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3"/>
  </p:notesMasterIdLst>
  <p:handoutMasterIdLst>
    <p:handoutMasterId r:id="rId12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  <p:sldId id="342" r:id="rId88"/>
    <p:sldId id="343" r:id="rId89"/>
    <p:sldId id="344" r:id="rId90"/>
    <p:sldId id="345" r:id="rId91"/>
    <p:sldId id="346" r:id="rId92"/>
    <p:sldId id="347" r:id="rId93"/>
    <p:sldId id="348" r:id="rId94"/>
    <p:sldId id="349" r:id="rId95"/>
    <p:sldId id="350" r:id="rId96"/>
    <p:sldId id="351" r:id="rId97"/>
    <p:sldId id="352" r:id="rId98"/>
    <p:sldId id="353" r:id="rId99"/>
    <p:sldId id="354" r:id="rId100"/>
    <p:sldId id="355" r:id="rId101"/>
    <p:sldId id="356" r:id="rId102"/>
    <p:sldId id="357" r:id="rId103"/>
    <p:sldId id="358" r:id="rId104"/>
    <p:sldId id="359" r:id="rId105"/>
    <p:sldId id="360" r:id="rId106"/>
    <p:sldId id="361" r:id="rId107"/>
    <p:sldId id="362" r:id="rId108"/>
    <p:sldId id="363" r:id="rId109"/>
    <p:sldId id="364" r:id="rId110"/>
    <p:sldId id="365" r:id="rId111"/>
    <p:sldId id="366" r:id="rId112"/>
    <p:sldId id="367" r:id="rId113"/>
    <p:sldId id="368" r:id="rId114"/>
    <p:sldId id="369" r:id="rId115"/>
    <p:sldId id="370" r:id="rId116"/>
    <p:sldId id="371" r:id="rId117"/>
    <p:sldId id="372" r:id="rId118"/>
    <p:sldId id="373" r:id="rId119"/>
    <p:sldId id="374" r:id="rId120"/>
    <p:sldId id="375" r:id="rId121"/>
    <p:sldId id="377" r:id="rId1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nkhuu" initials="m" lastIdx="1" clrIdx="0">
    <p:extLst>
      <p:ext uri="{19B8F6BF-5375-455C-9EA6-DF929625EA0E}">
        <p15:presenceInfo xmlns:p15="http://schemas.microsoft.com/office/powerpoint/2012/main" userId="3eb5dfb7252fa5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2F9"/>
    <a:srgbClr val="9AA2AC"/>
    <a:srgbClr val="677180"/>
    <a:srgbClr val="30353E"/>
    <a:srgbClr val="C8CBD1"/>
    <a:srgbClr val="666666"/>
    <a:srgbClr val="B8B8B8"/>
    <a:srgbClr val="B4BBC4"/>
    <a:srgbClr val="6D7786"/>
    <a:srgbClr val="747D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25" autoAdjust="0"/>
    <p:restoredTop sz="96208"/>
  </p:normalViewPr>
  <p:slideViewPr>
    <p:cSldViewPr snapToGrid="0" snapToObjects="1">
      <p:cViewPr varScale="1">
        <p:scale>
          <a:sx n="80" d="100"/>
          <a:sy n="80" d="100"/>
        </p:scale>
        <p:origin x="264" y="240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20952"/>
    </p:cViewPr>
  </p:sorterViewPr>
  <p:notesViewPr>
    <p:cSldViewPr snapToGrid="0" snapToObjects="1" showGuides="1">
      <p:cViewPr varScale="1">
        <p:scale>
          <a:sx n="88" d="100"/>
          <a:sy n="88" d="100"/>
        </p:scale>
        <p:origin x="382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handoutMaster" Target="handoutMasters/handoutMaster1.xml"/><Relationship Id="rId129" Type="http://schemas.openxmlformats.org/officeDocument/2006/relationships/tableStyles" Target="tableStyle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commentAuthors" Target="commentAuthor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6" Type="http://schemas.openxmlformats.org/officeDocument/2006/relationships/slide" Target="slides/slide2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7681899999999999E-2"/>
          <c:y val="0.13811200000000001"/>
          <c:w val="0.96731800000000001"/>
          <c:h val="0.798505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0353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BE-394F-B884-B712519C907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CE0E6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BE-394F-B884-B712519C90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32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numFmt formatCode="General" sourceLinked="0"/>
        <c:majorTickMark val="none"/>
        <c:minorTickMark val="none"/>
        <c:tickLblPos val="none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32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2.7681899999999999E-2"/>
          <c:y val="0.13811200000000001"/>
          <c:w val="0.96731800000000001"/>
          <c:h val="0.79850500000000002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Region 1</c:v>
                </c:pt>
              </c:strCache>
            </c:strRef>
          </c:tx>
          <c:spPr>
            <a:solidFill>
              <a:srgbClr val="30353E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85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A04-C64C-89B0-4F5BA74CD75F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Region 2</c:v>
                </c:pt>
              </c:strCache>
            </c:strRef>
          </c:tx>
          <c:spPr>
            <a:solidFill>
              <a:srgbClr val="DCE0E6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Sheet1!$B$1:$B$1</c:f>
              <c:strCache>
                <c:ptCount val="1"/>
                <c:pt idx="0">
                  <c:v>April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A04-C64C-89B0-4F5BA74CD7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100"/>
        <c:axId val="2094734552"/>
        <c:axId val="2094734553"/>
      </c:barChart>
      <c:catAx>
        <c:axId val="2094734552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one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32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t"/>
        <c:numFmt formatCode="General" sourceLinked="0"/>
        <c:majorTickMark val="none"/>
        <c:minorTickMark val="none"/>
        <c:tickLblPos val="none"/>
        <c:spPr>
          <a:ln w="12700" cap="flat">
            <a:noFill/>
            <a:miter lim="400000"/>
          </a:ln>
        </c:spPr>
        <c:txPr>
          <a:bodyPr rot="0"/>
          <a:lstStyle/>
          <a:p>
            <a:pPr>
              <a:defRPr sz="3200" b="0" i="0" u="none" strike="noStrike">
                <a:solidFill>
                  <a:srgbClr val="000000"/>
                </a:solidFill>
                <a:latin typeface="Helvetica Light"/>
              </a:defRPr>
            </a:pPr>
            <a:endParaRPr lang="en-US"/>
          </a:p>
        </c:txPr>
        <c:crossAx val="2094734552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AA42BD6-E043-439F-A592-F670CD42301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24A019-4E3D-49E4-999E-A6D85E865FE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F487C-6483-4836-B9A8-4D023786A320}" type="datetimeFigureOut">
              <a:rPr lang="en-US" smtClean="0"/>
              <a:t>6/28/23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ABC34D-9032-4368-A699-212C0EFE65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C596EF-E6F9-4FA8-9F59-90FCEBA41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CE2E57-153F-4575-8852-BE8A6F1822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2668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57D61793-7C36-2240-B539-71F1D30C247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180666" y="4953000"/>
            <a:ext cx="3810000" cy="381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64FD89B5-398B-8A40-81AC-80506212AFC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978444" y="4953000"/>
            <a:ext cx="3810000" cy="381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8F88E239-B85E-2847-A89D-F89E9A10D1F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5776222" y="4953000"/>
            <a:ext cx="3810000" cy="381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92B7F327-766E-D348-A646-FC4959F5BF0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0574000" y="4953000"/>
            <a:ext cx="3810000" cy="381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8601457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75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C99B644-9FBB-E840-89BF-6990410B634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99" y="0"/>
            <a:ext cx="11302999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697185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AF30B5-F25A-F440-9FB5-A62E1CA8C64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000" y="0"/>
            <a:ext cx="11303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2060669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Background">
            <a:extLst>
              <a:ext uri="{FF2B5EF4-FFF2-40B4-BE49-F238E27FC236}">
                <a16:creationId xmlns:a16="http://schemas.microsoft.com/office/drawing/2014/main" id="{443DE6D0-646B-D942-B4FD-C3CA71CE00FA}"/>
              </a:ext>
            </a:extLst>
          </p:cNvPr>
          <p:cNvSpPr/>
          <p:nvPr userDrawn="1"/>
        </p:nvSpPr>
        <p:spPr>
          <a:xfrm>
            <a:off x="889000" y="0"/>
            <a:ext cx="11303000" cy="13716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840C2F15-682D-0E4C-B2C7-E2F903B0008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192001" y="-1"/>
            <a:ext cx="12191999" cy="685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9884359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76AEC4B-8D9E-8E4F-B038-56CACCEC43A1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2192001" y="2288381"/>
            <a:ext cx="12191999" cy="913923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58875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21447630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14547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382932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BAD0083-3C31-BA46-BA68-964B5358534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99" y="0"/>
            <a:ext cx="15113067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5175958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FEB123-1A48-B24B-8786-8CCD0807A97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98" y="0"/>
            <a:ext cx="11303001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360501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0DBF8D1-9545-5E43-AFC0-BD773DE4FB1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079551" y="0"/>
            <a:ext cx="5080001" cy="762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CDF0DA27-2512-624F-8FE2-9711D26C418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159552" y="0"/>
            <a:ext cx="5080001" cy="7620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992722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0373C45-1AB6-7E44-B197-561E69254EC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98" y="0"/>
            <a:ext cx="21337853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415823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CB512D8-566D-4944-B5C8-B5E1B3B972F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9000" y="2288381"/>
            <a:ext cx="9144000" cy="913923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77467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C26D6F5-E86A-434D-9FDF-E981C959723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7794551" y="0"/>
            <a:ext cx="4445001" cy="685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3708DDC0-355B-5B48-9B9C-3C43777E2DD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349552" y="6858001"/>
            <a:ext cx="4445001" cy="685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176183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E01AC77B-B4D2-A642-882E-528BDCA03DB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3095550" y="2286001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F3C2D9A-AF1D-134F-A86C-AD3D99330F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667551" y="2286001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E5CDEBA-3EEB-2B46-8C61-B033364AFB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095550" y="6858000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EC4994A8-95B8-3F47-9FEC-455DB75D1D1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7667551" y="6858000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2038724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6EFD25E0-4F32-724F-A401-D7F993D01AC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510852" y="2286001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DD3B06A7-EF9C-824F-B159-4351C6609FB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082852" y="2286001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DC35D394-3C2A-7E47-B34E-140DE299959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654854" y="2286001"/>
            <a:ext cx="4572001" cy="4571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224137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75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07498DA-B2A2-F34D-80BF-4615EA2E8EE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192000" y="0"/>
            <a:ext cx="12192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167326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FFE45F-2809-3A4F-BDE2-0C706EAA74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3998" cy="13716000"/>
          </a:xfrm>
          <a:prstGeom prst="rect">
            <a:avLst/>
          </a:prstGeom>
          <a:solidFill>
            <a:srgbClr val="E4EBF5">
              <a:alpha val="20000"/>
            </a:srgbClr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44583502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A04C7A-5CE2-4041-AE7D-8CCD37252A6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8998" y="0"/>
            <a:ext cx="23495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25899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F58F6DC-C6DF-BD40-A0F7-1B24C5C17C5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9652000" y="0"/>
            <a:ext cx="5080000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956154FB-8B01-EC42-AD29-156BF2F9AF4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7146853" y="3429000"/>
            <a:ext cx="5080000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593D8DC0-467F-D94B-B0A0-7BE7BF5ABCF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154436" y="6858000"/>
            <a:ext cx="5080000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70315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FFE45F-2809-3A4F-BDE2-0C706EAA74D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24383998" cy="13716000"/>
          </a:xfrm>
          <a:prstGeom prst="rect">
            <a:avLst/>
          </a:prstGeom>
          <a:solidFill>
            <a:srgbClr val="E4EBF5">
              <a:alpha val="20000"/>
            </a:srgbClr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49107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38C51940-43C5-E047-B282-FFE76A4884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55577" y="2286002"/>
            <a:ext cx="4443858" cy="4445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7F2A5DF6-9E51-654B-AE45-F5AFEFD0EFE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599435" y="2286002"/>
            <a:ext cx="4443858" cy="4445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80556231-CEDB-7F4C-982B-3D8F2D61821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1047288" y="2286002"/>
            <a:ext cx="4443858" cy="4445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E9BCC70E-86AF-3F45-8D42-D6D0C091510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7151" y="2286002"/>
            <a:ext cx="4443858" cy="4445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57503356-05B8-5942-9705-F962300C0CF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9927014" y="2286002"/>
            <a:ext cx="4443858" cy="4445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956822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15" grpId="0" animBg="1"/>
      <p:bldP spid="16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1A2819B-2544-CC4F-9365-C86A3375E64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98000" y="2288380"/>
            <a:ext cx="5588000" cy="9139237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81375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3067B8-58AB-4240-8A63-B877919EAE1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9000" y="-1"/>
            <a:ext cx="11303000" cy="137160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115317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774BB6F2-884F-F345-BC4E-BBC7214F870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55576" y="2286001"/>
            <a:ext cx="4878371" cy="44831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F14ED8EB-1F2B-8249-8AF7-FAAE74B09C0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54435" y="6943659"/>
            <a:ext cx="4878371" cy="44831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3C86FFFC-4196-CF46-B95E-E55279F38B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230771" y="6943659"/>
            <a:ext cx="4878371" cy="44831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180C1A4B-71ED-7D4A-9FE8-380F003E98B6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295977" y="2286000"/>
            <a:ext cx="4878371" cy="913923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A2B78418-2761-0246-9B8F-D142176311E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361183" y="2286000"/>
            <a:ext cx="4878371" cy="44831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799047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978110C3-499C-A747-A173-8E662644305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1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40B8D33A-85FC-5D46-AC9E-29CC0824EF6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128000" y="-1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A8B3ED80-2011-784C-907D-7271231D83C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6256001" y="0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C27534CD-F9F3-F84B-A2EF-19D82CD4AD1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0" y="6858000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15E000F2-1B94-7042-9005-A39F86762A2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121650" y="6858000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DAF5678D-4446-1549-86DB-514F25DD5F6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6262350" y="6858000"/>
            <a:ext cx="8127999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3740600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Background Shape">
            <a:extLst>
              <a:ext uri="{FF2B5EF4-FFF2-40B4-BE49-F238E27FC236}">
                <a16:creationId xmlns:a16="http://schemas.microsoft.com/office/drawing/2014/main" id="{D3304FEE-BB34-744B-AB77-E72033CC5FAD}"/>
              </a:ext>
            </a:extLst>
          </p:cNvPr>
          <p:cNvSpPr/>
          <p:nvPr userDrawn="1"/>
        </p:nvSpPr>
        <p:spPr>
          <a:xfrm>
            <a:off x="12194899" y="2287190"/>
            <a:ext cx="5016501" cy="4572001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0A6D93C0-27A8-E740-8611-5F96887F23E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49111" y="2287190"/>
            <a:ext cx="5016501" cy="45675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A0EA4AC8-62ED-F54C-B888-993EBA29C34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79446" y="2282758"/>
            <a:ext cx="5016501" cy="45675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23314DB6-6507-F845-B040-40D59CF99D8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149111" y="6863623"/>
            <a:ext cx="10042889" cy="45675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3EEFA62E-5C20-174E-8CA4-129109ADD9D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2186389" y="6863623"/>
            <a:ext cx="5016501" cy="45675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A1C79BF-E6CF-8448-B6BF-83A2C08376C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7215963" y="2300486"/>
            <a:ext cx="5016501" cy="9126274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078366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452D754A-0E0B-7E42-90B1-ABC9435543C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-66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4C42524E-AE82-E742-9C49-5D0254DCD2E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096000" y="0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7F9044E6-9E7E-A543-8DCE-0DD3333EE93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85650" y="0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02B6D7F9-C2EE-504A-AD8A-002E7C7B85B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8281650" y="-67"/>
            <a:ext cx="6096000" cy="91438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4D9D09E7-2A4E-3341-BF08-EC94F639877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2185650" y="4571966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1A9D5C17-73B9-694C-A0E6-D1B4B037BDC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2185650" y="9144065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D606B430-1CCD-C84F-B0AB-0A532FE44912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8275300" y="9144065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C456DA37-5B01-6F4C-BCD5-56BE3DAFA1F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083300" y="4571802"/>
            <a:ext cx="6096000" cy="914386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E2265B84-A612-964E-910A-FF36F26AA60D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0" y="4571737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81C2C13F-8DE3-CC45-9958-3115498658B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0" y="9144065"/>
            <a:ext cx="6096000" cy="457193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435671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256CE303-EBB1-6540-AA61-0ACD57104CD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9000" y="0"/>
            <a:ext cx="8890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33153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DBB959-BF61-5E41-8168-0B3DA10F076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88900" y="5249112"/>
            <a:ext cx="23495001" cy="321777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2219170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3E9AE7A-7640-B34D-A412-11FF0FF2253C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 rot="787856">
            <a:off x="13843568" y="3044128"/>
            <a:ext cx="7617600" cy="76176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29401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Background">
            <a:extLst>
              <a:ext uri="{FF2B5EF4-FFF2-40B4-BE49-F238E27FC236}">
                <a16:creationId xmlns:a16="http://schemas.microsoft.com/office/drawing/2014/main" id="{A3509B6C-BB42-FE44-917F-B8958969AD4C}"/>
              </a:ext>
            </a:extLst>
          </p:cNvPr>
          <p:cNvSpPr/>
          <p:nvPr userDrawn="1"/>
        </p:nvSpPr>
        <p:spPr>
          <a:xfrm>
            <a:off x="889000" y="0"/>
            <a:ext cx="11303000" cy="13716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36A0247-7DC1-0A4D-9F4A-CC911E1DA62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2191996" y="0"/>
            <a:ext cx="12192001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1306505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190C1BD-6AAA-8A44-8E71-86A6C98A7C0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0604500" y="0"/>
            <a:ext cx="3175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580973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A073526-38C6-1342-BE67-0032F691DB6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2191998" y="0"/>
            <a:ext cx="12192001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148087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7563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713554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A6DA1D7B-BD33-9045-8893-8091E8DFD680}"/>
              </a:ext>
            </a:extLst>
          </p:cNvPr>
          <p:cNvSpPr/>
          <p:nvPr userDrawn="1"/>
        </p:nvSpPr>
        <p:spPr>
          <a:xfrm>
            <a:off x="889000" y="0"/>
            <a:ext cx="7493000" cy="13716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954F1C77-AA61-D041-A30B-B0630AD75D5A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382001" y="0"/>
            <a:ext cx="3810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21542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6CDBA550-D11B-6F4F-9799-1DCA367B950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54435" y="3552759"/>
            <a:ext cx="5080001" cy="78740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700BCC17-3375-714C-903B-DC729F27C9C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94435" y="2309112"/>
            <a:ext cx="5080001" cy="783253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682662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21A48421-D1C7-B94D-9D78-60075D099F8E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54434" y="6734175"/>
            <a:ext cx="5080000" cy="698182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90A1A7AC-2497-2C4F-9B8E-9221E27F543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34434" y="9271000"/>
            <a:ext cx="5080000" cy="444500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764304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AA114A03-252B-1144-A2B2-DC0E7E3137F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757830" y="5077618"/>
            <a:ext cx="5715000" cy="5080002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C781188-E20E-7B44-98C1-95C8DE561F7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6511852" y="5077618"/>
            <a:ext cx="5715000" cy="5080002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0652529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38EAF074-4701-F840-A346-C89C8CEAB57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-1" y="2288380"/>
            <a:ext cx="12191999" cy="9139237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A02F5692-7676-374C-9D37-FA3BA3D11C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2226853" y="2288380"/>
            <a:ext cx="9144001" cy="9139237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8976111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380B05F7-B7D1-6348-91C4-F52DD73EE43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92000" y="2288382"/>
            <a:ext cx="12192000" cy="9139237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6191696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1B131F73-2A4E-3E41-B4F3-20B9E0DB2C7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9303996" y="-1"/>
            <a:ext cx="5080001" cy="7619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13535B1A-9D10-5246-B2B0-AD2EB5022170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4223991" y="0"/>
            <a:ext cx="5080001" cy="7619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712CB97B-817A-2245-9355-C887322DA13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143992" y="0"/>
            <a:ext cx="5080001" cy="7619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2489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1010522E-7DA0-FC4A-A214-D317BCB92EB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54435" y="6854758"/>
            <a:ext cx="4572001" cy="686124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FF001F16-CB5D-3547-AF56-E1C73405924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6764000" y="2286000"/>
            <a:ext cx="7620000" cy="456875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332179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606134-7F77-6C47-8A1B-72EF1F9049EA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92000" y="0"/>
            <a:ext cx="12192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4579109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F01C4DD-865E-304E-B64F-DE9A2119616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" y="0"/>
            <a:ext cx="24384001" cy="9269082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9999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8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03F3133-DB5D-F54F-8F3A-3EC1CE5CE68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5284460" y="3427477"/>
            <a:ext cx="9099539" cy="6861046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834581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F40C873-65EA-D643-A10B-CD912558148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981528" y="3128655"/>
            <a:ext cx="11402472" cy="71217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984766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0CABE5DD-CD21-CB4E-A694-ED0C7A120E2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443368" y="6123082"/>
            <a:ext cx="7497212" cy="472629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737951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E1291F03-08CF-1040-8939-F27A7CC0476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0740503" y="4997468"/>
            <a:ext cx="2946769" cy="3665648"/>
          </a:xfrm>
          <a:prstGeom prst="rect">
            <a:avLst/>
          </a:prstGeom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8000362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C39A09D2-24AB-DC47-815A-5B543F97F50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4231618" y="2630182"/>
            <a:ext cx="10490008" cy="6101532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6814480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B611EB0E-3F63-5E4F-9CA4-75B2133BBCFB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5005060" y="3377218"/>
            <a:ext cx="5740361" cy="6961561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80097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9892739F-6FE5-8C4D-9F4E-5A583894EA0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297259" y="3008549"/>
            <a:ext cx="5789481" cy="7803772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683428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611A5171-10B9-D946-8974-A8DB0DD3D3C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3082851" y="2288381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DF02879C-8E2A-614A-AB06-456106815E1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6130850" y="2288380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E22D0592-61C3-1945-BABA-D1ABB3AD75B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9178850" y="2283619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E8A0BD36-5D79-4840-94F0-5BA692BAEB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3082851" y="5341141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7A681023-8232-5E4C-A65D-21E5F08B3EB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16130850" y="5341140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F1A7BDC0-B834-8443-8DBD-28E2164F2CD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9178850" y="5336379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704AEA7F-F98F-334C-A279-DE99BC3AA6F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3082849" y="8393898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86F41F6A-8AD0-E143-8DD9-A5E0CF49C93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6130848" y="8393897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767DA904-13E3-084E-9EBA-2ADE5E2A536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19178848" y="8389136"/>
            <a:ext cx="3048001" cy="304799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748570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9E2F1871-CABC-D044-972F-88758F1A496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065194" y="8261944"/>
            <a:ext cx="14253612" cy="965808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2913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Background">
            <a:extLst>
              <a:ext uri="{FF2B5EF4-FFF2-40B4-BE49-F238E27FC236}">
                <a16:creationId xmlns:a16="http://schemas.microsoft.com/office/drawing/2014/main" id="{F4B6382F-B604-AD4B-A782-659749CB38C8}"/>
              </a:ext>
            </a:extLst>
          </p:cNvPr>
          <p:cNvSpPr/>
          <p:nvPr userDrawn="1"/>
        </p:nvSpPr>
        <p:spPr>
          <a:xfrm>
            <a:off x="889000" y="0"/>
            <a:ext cx="11303000" cy="13716000"/>
          </a:xfrm>
          <a:prstGeom prst="rect">
            <a:avLst/>
          </a:prstGeom>
          <a:solidFill>
            <a:srgbClr val="1F2125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6" name="Picture Placeholder 3">
            <a:extLst>
              <a:ext uri="{FF2B5EF4-FFF2-40B4-BE49-F238E27FC236}">
                <a16:creationId xmlns:a16="http://schemas.microsoft.com/office/drawing/2014/main" id="{D946BD69-2B33-2B4F-8887-40BD10DCCEA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967355" y="4159844"/>
            <a:ext cx="8570824" cy="5421709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7009652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4B905F7F-A3C8-EB46-948B-431FBEFFAB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3232161" y="6492654"/>
            <a:ext cx="7001647" cy="4360905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17805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596350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220E133-9FBB-C84E-901E-9EF9D4DAB38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1000052" y="2921000"/>
            <a:ext cx="5080002" cy="4568824"/>
          </a:xfrm>
          <a:custGeom>
            <a:avLst/>
            <a:gdLst>
              <a:gd name="connsiteX0" fmla="*/ 290924 w 5080002"/>
              <a:gd name="connsiteY0" fmla="*/ 0 h 4568824"/>
              <a:gd name="connsiteX1" fmla="*/ 4788608 w 5080002"/>
              <a:gd name="connsiteY1" fmla="*/ 0 h 4568824"/>
              <a:gd name="connsiteX2" fmla="*/ 4959822 w 5080002"/>
              <a:gd name="connsiteY2" fmla="*/ 14383 h 4568824"/>
              <a:gd name="connsiteX3" fmla="*/ 5065656 w 5080002"/>
              <a:gd name="connsiteY3" fmla="*/ 120355 h 4568824"/>
              <a:gd name="connsiteX4" fmla="*/ 5080002 w 5080002"/>
              <a:gd name="connsiteY4" fmla="*/ 292532 h 4568824"/>
              <a:gd name="connsiteX5" fmla="*/ 5080002 w 5080002"/>
              <a:gd name="connsiteY5" fmla="*/ 4176245 h 4568824"/>
              <a:gd name="connsiteX6" fmla="*/ 5080002 w 5080002"/>
              <a:gd name="connsiteY6" fmla="*/ 4277563 h 4568824"/>
              <a:gd name="connsiteX7" fmla="*/ 5080002 w 5080002"/>
              <a:gd name="connsiteY7" fmla="*/ 4568824 h 4568824"/>
              <a:gd name="connsiteX8" fmla="*/ 0 w 5080002"/>
              <a:gd name="connsiteY8" fmla="*/ 4568824 h 4568824"/>
              <a:gd name="connsiteX9" fmla="*/ 0 w 5080002"/>
              <a:gd name="connsiteY9" fmla="*/ 4276294 h 4568824"/>
              <a:gd name="connsiteX10" fmla="*/ 0 w 5080002"/>
              <a:gd name="connsiteY10" fmla="*/ 4176245 h 4568824"/>
              <a:gd name="connsiteX11" fmla="*/ 0 w 5080002"/>
              <a:gd name="connsiteY11" fmla="*/ 291263 h 4568824"/>
              <a:gd name="connsiteX12" fmla="*/ 14346 w 5080002"/>
              <a:gd name="connsiteY12" fmla="*/ 120355 h 4568824"/>
              <a:gd name="connsiteX13" fmla="*/ 120180 w 5080002"/>
              <a:gd name="connsiteY13" fmla="*/ 14383 h 4568824"/>
              <a:gd name="connsiteX14" fmla="*/ 290924 w 5080002"/>
              <a:gd name="connsiteY14" fmla="*/ 0 h 456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80002" h="4568824">
                <a:moveTo>
                  <a:pt x="290924" y="0"/>
                </a:moveTo>
                <a:lnTo>
                  <a:pt x="4788608" y="0"/>
                </a:lnTo>
                <a:cubicBezTo>
                  <a:pt x="4872098" y="0"/>
                  <a:pt x="4914666" y="0"/>
                  <a:pt x="4959822" y="14383"/>
                </a:cubicBezTo>
                <a:cubicBezTo>
                  <a:pt x="5008976" y="32151"/>
                  <a:pt x="5047782" y="71071"/>
                  <a:pt x="5065656" y="120355"/>
                </a:cubicBezTo>
                <a:cubicBezTo>
                  <a:pt x="5080002" y="165197"/>
                  <a:pt x="5080002" y="207712"/>
                  <a:pt x="5080002" y="292532"/>
                </a:cubicBezTo>
                <a:lnTo>
                  <a:pt x="5080002" y="4176245"/>
                </a:lnTo>
                <a:lnTo>
                  <a:pt x="5080002" y="4277563"/>
                </a:lnTo>
                <a:lnTo>
                  <a:pt x="5080002" y="4568824"/>
                </a:lnTo>
                <a:lnTo>
                  <a:pt x="0" y="4568824"/>
                </a:lnTo>
                <a:lnTo>
                  <a:pt x="0" y="4276294"/>
                </a:lnTo>
                <a:lnTo>
                  <a:pt x="0" y="4176245"/>
                </a:lnTo>
                <a:lnTo>
                  <a:pt x="0" y="291263"/>
                </a:lnTo>
                <a:cubicBezTo>
                  <a:pt x="0" y="207712"/>
                  <a:pt x="0" y="165197"/>
                  <a:pt x="14346" y="120355"/>
                </a:cubicBezTo>
                <a:cubicBezTo>
                  <a:pt x="32220" y="71071"/>
                  <a:pt x="71026" y="32151"/>
                  <a:pt x="120180" y="14383"/>
                </a:cubicBezTo>
                <a:cubicBezTo>
                  <a:pt x="164865" y="212"/>
                  <a:pt x="207433" y="0"/>
                  <a:pt x="290924" y="0"/>
                </a:cubicBezTo>
                <a:close/>
              </a:path>
            </a:pathLst>
          </a:custGeom>
          <a:solidFill>
            <a:srgbClr val="E4EBF5"/>
          </a:solidFill>
        </p:spPr>
        <p:txBody>
          <a:bodyPr wrap="square" anchor="ctr">
            <a:noAutofit/>
          </a:bodyPr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E003B0-C492-6D47-A67D-EA314849364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7146852" y="2921000"/>
            <a:ext cx="5080002" cy="4568824"/>
          </a:xfrm>
          <a:custGeom>
            <a:avLst/>
            <a:gdLst>
              <a:gd name="connsiteX0" fmla="*/ 290924 w 5080002"/>
              <a:gd name="connsiteY0" fmla="*/ 0 h 4568824"/>
              <a:gd name="connsiteX1" fmla="*/ 4788608 w 5080002"/>
              <a:gd name="connsiteY1" fmla="*/ 0 h 4568824"/>
              <a:gd name="connsiteX2" fmla="*/ 4959822 w 5080002"/>
              <a:gd name="connsiteY2" fmla="*/ 14383 h 4568824"/>
              <a:gd name="connsiteX3" fmla="*/ 5065656 w 5080002"/>
              <a:gd name="connsiteY3" fmla="*/ 120355 h 4568824"/>
              <a:gd name="connsiteX4" fmla="*/ 5080002 w 5080002"/>
              <a:gd name="connsiteY4" fmla="*/ 292532 h 4568824"/>
              <a:gd name="connsiteX5" fmla="*/ 5080002 w 5080002"/>
              <a:gd name="connsiteY5" fmla="*/ 4176245 h 4568824"/>
              <a:gd name="connsiteX6" fmla="*/ 5080002 w 5080002"/>
              <a:gd name="connsiteY6" fmla="*/ 4277563 h 4568824"/>
              <a:gd name="connsiteX7" fmla="*/ 5080002 w 5080002"/>
              <a:gd name="connsiteY7" fmla="*/ 4568824 h 4568824"/>
              <a:gd name="connsiteX8" fmla="*/ 0 w 5080002"/>
              <a:gd name="connsiteY8" fmla="*/ 4568824 h 4568824"/>
              <a:gd name="connsiteX9" fmla="*/ 0 w 5080002"/>
              <a:gd name="connsiteY9" fmla="*/ 4276294 h 4568824"/>
              <a:gd name="connsiteX10" fmla="*/ 0 w 5080002"/>
              <a:gd name="connsiteY10" fmla="*/ 4176245 h 4568824"/>
              <a:gd name="connsiteX11" fmla="*/ 0 w 5080002"/>
              <a:gd name="connsiteY11" fmla="*/ 291263 h 4568824"/>
              <a:gd name="connsiteX12" fmla="*/ 14346 w 5080002"/>
              <a:gd name="connsiteY12" fmla="*/ 120355 h 4568824"/>
              <a:gd name="connsiteX13" fmla="*/ 120180 w 5080002"/>
              <a:gd name="connsiteY13" fmla="*/ 14383 h 4568824"/>
              <a:gd name="connsiteX14" fmla="*/ 290924 w 5080002"/>
              <a:gd name="connsiteY14" fmla="*/ 0 h 4568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5080002" h="4568824">
                <a:moveTo>
                  <a:pt x="290924" y="0"/>
                </a:moveTo>
                <a:lnTo>
                  <a:pt x="4788608" y="0"/>
                </a:lnTo>
                <a:cubicBezTo>
                  <a:pt x="4872098" y="0"/>
                  <a:pt x="4914666" y="0"/>
                  <a:pt x="4959822" y="14383"/>
                </a:cubicBezTo>
                <a:cubicBezTo>
                  <a:pt x="5008976" y="32151"/>
                  <a:pt x="5047782" y="71071"/>
                  <a:pt x="5065656" y="120355"/>
                </a:cubicBezTo>
                <a:cubicBezTo>
                  <a:pt x="5080002" y="165197"/>
                  <a:pt x="5080002" y="207712"/>
                  <a:pt x="5080002" y="292532"/>
                </a:cubicBezTo>
                <a:lnTo>
                  <a:pt x="5080002" y="4176245"/>
                </a:lnTo>
                <a:lnTo>
                  <a:pt x="5080002" y="4277563"/>
                </a:lnTo>
                <a:lnTo>
                  <a:pt x="5080002" y="4568824"/>
                </a:lnTo>
                <a:lnTo>
                  <a:pt x="0" y="4568824"/>
                </a:lnTo>
                <a:lnTo>
                  <a:pt x="0" y="4276294"/>
                </a:lnTo>
                <a:lnTo>
                  <a:pt x="0" y="4176245"/>
                </a:lnTo>
                <a:lnTo>
                  <a:pt x="0" y="291263"/>
                </a:lnTo>
                <a:cubicBezTo>
                  <a:pt x="0" y="207712"/>
                  <a:pt x="0" y="165197"/>
                  <a:pt x="14346" y="120355"/>
                </a:cubicBezTo>
                <a:cubicBezTo>
                  <a:pt x="32220" y="71071"/>
                  <a:pt x="71026" y="32151"/>
                  <a:pt x="120180" y="14383"/>
                </a:cubicBezTo>
                <a:cubicBezTo>
                  <a:pt x="164865" y="212"/>
                  <a:pt x="207433" y="0"/>
                  <a:pt x="290924" y="0"/>
                </a:cubicBezTo>
                <a:close/>
              </a:path>
            </a:pathLst>
          </a:custGeom>
          <a:solidFill>
            <a:srgbClr val="E4EBF5"/>
          </a:solidFill>
        </p:spPr>
        <p:txBody>
          <a:bodyPr wrap="square" anchor="ctr">
            <a:noAutofit/>
          </a:bodyPr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455901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43069A5-E596-264F-97A5-BF2580814A1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89000" y="0"/>
            <a:ext cx="21337853" cy="6858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1447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BE47DD4-3631-4A46-924A-2BFE0DA6D0F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54435" y="2921000"/>
            <a:ext cx="5700556" cy="4445000"/>
          </a:xfrm>
          <a:custGeom>
            <a:avLst/>
            <a:gdLst>
              <a:gd name="connsiteX0" fmla="*/ 193940 w 5700556"/>
              <a:gd name="connsiteY0" fmla="*/ 0 h 4445000"/>
              <a:gd name="connsiteX1" fmla="*/ 5520798 w 5700556"/>
              <a:gd name="connsiteY1" fmla="*/ 0 h 4445000"/>
              <a:gd name="connsiteX2" fmla="*/ 5634833 w 5700556"/>
              <a:gd name="connsiteY2" fmla="*/ 9466 h 4445000"/>
              <a:gd name="connsiteX3" fmla="*/ 5677994 w 5700556"/>
              <a:gd name="connsiteY3" fmla="*/ 36990 h 4445000"/>
              <a:gd name="connsiteX4" fmla="*/ 5700556 w 5700556"/>
              <a:gd name="connsiteY4" fmla="*/ 72510 h 4445000"/>
              <a:gd name="connsiteX5" fmla="*/ 5700556 w 5700556"/>
              <a:gd name="connsiteY5" fmla="*/ 4445000 h 4445000"/>
              <a:gd name="connsiteX6" fmla="*/ 0 w 5700556"/>
              <a:gd name="connsiteY6" fmla="*/ 4445000 h 4445000"/>
              <a:gd name="connsiteX7" fmla="*/ 0 w 5700556"/>
              <a:gd name="connsiteY7" fmla="*/ 4250944 h 4445000"/>
              <a:gd name="connsiteX8" fmla="*/ 0 w 5700556"/>
              <a:gd name="connsiteY8" fmla="*/ 3175089 h 4445000"/>
              <a:gd name="connsiteX9" fmla="*/ 0 w 5700556"/>
              <a:gd name="connsiteY9" fmla="*/ 194057 h 4445000"/>
              <a:gd name="connsiteX10" fmla="*/ 9525 w 5700556"/>
              <a:gd name="connsiteY10" fmla="*/ 80257 h 4445000"/>
              <a:gd name="connsiteX11" fmla="*/ 80169 w 5700556"/>
              <a:gd name="connsiteY11" fmla="*/ 9466 h 4445000"/>
              <a:gd name="connsiteX12" fmla="*/ 193940 w 5700556"/>
              <a:gd name="connsiteY12" fmla="*/ 0 h 44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00556" h="4445000">
                <a:moveTo>
                  <a:pt x="193940" y="0"/>
                </a:moveTo>
                <a:lnTo>
                  <a:pt x="5520798" y="0"/>
                </a:lnTo>
                <a:cubicBezTo>
                  <a:pt x="5577948" y="0"/>
                  <a:pt x="5612079" y="0"/>
                  <a:pt x="5634833" y="9466"/>
                </a:cubicBezTo>
                <a:cubicBezTo>
                  <a:pt x="5651237" y="15434"/>
                  <a:pt x="5665922" y="24900"/>
                  <a:pt x="5677994" y="36990"/>
                </a:cubicBezTo>
                <a:lnTo>
                  <a:pt x="5700556" y="72510"/>
                </a:lnTo>
                <a:lnTo>
                  <a:pt x="5700556" y="4445000"/>
                </a:lnTo>
                <a:lnTo>
                  <a:pt x="0" y="4445000"/>
                </a:lnTo>
                <a:lnTo>
                  <a:pt x="0" y="4250944"/>
                </a:lnTo>
                <a:lnTo>
                  <a:pt x="0" y="3175089"/>
                </a:lnTo>
                <a:lnTo>
                  <a:pt x="0" y="194057"/>
                </a:lnTo>
                <a:cubicBezTo>
                  <a:pt x="0" y="137054"/>
                  <a:pt x="0" y="102894"/>
                  <a:pt x="9525" y="80257"/>
                </a:cubicBezTo>
                <a:cubicBezTo>
                  <a:pt x="21431" y="47331"/>
                  <a:pt x="47361" y="21402"/>
                  <a:pt x="80169" y="9466"/>
                </a:cubicBezTo>
                <a:cubicBezTo>
                  <a:pt x="102923" y="0"/>
                  <a:pt x="137054" y="0"/>
                  <a:pt x="193940" y="0"/>
                </a:cubicBezTo>
                <a:close/>
              </a:path>
            </a:pathLst>
          </a:custGeom>
          <a:solidFill>
            <a:srgbClr val="E4EBF5"/>
          </a:solidFill>
        </p:spPr>
        <p:txBody>
          <a:bodyPr wrap="square" anchor="ctr">
            <a:noAutofit/>
          </a:bodyPr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7DBDB0D-7135-CD42-B681-B06B3D79F6F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9320054" y="2921000"/>
            <a:ext cx="5700556" cy="4445000"/>
          </a:xfrm>
          <a:custGeom>
            <a:avLst/>
            <a:gdLst>
              <a:gd name="connsiteX0" fmla="*/ 193940 w 5700556"/>
              <a:gd name="connsiteY0" fmla="*/ 0 h 4445000"/>
              <a:gd name="connsiteX1" fmla="*/ 5520798 w 5700556"/>
              <a:gd name="connsiteY1" fmla="*/ 0 h 4445000"/>
              <a:gd name="connsiteX2" fmla="*/ 5634833 w 5700556"/>
              <a:gd name="connsiteY2" fmla="*/ 9466 h 4445000"/>
              <a:gd name="connsiteX3" fmla="*/ 5677994 w 5700556"/>
              <a:gd name="connsiteY3" fmla="*/ 36990 h 4445000"/>
              <a:gd name="connsiteX4" fmla="*/ 5700556 w 5700556"/>
              <a:gd name="connsiteY4" fmla="*/ 72510 h 4445000"/>
              <a:gd name="connsiteX5" fmla="*/ 5700556 w 5700556"/>
              <a:gd name="connsiteY5" fmla="*/ 4445000 h 4445000"/>
              <a:gd name="connsiteX6" fmla="*/ 0 w 5700556"/>
              <a:gd name="connsiteY6" fmla="*/ 4445000 h 4445000"/>
              <a:gd name="connsiteX7" fmla="*/ 0 w 5700556"/>
              <a:gd name="connsiteY7" fmla="*/ 4250944 h 4445000"/>
              <a:gd name="connsiteX8" fmla="*/ 0 w 5700556"/>
              <a:gd name="connsiteY8" fmla="*/ 3175089 h 4445000"/>
              <a:gd name="connsiteX9" fmla="*/ 0 w 5700556"/>
              <a:gd name="connsiteY9" fmla="*/ 194057 h 4445000"/>
              <a:gd name="connsiteX10" fmla="*/ 9525 w 5700556"/>
              <a:gd name="connsiteY10" fmla="*/ 80257 h 4445000"/>
              <a:gd name="connsiteX11" fmla="*/ 80169 w 5700556"/>
              <a:gd name="connsiteY11" fmla="*/ 9466 h 4445000"/>
              <a:gd name="connsiteX12" fmla="*/ 193940 w 5700556"/>
              <a:gd name="connsiteY12" fmla="*/ 0 h 44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00556" h="4445000">
                <a:moveTo>
                  <a:pt x="193940" y="0"/>
                </a:moveTo>
                <a:lnTo>
                  <a:pt x="5520798" y="0"/>
                </a:lnTo>
                <a:cubicBezTo>
                  <a:pt x="5577948" y="0"/>
                  <a:pt x="5612079" y="0"/>
                  <a:pt x="5634833" y="9466"/>
                </a:cubicBezTo>
                <a:cubicBezTo>
                  <a:pt x="5651237" y="15434"/>
                  <a:pt x="5665922" y="24900"/>
                  <a:pt x="5677994" y="36990"/>
                </a:cubicBezTo>
                <a:lnTo>
                  <a:pt x="5700556" y="72510"/>
                </a:lnTo>
                <a:lnTo>
                  <a:pt x="5700556" y="4445000"/>
                </a:lnTo>
                <a:lnTo>
                  <a:pt x="0" y="4445000"/>
                </a:lnTo>
                <a:lnTo>
                  <a:pt x="0" y="4250944"/>
                </a:lnTo>
                <a:lnTo>
                  <a:pt x="0" y="3175089"/>
                </a:lnTo>
                <a:lnTo>
                  <a:pt x="0" y="194057"/>
                </a:lnTo>
                <a:cubicBezTo>
                  <a:pt x="0" y="137054"/>
                  <a:pt x="0" y="102894"/>
                  <a:pt x="9525" y="80257"/>
                </a:cubicBezTo>
                <a:cubicBezTo>
                  <a:pt x="21431" y="47331"/>
                  <a:pt x="47361" y="21402"/>
                  <a:pt x="80169" y="9466"/>
                </a:cubicBezTo>
                <a:cubicBezTo>
                  <a:pt x="102923" y="0"/>
                  <a:pt x="137054" y="0"/>
                  <a:pt x="193940" y="0"/>
                </a:cubicBezTo>
                <a:close/>
              </a:path>
            </a:pathLst>
          </a:custGeom>
          <a:solidFill>
            <a:srgbClr val="E4EBF5"/>
          </a:solidFill>
        </p:spPr>
        <p:txBody>
          <a:bodyPr wrap="square" anchor="ctr">
            <a:noAutofit/>
          </a:bodyPr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338A671-6217-D14C-8682-837F5C66B0C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6543457" y="2921000"/>
            <a:ext cx="5700556" cy="4445000"/>
          </a:xfrm>
          <a:custGeom>
            <a:avLst/>
            <a:gdLst>
              <a:gd name="connsiteX0" fmla="*/ 193940 w 5700556"/>
              <a:gd name="connsiteY0" fmla="*/ 0 h 4445000"/>
              <a:gd name="connsiteX1" fmla="*/ 5520798 w 5700556"/>
              <a:gd name="connsiteY1" fmla="*/ 0 h 4445000"/>
              <a:gd name="connsiteX2" fmla="*/ 5634833 w 5700556"/>
              <a:gd name="connsiteY2" fmla="*/ 9466 h 4445000"/>
              <a:gd name="connsiteX3" fmla="*/ 5677994 w 5700556"/>
              <a:gd name="connsiteY3" fmla="*/ 36990 h 4445000"/>
              <a:gd name="connsiteX4" fmla="*/ 5700556 w 5700556"/>
              <a:gd name="connsiteY4" fmla="*/ 72510 h 4445000"/>
              <a:gd name="connsiteX5" fmla="*/ 5700556 w 5700556"/>
              <a:gd name="connsiteY5" fmla="*/ 4445000 h 4445000"/>
              <a:gd name="connsiteX6" fmla="*/ 0 w 5700556"/>
              <a:gd name="connsiteY6" fmla="*/ 4445000 h 4445000"/>
              <a:gd name="connsiteX7" fmla="*/ 0 w 5700556"/>
              <a:gd name="connsiteY7" fmla="*/ 4250944 h 4445000"/>
              <a:gd name="connsiteX8" fmla="*/ 0 w 5700556"/>
              <a:gd name="connsiteY8" fmla="*/ 3175089 h 4445000"/>
              <a:gd name="connsiteX9" fmla="*/ 0 w 5700556"/>
              <a:gd name="connsiteY9" fmla="*/ 194057 h 4445000"/>
              <a:gd name="connsiteX10" fmla="*/ 9525 w 5700556"/>
              <a:gd name="connsiteY10" fmla="*/ 80257 h 4445000"/>
              <a:gd name="connsiteX11" fmla="*/ 80169 w 5700556"/>
              <a:gd name="connsiteY11" fmla="*/ 9466 h 4445000"/>
              <a:gd name="connsiteX12" fmla="*/ 193940 w 5700556"/>
              <a:gd name="connsiteY12" fmla="*/ 0 h 4445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00556" h="4445000">
                <a:moveTo>
                  <a:pt x="193940" y="0"/>
                </a:moveTo>
                <a:lnTo>
                  <a:pt x="5520798" y="0"/>
                </a:lnTo>
                <a:cubicBezTo>
                  <a:pt x="5577948" y="0"/>
                  <a:pt x="5612079" y="0"/>
                  <a:pt x="5634833" y="9466"/>
                </a:cubicBezTo>
                <a:cubicBezTo>
                  <a:pt x="5651237" y="15434"/>
                  <a:pt x="5665922" y="24900"/>
                  <a:pt x="5677994" y="36990"/>
                </a:cubicBezTo>
                <a:lnTo>
                  <a:pt x="5700556" y="72510"/>
                </a:lnTo>
                <a:lnTo>
                  <a:pt x="5700556" y="4445000"/>
                </a:lnTo>
                <a:lnTo>
                  <a:pt x="0" y="4445000"/>
                </a:lnTo>
                <a:lnTo>
                  <a:pt x="0" y="4250944"/>
                </a:lnTo>
                <a:lnTo>
                  <a:pt x="0" y="3175089"/>
                </a:lnTo>
                <a:lnTo>
                  <a:pt x="0" y="194057"/>
                </a:lnTo>
                <a:cubicBezTo>
                  <a:pt x="0" y="137054"/>
                  <a:pt x="0" y="102894"/>
                  <a:pt x="9525" y="80257"/>
                </a:cubicBezTo>
                <a:cubicBezTo>
                  <a:pt x="21431" y="47331"/>
                  <a:pt x="47361" y="21402"/>
                  <a:pt x="80169" y="9466"/>
                </a:cubicBezTo>
                <a:cubicBezTo>
                  <a:pt x="102923" y="0"/>
                  <a:pt x="137054" y="0"/>
                  <a:pt x="193940" y="0"/>
                </a:cubicBezTo>
                <a:close/>
              </a:path>
            </a:pathLst>
          </a:custGeom>
          <a:solidFill>
            <a:srgbClr val="E4EBF5"/>
          </a:solidFill>
        </p:spPr>
        <p:txBody>
          <a:bodyPr wrap="square" anchor="ctr">
            <a:noAutofit/>
          </a:bodyPr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16450021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7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75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75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9" grpId="0" animBg="1"/>
      <p:bldP spid="9" grpId="1" animBg="1"/>
      <p:bldP spid="10" grpId="0" animBg="1"/>
      <p:bldP spid="10" grpId="1" animBg="1"/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CCF20B2-2410-AE45-844E-83ACB5613B1A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2154435" y="0"/>
            <a:ext cx="9144000" cy="9144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0436424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Picture Placeholder 3">
            <a:extLst>
              <a:ext uri="{FF2B5EF4-FFF2-40B4-BE49-F238E27FC236}">
                <a16:creationId xmlns:a16="http://schemas.microsoft.com/office/drawing/2014/main" id="{3FC35C61-E95C-8C4D-B9A5-F5859378080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92000" y="0"/>
            <a:ext cx="12192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5335445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59217F-E77B-D64E-AAE9-F3EE9EF26C8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081000" y="0"/>
            <a:ext cx="11303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942069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A3B3-764D-D04F-AA29-4B17544A761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889000" y="0"/>
            <a:ext cx="7620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711727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2598913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6488657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</p:spPr>
        <p:txBody>
          <a:bodyPr lIns="50800" tIns="50800" rIns="50800" bIns="50800"/>
          <a:lstStyle>
            <a:lvl1pPr>
              <a:defRPr sz="2400" b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5F4B88C-7789-D440-AD32-C1DB58056F3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7479" y="891116"/>
            <a:ext cx="22609042" cy="11933768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288379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86CFF67-3043-1247-9AC4-5D6EE7C22F2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7478" y="0"/>
            <a:ext cx="23496521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439557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94709D-FF25-C244-AB29-FB56252A2C2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24384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9118665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A45CFFB-3B54-944B-88C6-27C9798200F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87479" y="891116"/>
            <a:ext cx="22609042" cy="698897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2070475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7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3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9FC70C-598F-F041-818A-DE8633C30DA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192000" y="0"/>
            <a:ext cx="12192000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4475251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4A223FC-B12E-DD40-9952-65CD815F410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0921472" y="-1"/>
            <a:ext cx="13462528" cy="13716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110576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M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" name="Picture Placeholder 3">
            <a:extLst>
              <a:ext uri="{FF2B5EF4-FFF2-40B4-BE49-F238E27FC236}">
                <a16:creationId xmlns:a16="http://schemas.microsoft.com/office/drawing/2014/main" id="{490F1DC5-F9C0-C143-9035-A70C5DBECDF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2171699" y="2287191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91DF3E43-40D0-6E48-9991-3D11CE24DD5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205465" y="2287191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3CB56779-B379-2145-ACBE-D209F0F84CB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2236948" y="2287191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AE0F979-241A-EB47-BE3B-BE467F1A429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7268431" y="2287191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5" name="Picture Placeholder 3">
            <a:extLst>
              <a:ext uri="{FF2B5EF4-FFF2-40B4-BE49-F238E27FC236}">
                <a16:creationId xmlns:a16="http://schemas.microsoft.com/office/drawing/2014/main" id="{CD87C817-A51A-A145-ACE1-D362D11AEE1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156717" y="6856809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D36562B1-4044-8A42-82E3-865ADE07C15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190483" y="6856809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6E700EC5-4927-9043-86FC-64B268B460F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12221966" y="6856809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8FF2397B-B269-BA4B-A0DE-C26E6F2560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7253449" y="6856809"/>
            <a:ext cx="5001518" cy="4572000"/>
          </a:xfrm>
          <a:prstGeom prst="rect">
            <a:avLst/>
          </a:prstGeom>
          <a:solidFill>
            <a:srgbClr val="E4EBF5"/>
          </a:solidFill>
        </p:spPr>
        <p:txBody>
          <a:bodyPr anchor="ctr"/>
          <a:lstStyle>
            <a:lvl1pPr>
              <a:defRPr sz="800"/>
            </a:lvl1pPr>
          </a:lstStyle>
          <a:p>
            <a:r>
              <a:rPr lang="en-MN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3998597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2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i="0">
              <a:latin typeface="Inter Light" panose="02000503000000020004" pitchFamily="2" charset="0"/>
            </a:endParaRPr>
          </a:p>
        </p:txBody>
      </p:sp>
      <p:sp>
        <p:nvSpPr>
          <p:cNvPr id="3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4" name="the kloe theme."/>
          <p:cNvSpPr txBox="1"/>
          <p:nvPr/>
        </p:nvSpPr>
        <p:spPr>
          <a:xfrm rot="16200000">
            <a:off x="-1370012" y="6719501"/>
            <a:ext cx="362902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b="1" i="0" dirty="0">
                <a:latin typeface="Inter" panose="02000503000000020004" pitchFamily="2" charset="0"/>
                <a:ea typeface="Inter" panose="02000503000000020004" pitchFamily="2" charset="0"/>
              </a:rPr>
              <a:t>the </a:t>
            </a:r>
            <a:r>
              <a:rPr b="1" i="0" dirty="0" err="1">
                <a:latin typeface="Inter" panose="02000503000000020004" pitchFamily="2" charset="0"/>
                <a:ea typeface="Inter" panose="02000503000000020004" pitchFamily="2" charset="0"/>
              </a:rPr>
              <a:t>kloe</a:t>
            </a:r>
            <a:r>
              <a:rPr b="1" i="0"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r>
              <a:rPr b="0" i="0" dirty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 b="1" i="0" dirty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36526" y="12824287"/>
            <a:ext cx="615950" cy="276999"/>
          </a:xfrm>
          <a:prstGeom prst="rect">
            <a:avLst/>
          </a:prstGeom>
          <a:ln w="12700">
            <a:miter lim="400000"/>
          </a:ln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30353E"/>
                </a:solidFill>
                <a:latin typeface="Inter" panose="02000503000000020004" pitchFamily="2" charset="0"/>
                <a:ea typeface="Inter" panose="02000503000000020004" pitchFamily="2" charset="0"/>
                <a:cs typeface="Inter" panose="02000503000000020004" pitchFamily="2" charset="0"/>
                <a:sym typeface="Aileron"/>
              </a:defRPr>
            </a:lvl1pPr>
          </a:lstStyle>
          <a:p>
            <a:fld id="{86CB4B4D-7CA3-9044-876B-883B54F8677D}" type="slidenum">
              <a:rPr lang="en-AU"/>
              <a:pPr/>
              <a:t>‹#›</a:t>
            </a:fld>
            <a:endParaRPr lang="en-AU" dirty="0"/>
          </a:p>
        </p:txBody>
      </p:sp>
      <p:grpSp>
        <p:nvGrpSpPr>
          <p:cNvPr id="8" name="Group"/>
          <p:cNvGrpSpPr/>
          <p:nvPr/>
        </p:nvGrpSpPr>
        <p:grpSpPr>
          <a:xfrm>
            <a:off x="22573191" y="12798887"/>
            <a:ext cx="927101" cy="317501"/>
            <a:chOff x="0" y="0"/>
            <a:chExt cx="927100" cy="317500"/>
          </a:xfrm>
        </p:grpSpPr>
        <p:sp>
          <p:nvSpPr>
            <p:cNvPr id="6" name="Shape"/>
            <p:cNvSpPr/>
            <p:nvPr/>
          </p:nvSpPr>
          <p:spPr>
            <a:xfrm>
              <a:off x="0" y="0"/>
              <a:ext cx="158750" cy="317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567" y="10800"/>
                  </a:moveTo>
                  <a:lnTo>
                    <a:pt x="21284" y="922"/>
                  </a:lnTo>
                  <a:cubicBezTo>
                    <a:pt x="21480" y="824"/>
                    <a:pt x="21600" y="689"/>
                    <a:pt x="21600" y="540"/>
                  </a:cubicBezTo>
                  <a:cubicBezTo>
                    <a:pt x="21600" y="242"/>
                    <a:pt x="21117" y="0"/>
                    <a:pt x="20520" y="0"/>
                  </a:cubicBezTo>
                  <a:cubicBezTo>
                    <a:pt x="20222" y="0"/>
                    <a:pt x="19953" y="61"/>
                    <a:pt x="19756" y="158"/>
                  </a:cubicBezTo>
                  <a:lnTo>
                    <a:pt x="316" y="10418"/>
                  </a:lnTo>
                  <a:cubicBezTo>
                    <a:pt x="121" y="10516"/>
                    <a:pt x="0" y="10651"/>
                    <a:pt x="0" y="10800"/>
                  </a:cubicBezTo>
                  <a:cubicBezTo>
                    <a:pt x="0" y="10949"/>
                    <a:pt x="120" y="11084"/>
                    <a:pt x="316" y="11182"/>
                  </a:cubicBezTo>
                  <a:lnTo>
                    <a:pt x="19756" y="21442"/>
                  </a:lnTo>
                  <a:cubicBezTo>
                    <a:pt x="19953" y="21540"/>
                    <a:pt x="20222" y="21600"/>
                    <a:pt x="20520" y="21600"/>
                  </a:cubicBezTo>
                  <a:cubicBezTo>
                    <a:pt x="21117" y="21600"/>
                    <a:pt x="21600" y="21358"/>
                    <a:pt x="21600" y="21060"/>
                  </a:cubicBezTo>
                  <a:cubicBezTo>
                    <a:pt x="21600" y="20911"/>
                    <a:pt x="21480" y="20776"/>
                    <a:pt x="21284" y="20678"/>
                  </a:cubicBezTo>
                  <a:cubicBezTo>
                    <a:pt x="21284" y="20678"/>
                    <a:pt x="2567" y="10800"/>
                    <a:pt x="2567" y="10800"/>
                  </a:cubicBezTo>
                  <a:close/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Open Sans"/>
                  <a:ea typeface="Open Sans"/>
                  <a:cs typeface="Open Sans"/>
                  <a:sym typeface="Open Sans"/>
                </a:defRPr>
              </a:pPr>
              <a:endParaRPr/>
            </a:p>
          </p:txBody>
        </p:sp>
        <p:sp>
          <p:nvSpPr>
            <p:cNvPr id="7" name="Shape"/>
            <p:cNvSpPr/>
            <p:nvPr/>
          </p:nvSpPr>
          <p:spPr>
            <a:xfrm>
              <a:off x="768350" y="0"/>
              <a:ext cx="158750" cy="317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84" y="10418"/>
                  </a:moveTo>
                  <a:lnTo>
                    <a:pt x="1844" y="158"/>
                  </a:lnTo>
                  <a:cubicBezTo>
                    <a:pt x="1648" y="61"/>
                    <a:pt x="1378" y="0"/>
                    <a:pt x="1080" y="0"/>
                  </a:cubicBezTo>
                  <a:cubicBezTo>
                    <a:pt x="483" y="0"/>
                    <a:pt x="0" y="242"/>
                    <a:pt x="0" y="540"/>
                  </a:cubicBezTo>
                  <a:cubicBezTo>
                    <a:pt x="0" y="689"/>
                    <a:pt x="121" y="824"/>
                    <a:pt x="316" y="922"/>
                  </a:cubicBezTo>
                  <a:lnTo>
                    <a:pt x="19033" y="10800"/>
                  </a:lnTo>
                  <a:lnTo>
                    <a:pt x="316" y="20678"/>
                  </a:lnTo>
                  <a:cubicBezTo>
                    <a:pt x="121" y="20776"/>
                    <a:pt x="0" y="20911"/>
                    <a:pt x="0" y="21060"/>
                  </a:cubicBezTo>
                  <a:cubicBezTo>
                    <a:pt x="0" y="21358"/>
                    <a:pt x="483" y="21600"/>
                    <a:pt x="1080" y="21600"/>
                  </a:cubicBezTo>
                  <a:cubicBezTo>
                    <a:pt x="1378" y="21600"/>
                    <a:pt x="1648" y="21540"/>
                    <a:pt x="1844" y="21442"/>
                  </a:cubicBezTo>
                  <a:lnTo>
                    <a:pt x="21284" y="11182"/>
                  </a:lnTo>
                  <a:cubicBezTo>
                    <a:pt x="21479" y="11084"/>
                    <a:pt x="21600" y="10949"/>
                    <a:pt x="21600" y="10800"/>
                  </a:cubicBezTo>
                  <a:cubicBezTo>
                    <a:pt x="21600" y="10651"/>
                    <a:pt x="21479" y="10516"/>
                    <a:pt x="21284" y="10418"/>
                  </a:cubicBezTo>
                </a:path>
              </a:pathLst>
            </a:custGeom>
            <a:solidFill>
              <a:srgbClr val="53585F"/>
            </a:solidFill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Open Sans"/>
                  <a:ea typeface="Open Sans"/>
                  <a:cs typeface="Open Sans"/>
                  <a:sym typeface="Open Sans"/>
                </a:defRPr>
              </a:pPr>
              <a:endParaRPr/>
            </a:p>
          </p:txBody>
        </p:sp>
      </p:grpSp>
      <p:sp>
        <p:nvSpPr>
          <p:cNvPr id="9" name="websitename"/>
          <p:cNvSpPr txBox="1"/>
          <p:nvPr/>
        </p:nvSpPr>
        <p:spPr>
          <a:xfrm>
            <a:off x="19021425" y="12803141"/>
            <a:ext cx="3222587" cy="308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 algn="r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b="0" i="0" dirty="0" err="1">
                <a:latin typeface="Inter Light" panose="02000503000000020004" pitchFamily="2" charset="0"/>
                <a:ea typeface="Inter Light" panose="02000503000000020004" pitchFamily="2" charset="0"/>
              </a:rPr>
              <a:t>websitename</a:t>
            </a:r>
            <a:endParaRPr b="0" i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1" r:id="rId8"/>
    <p:sldLayoutId id="2147483664" r:id="rId9"/>
    <p:sldLayoutId id="2147483666" r:id="rId10"/>
    <p:sldLayoutId id="2147483669" r:id="rId11"/>
    <p:sldLayoutId id="2147483671" r:id="rId12"/>
    <p:sldLayoutId id="2147483672" r:id="rId13"/>
    <p:sldLayoutId id="2147483674" r:id="rId14"/>
    <p:sldLayoutId id="2147483676" r:id="rId15"/>
    <p:sldLayoutId id="2147483677" r:id="rId16"/>
    <p:sldLayoutId id="2147483678" r:id="rId17"/>
    <p:sldLayoutId id="2147483679" r:id="rId18"/>
    <p:sldLayoutId id="2147483682" r:id="rId19"/>
    <p:sldLayoutId id="2147483683" r:id="rId20"/>
    <p:sldLayoutId id="2147483685" r:id="rId21"/>
    <p:sldLayoutId id="2147483686" r:id="rId22"/>
    <p:sldLayoutId id="2147483687" r:id="rId23"/>
    <p:sldLayoutId id="2147483688" r:id="rId24"/>
    <p:sldLayoutId id="2147483693" r:id="rId25"/>
    <p:sldLayoutId id="2147483694" r:id="rId26"/>
    <p:sldLayoutId id="2147483695" r:id="rId27"/>
    <p:sldLayoutId id="2147483689" r:id="rId28"/>
    <p:sldLayoutId id="2147483690" r:id="rId29"/>
    <p:sldLayoutId id="2147483691" r:id="rId30"/>
    <p:sldLayoutId id="2147483692" r:id="rId31"/>
    <p:sldLayoutId id="2147483684" r:id="rId32"/>
    <p:sldLayoutId id="2147483680" r:id="rId33"/>
    <p:sldLayoutId id="2147483696" r:id="rId34"/>
    <p:sldLayoutId id="2147483681" r:id="rId35"/>
    <p:sldLayoutId id="2147483702" r:id="rId36"/>
    <p:sldLayoutId id="2147483697" r:id="rId37"/>
    <p:sldLayoutId id="2147483699" r:id="rId38"/>
    <p:sldLayoutId id="2147483700" r:id="rId39"/>
    <p:sldLayoutId id="2147483701" r:id="rId40"/>
    <p:sldLayoutId id="2147483698" r:id="rId41"/>
    <p:sldLayoutId id="2147483675" r:id="rId42"/>
    <p:sldLayoutId id="2147483703" r:id="rId43"/>
    <p:sldLayoutId id="2147483704" r:id="rId44"/>
    <p:sldLayoutId id="2147483705" r:id="rId45"/>
    <p:sldLayoutId id="2147483706" r:id="rId46"/>
    <p:sldLayoutId id="2147483708" r:id="rId47"/>
    <p:sldLayoutId id="2147483714" r:id="rId48"/>
    <p:sldLayoutId id="2147483709" r:id="rId49"/>
    <p:sldLayoutId id="2147483710" r:id="rId50"/>
    <p:sldLayoutId id="2147483711" r:id="rId51"/>
    <p:sldLayoutId id="2147483715" r:id="rId52"/>
    <p:sldLayoutId id="2147483712" r:id="rId53"/>
    <p:sldLayoutId id="2147483716" r:id="rId54"/>
    <p:sldLayoutId id="2147483717" r:id="rId55"/>
    <p:sldLayoutId id="2147483718" r:id="rId56"/>
    <p:sldLayoutId id="2147483719" r:id="rId57"/>
    <p:sldLayoutId id="2147483720" r:id="rId58"/>
    <p:sldLayoutId id="2147483713" r:id="rId59"/>
    <p:sldLayoutId id="2147483707" r:id="rId60"/>
    <p:sldLayoutId id="2147483673" r:id="rId61"/>
    <p:sldLayoutId id="2147483670" r:id="rId62"/>
    <p:sldLayoutId id="2147483667" r:id="rId63"/>
    <p:sldLayoutId id="2147483668" r:id="rId64"/>
    <p:sldLayoutId id="2147483665" r:id="rId65"/>
    <p:sldLayoutId id="2147483662" r:id="rId66"/>
    <p:sldLayoutId id="2147483721" r:id="rId67"/>
    <p:sldLayoutId id="2147483722" r:id="rId68"/>
    <p:sldLayoutId id="2147483723" r:id="rId69"/>
    <p:sldLayoutId id="2147483663" r:id="rId70"/>
    <p:sldLayoutId id="2147483656" r:id="rId71"/>
    <p:sldLayoutId id="2147483724" r:id="rId72"/>
    <p:sldLayoutId id="2147483657" r:id="rId73"/>
    <p:sldLayoutId id="2147483725" r:id="rId74"/>
    <p:sldLayoutId id="2147483726" r:id="rId75"/>
    <p:sldLayoutId id="2147483658" r:id="rId76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4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ileron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0.xm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6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8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9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0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8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8EF420-B7A9-6D4F-A4B7-F779208D32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3998" cy="13716000"/>
          </a:xfrm>
        </p:spPr>
      </p:sp>
      <p:sp>
        <p:nvSpPr>
          <p:cNvPr id="35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pic>
        <p:nvPicPr>
          <p:cNvPr id="36" name="kloe logo.psd" descr="kloe logo.psd"/>
          <p:cNvPicPr>
            <a:picLocks noChangeAspect="1"/>
          </p:cNvPicPr>
          <p:nvPr/>
        </p:nvPicPr>
        <p:blipFill>
          <a:blip r:embed="rId2"/>
          <a:srcRect l="17939" t="14445" r="17939" b="14445"/>
          <a:stretch>
            <a:fillRect/>
          </a:stretch>
        </p:blipFill>
        <p:spPr>
          <a:xfrm>
            <a:off x="10769637" y="5280628"/>
            <a:ext cx="2844670" cy="3154681"/>
          </a:xfrm>
          <a:prstGeom prst="rect">
            <a:avLst/>
          </a:prstGeom>
          <a:ln w="12700">
            <a:miter lim="400000"/>
          </a:ln>
        </p:spPr>
      </p:pic>
      <p:sp>
        <p:nvSpPr>
          <p:cNvPr id="37" name="Shape"/>
          <p:cNvSpPr/>
          <p:nvPr/>
        </p:nvSpPr>
        <p:spPr>
          <a:xfrm>
            <a:off x="12030492" y="12662779"/>
            <a:ext cx="323017" cy="161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38" name="READ MORE"/>
          <p:cNvSpPr txBox="1"/>
          <p:nvPr/>
        </p:nvSpPr>
        <p:spPr>
          <a:xfrm>
            <a:off x="10896600" y="11426759"/>
            <a:ext cx="2590800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READ MORE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quare"/>
          <p:cNvSpPr/>
          <p:nvPr/>
        </p:nvSpPr>
        <p:spPr>
          <a:xfrm>
            <a:off x="2154435" y="6880589"/>
            <a:ext cx="4546601" cy="4546601"/>
          </a:xfrm>
          <a:prstGeom prst="rect">
            <a:avLst/>
          </a:prstGeom>
          <a:noFill/>
          <a:ln w="12700" cap="flat">
            <a:solidFill>
              <a:srgbClr val="C8CBD1"/>
            </a:solidFill>
            <a:prstDash val="solid"/>
            <a:miter lim="400000"/>
          </a:ln>
          <a:effectLst/>
        </p:spPr>
        <p:txBody>
          <a:bodyPr wrap="square" lIns="0" tIns="0" rIns="0" bIns="82296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1363D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>
                <a:latin typeface="Inter" panose="02000503000000020004" pitchFamily="2" charset="0"/>
                <a:ea typeface="Inter" panose="02000503000000020004" pitchFamily="2" charset="0"/>
              </a:rPr>
              <a:t>MARKETING SUPPORT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  <a:endParaRPr lang="en-US"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sp>
        <p:nvSpPr>
          <p:cNvPr id="171" name="Square"/>
          <p:cNvSpPr/>
          <p:nvPr/>
        </p:nvSpPr>
        <p:spPr>
          <a:xfrm>
            <a:off x="6756069" y="2288810"/>
            <a:ext cx="4546601" cy="4546601"/>
          </a:xfrm>
          <a:prstGeom prst="rect">
            <a:avLst/>
          </a:prstGeom>
          <a:noFill/>
          <a:ln w="12700" cap="flat">
            <a:solidFill>
              <a:srgbClr val="C8CBD1"/>
            </a:solidFill>
            <a:prstDash val="solid"/>
            <a:miter lim="400000"/>
          </a:ln>
          <a:effectLst/>
        </p:spPr>
        <p:txBody>
          <a:bodyPr wrap="square" lIns="0" tIns="0" rIns="0" bIns="82296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1363D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  <a:t>FINANCE STRATEGY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75" name="Square"/>
          <p:cNvSpPr/>
          <p:nvPr/>
        </p:nvSpPr>
        <p:spPr>
          <a:xfrm>
            <a:off x="2154435" y="2288810"/>
            <a:ext cx="4546601" cy="4546601"/>
          </a:xfrm>
          <a:prstGeom prst="rect">
            <a:avLst/>
          </a:prstGeom>
          <a:noFill/>
          <a:ln w="12700" cap="flat">
            <a:solidFill>
              <a:srgbClr val="C8CBD1"/>
            </a:solidFill>
            <a:prstDash val="solid"/>
            <a:miter lim="400000"/>
          </a:ln>
          <a:effectLst/>
        </p:spPr>
        <p:txBody>
          <a:bodyPr wrap="square" lIns="0" tIns="0" rIns="0" bIns="82296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1363D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79" name="Square"/>
          <p:cNvSpPr/>
          <p:nvPr/>
        </p:nvSpPr>
        <p:spPr>
          <a:xfrm>
            <a:off x="6362369" y="6573515"/>
            <a:ext cx="5334001" cy="5334001"/>
          </a:xfrm>
          <a:prstGeom prst="rect">
            <a:avLst/>
          </a:prstGeom>
          <a:solidFill>
            <a:srgbClr val="1F2125"/>
          </a:solidFill>
          <a:ln w="12700" cap="flat">
            <a:noFill/>
            <a:miter lim="400000"/>
          </a:ln>
          <a:effectLst/>
        </p:spPr>
        <p:txBody>
          <a:bodyPr wrap="square" lIns="0" tIns="0" rIns="0" bIns="128016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>
                <a:latin typeface="Inter" panose="02000503000000020004" pitchFamily="2" charset="0"/>
                <a:ea typeface="Inter" panose="02000503000000020004" pitchFamily="2" charset="0"/>
              </a:rPr>
              <a:t>TECHNOLOGY CONCEPT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  <a:endParaRPr lang="en-US"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sp>
        <p:nvSpPr>
          <p:cNvPr id="183" name="The simplest…"/>
          <p:cNvSpPr txBox="1"/>
          <p:nvPr/>
        </p:nvSpPr>
        <p:spPr>
          <a:xfrm>
            <a:off x="15904304" y="8454263"/>
            <a:ext cx="6322549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/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simplest </a:t>
            </a:r>
          </a:p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</a:p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CE28CE-0E2F-4364-B964-E8CB47927D99}"/>
              </a:ext>
            </a:extLst>
          </p:cNvPr>
          <p:cNvSpPr/>
          <p:nvPr/>
        </p:nvSpPr>
        <p:spPr>
          <a:xfrm>
            <a:off x="4040385" y="3502228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381000" y="321468"/>
                </a:moveTo>
                <a:cubicBezTo>
                  <a:pt x="365125" y="321468"/>
                  <a:pt x="351234" y="327421"/>
                  <a:pt x="339328" y="339328"/>
                </a:cubicBezTo>
                <a:cubicBezTo>
                  <a:pt x="327422" y="351234"/>
                  <a:pt x="321468" y="365125"/>
                  <a:pt x="321468" y="381000"/>
                </a:cubicBezTo>
                <a:cubicBezTo>
                  <a:pt x="321468" y="396875"/>
                  <a:pt x="327422" y="410765"/>
                  <a:pt x="339328" y="422672"/>
                </a:cubicBezTo>
                <a:cubicBezTo>
                  <a:pt x="351234" y="434578"/>
                  <a:pt x="365125" y="440531"/>
                  <a:pt x="381000" y="440531"/>
                </a:cubicBezTo>
                <a:cubicBezTo>
                  <a:pt x="396875" y="440531"/>
                  <a:pt x="410765" y="434578"/>
                  <a:pt x="422672" y="422672"/>
                </a:cubicBezTo>
                <a:cubicBezTo>
                  <a:pt x="434578" y="410765"/>
                  <a:pt x="440531" y="396875"/>
                  <a:pt x="440531" y="381000"/>
                </a:cubicBezTo>
                <a:cubicBezTo>
                  <a:pt x="440531" y="365125"/>
                  <a:pt x="434578" y="351234"/>
                  <a:pt x="422672" y="339328"/>
                </a:cubicBezTo>
                <a:cubicBezTo>
                  <a:pt x="410765" y="327421"/>
                  <a:pt x="396875" y="321468"/>
                  <a:pt x="381000" y="321468"/>
                </a:cubicBezTo>
                <a:close/>
                <a:moveTo>
                  <a:pt x="381000" y="297656"/>
                </a:moveTo>
                <a:cubicBezTo>
                  <a:pt x="403820" y="297656"/>
                  <a:pt x="423416" y="305841"/>
                  <a:pt x="439787" y="322213"/>
                </a:cubicBezTo>
                <a:cubicBezTo>
                  <a:pt x="456158" y="338584"/>
                  <a:pt x="464343" y="358179"/>
                  <a:pt x="464343" y="381000"/>
                </a:cubicBezTo>
                <a:cubicBezTo>
                  <a:pt x="464343" y="403820"/>
                  <a:pt x="456158" y="423416"/>
                  <a:pt x="439787" y="439787"/>
                </a:cubicBezTo>
                <a:cubicBezTo>
                  <a:pt x="423416" y="456158"/>
                  <a:pt x="403820" y="464343"/>
                  <a:pt x="381000" y="464343"/>
                </a:cubicBezTo>
                <a:cubicBezTo>
                  <a:pt x="358179" y="464343"/>
                  <a:pt x="338584" y="456158"/>
                  <a:pt x="322213" y="439787"/>
                </a:cubicBezTo>
                <a:cubicBezTo>
                  <a:pt x="305842" y="423416"/>
                  <a:pt x="297656" y="403820"/>
                  <a:pt x="297656" y="381000"/>
                </a:cubicBezTo>
                <a:cubicBezTo>
                  <a:pt x="297656" y="358179"/>
                  <a:pt x="305842" y="338584"/>
                  <a:pt x="322213" y="322213"/>
                </a:cubicBezTo>
                <a:cubicBezTo>
                  <a:pt x="338584" y="305841"/>
                  <a:pt x="358179" y="297656"/>
                  <a:pt x="381000" y="297656"/>
                </a:cubicBezTo>
                <a:close/>
                <a:moveTo>
                  <a:pt x="321468" y="23812"/>
                </a:moveTo>
                <a:lnTo>
                  <a:pt x="321468" y="127992"/>
                </a:lnTo>
                <a:lnTo>
                  <a:pt x="235148" y="156269"/>
                </a:lnTo>
                <a:lnTo>
                  <a:pt x="166687" y="87808"/>
                </a:lnTo>
                <a:lnTo>
                  <a:pt x="87808" y="166687"/>
                </a:lnTo>
                <a:lnTo>
                  <a:pt x="156269" y="235148"/>
                </a:lnTo>
                <a:lnTo>
                  <a:pt x="127992" y="321468"/>
                </a:lnTo>
                <a:lnTo>
                  <a:pt x="23812" y="321468"/>
                </a:lnTo>
                <a:lnTo>
                  <a:pt x="23812" y="440531"/>
                </a:lnTo>
                <a:lnTo>
                  <a:pt x="127992" y="440531"/>
                </a:lnTo>
                <a:lnTo>
                  <a:pt x="156269" y="526851"/>
                </a:lnTo>
                <a:lnTo>
                  <a:pt x="87808" y="595312"/>
                </a:lnTo>
                <a:lnTo>
                  <a:pt x="166687" y="674191"/>
                </a:lnTo>
                <a:lnTo>
                  <a:pt x="235148" y="605730"/>
                </a:lnTo>
                <a:lnTo>
                  <a:pt x="321468" y="634007"/>
                </a:lnTo>
                <a:lnTo>
                  <a:pt x="321468" y="738187"/>
                </a:lnTo>
                <a:lnTo>
                  <a:pt x="440531" y="738187"/>
                </a:lnTo>
                <a:lnTo>
                  <a:pt x="440531" y="634007"/>
                </a:lnTo>
                <a:lnTo>
                  <a:pt x="526851" y="605730"/>
                </a:lnTo>
                <a:lnTo>
                  <a:pt x="595312" y="674191"/>
                </a:lnTo>
                <a:lnTo>
                  <a:pt x="674191" y="595312"/>
                </a:lnTo>
                <a:lnTo>
                  <a:pt x="605730" y="526851"/>
                </a:lnTo>
                <a:lnTo>
                  <a:pt x="634008" y="440531"/>
                </a:lnTo>
                <a:lnTo>
                  <a:pt x="738187" y="440531"/>
                </a:lnTo>
                <a:lnTo>
                  <a:pt x="738187" y="321468"/>
                </a:lnTo>
                <a:lnTo>
                  <a:pt x="634008" y="321468"/>
                </a:lnTo>
                <a:lnTo>
                  <a:pt x="605730" y="235148"/>
                </a:lnTo>
                <a:lnTo>
                  <a:pt x="674191" y="166687"/>
                </a:lnTo>
                <a:lnTo>
                  <a:pt x="595312" y="87808"/>
                </a:lnTo>
                <a:lnTo>
                  <a:pt x="526851" y="156269"/>
                </a:lnTo>
                <a:lnTo>
                  <a:pt x="440531" y="127992"/>
                </a:lnTo>
                <a:lnTo>
                  <a:pt x="440531" y="23812"/>
                </a:lnTo>
                <a:close/>
                <a:moveTo>
                  <a:pt x="297656" y="0"/>
                </a:moveTo>
                <a:lnTo>
                  <a:pt x="464343" y="0"/>
                </a:lnTo>
                <a:lnTo>
                  <a:pt x="464343" y="110132"/>
                </a:lnTo>
                <a:lnTo>
                  <a:pt x="520898" y="129480"/>
                </a:lnTo>
                <a:lnTo>
                  <a:pt x="595312" y="55066"/>
                </a:lnTo>
                <a:lnTo>
                  <a:pt x="706933" y="166687"/>
                </a:lnTo>
                <a:lnTo>
                  <a:pt x="632519" y="241101"/>
                </a:lnTo>
                <a:lnTo>
                  <a:pt x="651867" y="297656"/>
                </a:lnTo>
                <a:lnTo>
                  <a:pt x="762000" y="297656"/>
                </a:lnTo>
                <a:lnTo>
                  <a:pt x="762000" y="464343"/>
                </a:lnTo>
                <a:lnTo>
                  <a:pt x="651867" y="464343"/>
                </a:lnTo>
                <a:lnTo>
                  <a:pt x="632519" y="520898"/>
                </a:lnTo>
                <a:lnTo>
                  <a:pt x="706933" y="595312"/>
                </a:lnTo>
                <a:lnTo>
                  <a:pt x="595312" y="706933"/>
                </a:lnTo>
                <a:lnTo>
                  <a:pt x="520898" y="632519"/>
                </a:lnTo>
                <a:lnTo>
                  <a:pt x="464343" y="651867"/>
                </a:lnTo>
                <a:lnTo>
                  <a:pt x="464343" y="762000"/>
                </a:lnTo>
                <a:lnTo>
                  <a:pt x="297656" y="762000"/>
                </a:lnTo>
                <a:lnTo>
                  <a:pt x="297656" y="651867"/>
                </a:lnTo>
                <a:lnTo>
                  <a:pt x="241101" y="632519"/>
                </a:lnTo>
                <a:lnTo>
                  <a:pt x="166687" y="706933"/>
                </a:lnTo>
                <a:lnTo>
                  <a:pt x="55066" y="595312"/>
                </a:lnTo>
                <a:lnTo>
                  <a:pt x="129480" y="520898"/>
                </a:lnTo>
                <a:lnTo>
                  <a:pt x="110132" y="464343"/>
                </a:lnTo>
                <a:lnTo>
                  <a:pt x="0" y="464343"/>
                </a:lnTo>
                <a:lnTo>
                  <a:pt x="0" y="297656"/>
                </a:lnTo>
                <a:lnTo>
                  <a:pt x="110132" y="297656"/>
                </a:lnTo>
                <a:lnTo>
                  <a:pt x="129480" y="241101"/>
                </a:lnTo>
                <a:lnTo>
                  <a:pt x="55066" y="166687"/>
                </a:lnTo>
                <a:lnTo>
                  <a:pt x="166687" y="55066"/>
                </a:lnTo>
                <a:lnTo>
                  <a:pt x="241101" y="129480"/>
                </a:lnTo>
                <a:lnTo>
                  <a:pt x="297656" y="110132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807C866-FE91-422F-B7CE-31033FE409D9}"/>
              </a:ext>
            </a:extLst>
          </p:cNvPr>
          <p:cNvSpPr/>
          <p:nvPr/>
        </p:nvSpPr>
        <p:spPr>
          <a:xfrm>
            <a:off x="8701550" y="3502228"/>
            <a:ext cx="642937" cy="762000"/>
          </a:xfrm>
          <a:custGeom>
            <a:avLst/>
            <a:gdLst/>
            <a:ahLst/>
            <a:cxnLst/>
            <a:rect l="l" t="t" r="r" b="b"/>
            <a:pathLst>
              <a:path w="642937" h="762000">
                <a:moveTo>
                  <a:pt x="559594" y="547687"/>
                </a:moveTo>
                <a:cubicBezTo>
                  <a:pt x="543719" y="547687"/>
                  <a:pt x="529828" y="553640"/>
                  <a:pt x="517922" y="565547"/>
                </a:cubicBezTo>
                <a:cubicBezTo>
                  <a:pt x="506015" y="577453"/>
                  <a:pt x="500062" y="591343"/>
                  <a:pt x="500062" y="607218"/>
                </a:cubicBezTo>
                <a:cubicBezTo>
                  <a:pt x="500062" y="623093"/>
                  <a:pt x="506015" y="636984"/>
                  <a:pt x="517922" y="648890"/>
                </a:cubicBezTo>
                <a:cubicBezTo>
                  <a:pt x="529828" y="660797"/>
                  <a:pt x="543719" y="666750"/>
                  <a:pt x="559594" y="666750"/>
                </a:cubicBezTo>
                <a:cubicBezTo>
                  <a:pt x="575468" y="666750"/>
                  <a:pt x="589359" y="660797"/>
                  <a:pt x="601265" y="648890"/>
                </a:cubicBezTo>
                <a:cubicBezTo>
                  <a:pt x="613172" y="636984"/>
                  <a:pt x="619125" y="623093"/>
                  <a:pt x="619125" y="607218"/>
                </a:cubicBezTo>
                <a:cubicBezTo>
                  <a:pt x="619125" y="591343"/>
                  <a:pt x="613172" y="577453"/>
                  <a:pt x="601265" y="565547"/>
                </a:cubicBezTo>
                <a:cubicBezTo>
                  <a:pt x="589359" y="553640"/>
                  <a:pt x="575468" y="547687"/>
                  <a:pt x="559594" y="547687"/>
                </a:cubicBezTo>
                <a:close/>
                <a:moveTo>
                  <a:pt x="321468" y="321468"/>
                </a:moveTo>
                <a:cubicBezTo>
                  <a:pt x="305594" y="321468"/>
                  <a:pt x="291703" y="327421"/>
                  <a:pt x="279797" y="339328"/>
                </a:cubicBezTo>
                <a:cubicBezTo>
                  <a:pt x="267890" y="351234"/>
                  <a:pt x="261937" y="365125"/>
                  <a:pt x="261937" y="381000"/>
                </a:cubicBezTo>
                <a:cubicBezTo>
                  <a:pt x="261937" y="396875"/>
                  <a:pt x="267890" y="410765"/>
                  <a:pt x="279797" y="422672"/>
                </a:cubicBezTo>
                <a:cubicBezTo>
                  <a:pt x="291703" y="434578"/>
                  <a:pt x="305594" y="440531"/>
                  <a:pt x="321468" y="440531"/>
                </a:cubicBezTo>
                <a:cubicBezTo>
                  <a:pt x="337344" y="440531"/>
                  <a:pt x="351234" y="434578"/>
                  <a:pt x="363140" y="422672"/>
                </a:cubicBezTo>
                <a:cubicBezTo>
                  <a:pt x="375047" y="410765"/>
                  <a:pt x="381000" y="396875"/>
                  <a:pt x="381000" y="381000"/>
                </a:cubicBezTo>
                <a:cubicBezTo>
                  <a:pt x="381000" y="365125"/>
                  <a:pt x="375047" y="351234"/>
                  <a:pt x="363140" y="339328"/>
                </a:cubicBezTo>
                <a:cubicBezTo>
                  <a:pt x="351234" y="327421"/>
                  <a:pt x="337344" y="321468"/>
                  <a:pt x="321468" y="321468"/>
                </a:cubicBezTo>
                <a:close/>
                <a:moveTo>
                  <a:pt x="83344" y="95250"/>
                </a:moveTo>
                <a:cubicBezTo>
                  <a:pt x="67469" y="95250"/>
                  <a:pt x="53578" y="101203"/>
                  <a:pt x="41672" y="113109"/>
                </a:cubicBezTo>
                <a:cubicBezTo>
                  <a:pt x="29765" y="125015"/>
                  <a:pt x="23812" y="138906"/>
                  <a:pt x="23812" y="154781"/>
                </a:cubicBezTo>
                <a:cubicBezTo>
                  <a:pt x="23812" y="170656"/>
                  <a:pt x="29765" y="184546"/>
                  <a:pt x="41672" y="196453"/>
                </a:cubicBezTo>
                <a:cubicBezTo>
                  <a:pt x="53578" y="208359"/>
                  <a:pt x="67469" y="214312"/>
                  <a:pt x="83344" y="214312"/>
                </a:cubicBezTo>
                <a:cubicBezTo>
                  <a:pt x="99218" y="214312"/>
                  <a:pt x="113109" y="208359"/>
                  <a:pt x="125015" y="196453"/>
                </a:cubicBezTo>
                <a:cubicBezTo>
                  <a:pt x="136922" y="184546"/>
                  <a:pt x="142875" y="170656"/>
                  <a:pt x="142875" y="154781"/>
                </a:cubicBezTo>
                <a:cubicBezTo>
                  <a:pt x="142875" y="138906"/>
                  <a:pt x="136922" y="125015"/>
                  <a:pt x="125015" y="113109"/>
                </a:cubicBezTo>
                <a:cubicBezTo>
                  <a:pt x="113109" y="101203"/>
                  <a:pt x="99218" y="95250"/>
                  <a:pt x="83344" y="95250"/>
                </a:cubicBezTo>
                <a:close/>
                <a:moveTo>
                  <a:pt x="547687" y="0"/>
                </a:moveTo>
                <a:lnTo>
                  <a:pt x="571500" y="0"/>
                </a:lnTo>
                <a:lnTo>
                  <a:pt x="571500" y="525363"/>
                </a:lnTo>
                <a:cubicBezTo>
                  <a:pt x="591344" y="528339"/>
                  <a:pt x="608211" y="537517"/>
                  <a:pt x="622101" y="552896"/>
                </a:cubicBezTo>
                <a:cubicBezTo>
                  <a:pt x="635992" y="568275"/>
                  <a:pt x="642937" y="586382"/>
                  <a:pt x="642937" y="607218"/>
                </a:cubicBezTo>
                <a:cubicBezTo>
                  <a:pt x="642937" y="628054"/>
                  <a:pt x="635992" y="646162"/>
                  <a:pt x="622101" y="661541"/>
                </a:cubicBezTo>
                <a:cubicBezTo>
                  <a:pt x="608211" y="676920"/>
                  <a:pt x="591344" y="686097"/>
                  <a:pt x="571500" y="689074"/>
                </a:cubicBezTo>
                <a:lnTo>
                  <a:pt x="571500" y="762000"/>
                </a:lnTo>
                <a:lnTo>
                  <a:pt x="547687" y="762000"/>
                </a:lnTo>
                <a:lnTo>
                  <a:pt x="547687" y="689074"/>
                </a:lnTo>
                <a:cubicBezTo>
                  <a:pt x="527844" y="686097"/>
                  <a:pt x="510976" y="676920"/>
                  <a:pt x="497086" y="661541"/>
                </a:cubicBezTo>
                <a:cubicBezTo>
                  <a:pt x="483195" y="646162"/>
                  <a:pt x="476250" y="628054"/>
                  <a:pt x="476250" y="607218"/>
                </a:cubicBezTo>
                <a:cubicBezTo>
                  <a:pt x="476250" y="586382"/>
                  <a:pt x="483195" y="568275"/>
                  <a:pt x="497086" y="552896"/>
                </a:cubicBezTo>
                <a:cubicBezTo>
                  <a:pt x="510976" y="537517"/>
                  <a:pt x="527844" y="528339"/>
                  <a:pt x="547687" y="525363"/>
                </a:cubicBezTo>
                <a:close/>
                <a:moveTo>
                  <a:pt x="309562" y="0"/>
                </a:moveTo>
                <a:lnTo>
                  <a:pt x="333375" y="0"/>
                </a:lnTo>
                <a:lnTo>
                  <a:pt x="333375" y="299144"/>
                </a:lnTo>
                <a:cubicBezTo>
                  <a:pt x="353219" y="302121"/>
                  <a:pt x="370086" y="311298"/>
                  <a:pt x="383976" y="326677"/>
                </a:cubicBezTo>
                <a:cubicBezTo>
                  <a:pt x="397867" y="342056"/>
                  <a:pt x="404812" y="360164"/>
                  <a:pt x="404812" y="381000"/>
                </a:cubicBezTo>
                <a:cubicBezTo>
                  <a:pt x="404812" y="401836"/>
                  <a:pt x="397867" y="419943"/>
                  <a:pt x="383976" y="435322"/>
                </a:cubicBezTo>
                <a:cubicBezTo>
                  <a:pt x="370086" y="450701"/>
                  <a:pt x="353219" y="459879"/>
                  <a:pt x="333375" y="462855"/>
                </a:cubicBezTo>
                <a:lnTo>
                  <a:pt x="333375" y="762000"/>
                </a:lnTo>
                <a:lnTo>
                  <a:pt x="309562" y="762000"/>
                </a:lnTo>
                <a:lnTo>
                  <a:pt x="309562" y="462855"/>
                </a:lnTo>
                <a:cubicBezTo>
                  <a:pt x="289719" y="459879"/>
                  <a:pt x="272851" y="450701"/>
                  <a:pt x="258961" y="435322"/>
                </a:cubicBezTo>
                <a:cubicBezTo>
                  <a:pt x="245070" y="419943"/>
                  <a:pt x="238125" y="401836"/>
                  <a:pt x="238125" y="381000"/>
                </a:cubicBezTo>
                <a:cubicBezTo>
                  <a:pt x="238125" y="360164"/>
                  <a:pt x="245070" y="342056"/>
                  <a:pt x="258961" y="326677"/>
                </a:cubicBezTo>
                <a:cubicBezTo>
                  <a:pt x="272851" y="311298"/>
                  <a:pt x="289719" y="302121"/>
                  <a:pt x="309562" y="299144"/>
                </a:cubicBezTo>
                <a:close/>
                <a:moveTo>
                  <a:pt x="71437" y="0"/>
                </a:moveTo>
                <a:lnTo>
                  <a:pt x="95250" y="0"/>
                </a:lnTo>
                <a:lnTo>
                  <a:pt x="95250" y="72925"/>
                </a:lnTo>
                <a:cubicBezTo>
                  <a:pt x="115094" y="75902"/>
                  <a:pt x="131961" y="85080"/>
                  <a:pt x="145851" y="100459"/>
                </a:cubicBezTo>
                <a:cubicBezTo>
                  <a:pt x="159742" y="115838"/>
                  <a:pt x="166687" y="133945"/>
                  <a:pt x="166687" y="154781"/>
                </a:cubicBezTo>
                <a:cubicBezTo>
                  <a:pt x="166687" y="175617"/>
                  <a:pt x="159742" y="193724"/>
                  <a:pt x="145851" y="209103"/>
                </a:cubicBezTo>
                <a:cubicBezTo>
                  <a:pt x="131961" y="224482"/>
                  <a:pt x="115094" y="233660"/>
                  <a:pt x="95250" y="236636"/>
                </a:cubicBezTo>
                <a:lnTo>
                  <a:pt x="95250" y="762000"/>
                </a:lnTo>
                <a:lnTo>
                  <a:pt x="71437" y="762000"/>
                </a:lnTo>
                <a:lnTo>
                  <a:pt x="71437" y="236636"/>
                </a:lnTo>
                <a:cubicBezTo>
                  <a:pt x="51594" y="233660"/>
                  <a:pt x="34726" y="224482"/>
                  <a:pt x="20836" y="209103"/>
                </a:cubicBezTo>
                <a:cubicBezTo>
                  <a:pt x="6945" y="193724"/>
                  <a:pt x="0" y="175617"/>
                  <a:pt x="0" y="154781"/>
                </a:cubicBezTo>
                <a:cubicBezTo>
                  <a:pt x="0" y="133945"/>
                  <a:pt x="6945" y="115838"/>
                  <a:pt x="20836" y="100459"/>
                </a:cubicBezTo>
                <a:cubicBezTo>
                  <a:pt x="34726" y="85080"/>
                  <a:pt x="51594" y="75902"/>
                  <a:pt x="71437" y="72925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714D3DA-747F-4741-AF73-A1EFBD1904E4}"/>
              </a:ext>
            </a:extLst>
          </p:cNvPr>
          <p:cNvSpPr/>
          <p:nvPr/>
        </p:nvSpPr>
        <p:spPr>
          <a:xfrm>
            <a:off x="4040385" y="8141631"/>
            <a:ext cx="762000" cy="680144"/>
          </a:xfrm>
          <a:custGeom>
            <a:avLst/>
            <a:gdLst/>
            <a:ahLst/>
            <a:cxnLst/>
            <a:rect l="l" t="t" r="r" b="b"/>
            <a:pathLst>
              <a:path w="762000" h="680144">
                <a:moveTo>
                  <a:pt x="23812" y="23812"/>
                </a:moveTo>
                <a:lnTo>
                  <a:pt x="23812" y="500062"/>
                </a:lnTo>
                <a:lnTo>
                  <a:pt x="226219" y="500062"/>
                </a:lnTo>
                <a:lnTo>
                  <a:pt x="226219" y="629542"/>
                </a:lnTo>
                <a:lnTo>
                  <a:pt x="376535" y="500062"/>
                </a:lnTo>
                <a:lnTo>
                  <a:pt x="738187" y="500062"/>
                </a:lnTo>
                <a:lnTo>
                  <a:pt x="738187" y="23812"/>
                </a:lnTo>
                <a:close/>
                <a:moveTo>
                  <a:pt x="0" y="0"/>
                </a:moveTo>
                <a:lnTo>
                  <a:pt x="762000" y="0"/>
                </a:lnTo>
                <a:lnTo>
                  <a:pt x="762000" y="523875"/>
                </a:lnTo>
                <a:lnTo>
                  <a:pt x="385465" y="523875"/>
                </a:lnTo>
                <a:lnTo>
                  <a:pt x="202406" y="680144"/>
                </a:lnTo>
                <a:lnTo>
                  <a:pt x="202406" y="523875"/>
                </a:lnTo>
                <a:lnTo>
                  <a:pt x="0" y="523875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EEE13112-7C26-4A8F-BB4E-CEA01ADA445B}"/>
              </a:ext>
            </a:extLst>
          </p:cNvPr>
          <p:cNvSpPr/>
          <p:nvPr/>
        </p:nvSpPr>
        <p:spPr>
          <a:xfrm>
            <a:off x="8642019" y="8094006"/>
            <a:ext cx="761999" cy="762000"/>
          </a:xfrm>
          <a:custGeom>
            <a:avLst/>
            <a:gdLst/>
            <a:ahLst/>
            <a:cxnLst/>
            <a:rect l="l" t="t" r="r" b="b"/>
            <a:pathLst>
              <a:path w="761999" h="762000">
                <a:moveTo>
                  <a:pt x="369093" y="107156"/>
                </a:moveTo>
                <a:cubicBezTo>
                  <a:pt x="298648" y="110133"/>
                  <a:pt x="238125" y="136922"/>
                  <a:pt x="187523" y="187523"/>
                </a:cubicBezTo>
                <a:cubicBezTo>
                  <a:pt x="136921" y="238125"/>
                  <a:pt x="110132" y="298648"/>
                  <a:pt x="107156" y="369093"/>
                </a:cubicBezTo>
                <a:lnTo>
                  <a:pt x="190500" y="369093"/>
                </a:lnTo>
                <a:lnTo>
                  <a:pt x="190500" y="392906"/>
                </a:lnTo>
                <a:lnTo>
                  <a:pt x="107156" y="392906"/>
                </a:lnTo>
                <a:cubicBezTo>
                  <a:pt x="110132" y="463351"/>
                  <a:pt x="136921" y="523874"/>
                  <a:pt x="187523" y="574476"/>
                </a:cubicBezTo>
                <a:cubicBezTo>
                  <a:pt x="238125" y="625078"/>
                  <a:pt x="298648" y="651867"/>
                  <a:pt x="369093" y="654843"/>
                </a:cubicBezTo>
                <a:lnTo>
                  <a:pt x="369093" y="571500"/>
                </a:lnTo>
                <a:lnTo>
                  <a:pt x="392906" y="571500"/>
                </a:lnTo>
                <a:lnTo>
                  <a:pt x="392906" y="654843"/>
                </a:lnTo>
                <a:cubicBezTo>
                  <a:pt x="463351" y="651867"/>
                  <a:pt x="523875" y="625078"/>
                  <a:pt x="574476" y="574476"/>
                </a:cubicBezTo>
                <a:cubicBezTo>
                  <a:pt x="625078" y="523874"/>
                  <a:pt x="651867" y="463351"/>
                  <a:pt x="654843" y="392906"/>
                </a:cubicBezTo>
                <a:lnTo>
                  <a:pt x="571499" y="392906"/>
                </a:lnTo>
                <a:lnTo>
                  <a:pt x="571499" y="369093"/>
                </a:lnTo>
                <a:lnTo>
                  <a:pt x="654843" y="369093"/>
                </a:lnTo>
                <a:cubicBezTo>
                  <a:pt x="651867" y="298648"/>
                  <a:pt x="625078" y="238125"/>
                  <a:pt x="574476" y="187523"/>
                </a:cubicBezTo>
                <a:cubicBezTo>
                  <a:pt x="523875" y="136922"/>
                  <a:pt x="463351" y="110133"/>
                  <a:pt x="392906" y="107156"/>
                </a:cubicBezTo>
                <a:lnTo>
                  <a:pt x="392906" y="190500"/>
                </a:lnTo>
                <a:lnTo>
                  <a:pt x="369093" y="190500"/>
                </a:lnTo>
                <a:close/>
                <a:moveTo>
                  <a:pt x="369093" y="0"/>
                </a:moveTo>
                <a:lnTo>
                  <a:pt x="392906" y="0"/>
                </a:lnTo>
                <a:lnTo>
                  <a:pt x="392906" y="83343"/>
                </a:lnTo>
                <a:cubicBezTo>
                  <a:pt x="470296" y="86320"/>
                  <a:pt x="536525" y="115342"/>
                  <a:pt x="591591" y="170408"/>
                </a:cubicBezTo>
                <a:cubicBezTo>
                  <a:pt x="646658" y="225474"/>
                  <a:pt x="675679" y="291703"/>
                  <a:pt x="678656" y="369093"/>
                </a:cubicBezTo>
                <a:lnTo>
                  <a:pt x="761999" y="369093"/>
                </a:lnTo>
                <a:lnTo>
                  <a:pt x="761999" y="392906"/>
                </a:lnTo>
                <a:lnTo>
                  <a:pt x="678656" y="392906"/>
                </a:lnTo>
                <a:cubicBezTo>
                  <a:pt x="675679" y="470296"/>
                  <a:pt x="646658" y="536525"/>
                  <a:pt x="591591" y="591591"/>
                </a:cubicBezTo>
                <a:cubicBezTo>
                  <a:pt x="536525" y="646658"/>
                  <a:pt x="470296" y="675679"/>
                  <a:pt x="392906" y="678656"/>
                </a:cubicBezTo>
                <a:lnTo>
                  <a:pt x="392906" y="762000"/>
                </a:lnTo>
                <a:lnTo>
                  <a:pt x="369093" y="762000"/>
                </a:lnTo>
                <a:lnTo>
                  <a:pt x="369093" y="678656"/>
                </a:lnTo>
                <a:cubicBezTo>
                  <a:pt x="291703" y="675679"/>
                  <a:pt x="225474" y="646658"/>
                  <a:pt x="170408" y="591591"/>
                </a:cubicBezTo>
                <a:cubicBezTo>
                  <a:pt x="115341" y="536525"/>
                  <a:pt x="86320" y="470296"/>
                  <a:pt x="83343" y="392906"/>
                </a:cubicBezTo>
                <a:lnTo>
                  <a:pt x="0" y="392906"/>
                </a:lnTo>
                <a:lnTo>
                  <a:pt x="0" y="369093"/>
                </a:lnTo>
                <a:lnTo>
                  <a:pt x="83343" y="369093"/>
                </a:lnTo>
                <a:cubicBezTo>
                  <a:pt x="86320" y="291703"/>
                  <a:pt x="115341" y="225474"/>
                  <a:pt x="170408" y="170408"/>
                </a:cubicBezTo>
                <a:cubicBezTo>
                  <a:pt x="225474" y="115342"/>
                  <a:pt x="291703" y="86320"/>
                  <a:pt x="369093" y="83343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17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171" grpId="0" animBg="1"/>
      <p:bldP spid="175" grpId="0" animBg="1"/>
      <p:bldP spid="179" grpId="0" animBg="1"/>
      <p:bldP spid="179" grpId="1" animBg="1"/>
      <p:bldP spid="183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100</a:t>
            </a:fld>
            <a:endParaRPr/>
          </a:p>
        </p:txBody>
      </p:sp>
      <p:sp>
        <p:nvSpPr>
          <p:cNvPr id="1451" name="Area chart analysis…"/>
          <p:cNvSpPr txBox="1"/>
          <p:nvPr/>
        </p:nvSpPr>
        <p:spPr>
          <a:xfrm>
            <a:off x="2154435" y="2288381"/>
            <a:ext cx="6383720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Area chart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sp>
        <p:nvSpPr>
          <p:cNvPr id="1452" name="350…"/>
          <p:cNvSpPr txBox="1"/>
          <p:nvPr/>
        </p:nvSpPr>
        <p:spPr>
          <a:xfrm>
            <a:off x="2154434" y="10154218"/>
            <a:ext cx="286001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453" name="95%…"/>
          <p:cNvSpPr txBox="1"/>
          <p:nvPr/>
        </p:nvSpPr>
        <p:spPr>
          <a:xfrm>
            <a:off x="5578280" y="10154218"/>
            <a:ext cx="244709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454" name="Globally administrate client-focused meta services with B2C processes.…"/>
          <p:cNvSpPr txBox="1"/>
          <p:nvPr/>
        </p:nvSpPr>
        <p:spPr>
          <a:xfrm>
            <a:off x="2154435" y="6612942"/>
            <a:ext cx="7667985" cy="20345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Objectively integrate distributed internal or "organic" sources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before cross functional resources.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3B5E96C-D0C5-42E9-8BF7-272A64092D3C}"/>
              </a:ext>
            </a:extLst>
          </p:cNvPr>
          <p:cNvGrpSpPr/>
          <p:nvPr/>
        </p:nvGrpSpPr>
        <p:grpSpPr>
          <a:xfrm>
            <a:off x="12556066" y="3930422"/>
            <a:ext cx="1693333" cy="276999"/>
            <a:chOff x="12556066" y="3930422"/>
            <a:chExt cx="1693333" cy="276999"/>
          </a:xfrm>
        </p:grpSpPr>
        <p:sp>
          <p:nvSpPr>
            <p:cNvPr id="1456" name="Circle"/>
            <p:cNvSpPr/>
            <p:nvPr/>
          </p:nvSpPr>
          <p:spPr>
            <a:xfrm>
              <a:off x="12556066" y="4005421"/>
              <a:ext cx="127001" cy="127001"/>
            </a:xfrm>
            <a:prstGeom prst="ellipse">
              <a:avLst/>
            </a:prstGeom>
            <a:solidFill>
              <a:srgbClr val="30353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57" name="DESIGN"/>
            <p:cNvSpPr txBox="1"/>
            <p:nvPr/>
          </p:nvSpPr>
          <p:spPr>
            <a:xfrm>
              <a:off x="12915568" y="3930422"/>
              <a:ext cx="1333831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DESIGN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BDF7DE4-729C-434E-A010-11292CE1D7F7}"/>
              </a:ext>
            </a:extLst>
          </p:cNvPr>
          <p:cNvGrpSpPr/>
          <p:nvPr/>
        </p:nvGrpSpPr>
        <p:grpSpPr>
          <a:xfrm>
            <a:off x="15519400" y="3930422"/>
            <a:ext cx="2509520" cy="276999"/>
            <a:chOff x="15519400" y="3930422"/>
            <a:chExt cx="2509520" cy="276999"/>
          </a:xfrm>
        </p:grpSpPr>
        <p:sp>
          <p:nvSpPr>
            <p:cNvPr id="1458" name="Circle"/>
            <p:cNvSpPr/>
            <p:nvPr/>
          </p:nvSpPr>
          <p:spPr>
            <a:xfrm>
              <a:off x="15519400" y="4005421"/>
              <a:ext cx="127000" cy="127001"/>
            </a:xfrm>
            <a:prstGeom prst="ellipse">
              <a:avLst/>
            </a:prstGeom>
            <a:solidFill>
              <a:srgbClr val="C8CBD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59" name="MARKETING"/>
            <p:cNvSpPr txBox="1"/>
            <p:nvPr/>
          </p:nvSpPr>
          <p:spPr>
            <a:xfrm>
              <a:off x="15878902" y="3930422"/>
              <a:ext cx="2150018" cy="27699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MARKETING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C442E18-EEC3-A642-9052-F971C4BB1DA8}"/>
              </a:ext>
            </a:extLst>
          </p:cNvPr>
          <p:cNvCxnSpPr>
            <a:cxnSpLocks/>
          </p:cNvCxnSpPr>
          <p:nvPr/>
        </p:nvCxnSpPr>
        <p:spPr>
          <a:xfrm>
            <a:off x="2154435" y="620684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5AEDFC50-3892-4711-A9F6-64CD903EA625}"/>
              </a:ext>
            </a:extLst>
          </p:cNvPr>
          <p:cNvGrpSpPr/>
          <p:nvPr/>
        </p:nvGrpSpPr>
        <p:grpSpPr>
          <a:xfrm>
            <a:off x="10742402" y="5662368"/>
            <a:ext cx="11507998" cy="5777811"/>
            <a:chOff x="10742402" y="5662368"/>
            <a:chExt cx="11507998" cy="5777811"/>
          </a:xfrm>
        </p:grpSpPr>
        <p:sp>
          <p:nvSpPr>
            <p:cNvPr id="16" name="Freeform 23">
              <a:extLst>
                <a:ext uri="{FF2B5EF4-FFF2-40B4-BE49-F238E27FC236}">
                  <a16:creationId xmlns:a16="http://schemas.microsoft.com/office/drawing/2014/main" id="{9B62D2C8-5613-4DF5-BF86-87D4F37C6E75}"/>
                </a:ext>
              </a:extLst>
            </p:cNvPr>
            <p:cNvSpPr/>
            <p:nvPr/>
          </p:nvSpPr>
          <p:spPr>
            <a:xfrm>
              <a:off x="11584532" y="6553548"/>
              <a:ext cx="10300687" cy="4051685"/>
            </a:xfrm>
            <a:custGeom>
              <a:avLst/>
              <a:gdLst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169673 w 10395892"/>
                <a:gd name="connsiteY7" fmla="*/ 2959100 h 4124241"/>
                <a:gd name="connsiteX8" fmla="*/ 8661950 w 10395892"/>
                <a:gd name="connsiteY8" fmla="*/ 241862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169673 w 10395892"/>
                <a:gd name="connsiteY7" fmla="*/ 29591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214294 w 10395892"/>
                <a:gd name="connsiteY6" fmla="*/ 34644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423594 w 10395892"/>
                <a:gd name="connsiteY5" fmla="*/ 3718457 h 4124241"/>
                <a:gd name="connsiteX6" fmla="*/ 5214294 w 10395892"/>
                <a:gd name="connsiteY6" fmla="*/ 34644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95892" h="4124241">
                  <a:moveTo>
                    <a:pt x="10395892" y="0"/>
                  </a:moveTo>
                  <a:lnTo>
                    <a:pt x="10395892" y="4010271"/>
                  </a:lnTo>
                  <a:lnTo>
                    <a:pt x="0" y="4124241"/>
                  </a:lnTo>
                  <a:lnTo>
                    <a:pt x="0" y="3752268"/>
                  </a:lnTo>
                  <a:lnTo>
                    <a:pt x="1759895" y="3578757"/>
                  </a:lnTo>
                  <a:lnTo>
                    <a:pt x="3423594" y="3718457"/>
                  </a:lnTo>
                  <a:lnTo>
                    <a:pt x="5214294" y="3464457"/>
                  </a:lnTo>
                  <a:lnTo>
                    <a:pt x="7093473" y="2971800"/>
                  </a:lnTo>
                  <a:lnTo>
                    <a:pt x="8573050" y="2431320"/>
                  </a:lnTo>
                  <a:cubicBezTo>
                    <a:pt x="9151031" y="1625113"/>
                    <a:pt x="9817911" y="806207"/>
                    <a:pt x="10395892" y="0"/>
                  </a:cubicBezTo>
                  <a:close/>
                </a:path>
              </a:pathLst>
            </a:cu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17" name="Freeform 22">
              <a:extLst>
                <a:ext uri="{FF2B5EF4-FFF2-40B4-BE49-F238E27FC236}">
                  <a16:creationId xmlns:a16="http://schemas.microsoft.com/office/drawing/2014/main" id="{3C91C098-1820-4181-8221-3C2BF0CCBD71}"/>
                </a:ext>
              </a:extLst>
            </p:cNvPr>
            <p:cNvSpPr/>
            <p:nvPr/>
          </p:nvSpPr>
          <p:spPr>
            <a:xfrm>
              <a:off x="11584532" y="8920194"/>
              <a:ext cx="10300687" cy="1912629"/>
            </a:xfrm>
            <a:custGeom>
              <a:avLst/>
              <a:gdLst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328595 w 10395892"/>
                <a:gd name="connsiteY8" fmla="*/ 1436430 h 1946879"/>
                <a:gd name="connsiteX9" fmla="*/ 7207773 w 10395892"/>
                <a:gd name="connsiteY9" fmla="*/ 1578773 h 1946879"/>
                <a:gd name="connsiteX10" fmla="*/ 8700050 w 10395892"/>
                <a:gd name="connsiteY10" fmla="*/ 1165293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207773 w 10395892"/>
                <a:gd name="connsiteY9" fmla="*/ 1578773 h 1946879"/>
                <a:gd name="connsiteX10" fmla="*/ 87000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7000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6492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410894 w 10395892"/>
                <a:gd name="connsiteY7" fmla="*/ 16015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649250 w 10395892"/>
                <a:gd name="connsiteY10" fmla="*/ 1165293 h 1946879"/>
                <a:gd name="connsiteX11" fmla="*/ 10395892 w 10395892"/>
                <a:gd name="connsiteY11" fmla="*/ 0 h 194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395892" h="1946879">
                  <a:moveTo>
                    <a:pt x="10395892" y="0"/>
                  </a:moveTo>
                  <a:lnTo>
                    <a:pt x="10395892" y="1946879"/>
                  </a:lnTo>
                  <a:lnTo>
                    <a:pt x="5930960" y="1946879"/>
                  </a:lnTo>
                  <a:lnTo>
                    <a:pt x="4891421" y="1946879"/>
                  </a:lnTo>
                  <a:lnTo>
                    <a:pt x="0" y="1946879"/>
                  </a:lnTo>
                  <a:lnTo>
                    <a:pt x="0" y="1585749"/>
                  </a:lnTo>
                  <a:lnTo>
                    <a:pt x="1747195" y="1411030"/>
                  </a:lnTo>
                  <a:lnTo>
                    <a:pt x="3410894" y="1601530"/>
                  </a:lnTo>
                  <a:lnTo>
                    <a:pt x="5176195" y="1449130"/>
                  </a:lnTo>
                  <a:lnTo>
                    <a:pt x="7093473" y="1578773"/>
                  </a:lnTo>
                  <a:lnTo>
                    <a:pt x="8649250" y="1165293"/>
                  </a:lnTo>
                  <a:lnTo>
                    <a:pt x="10395892" y="0"/>
                  </a:lnTo>
                  <a:close/>
                </a:path>
              </a:pathLst>
            </a:cu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77620AE-547D-4BC9-AD49-32880233EE2B}"/>
                </a:ext>
              </a:extLst>
            </p:cNvPr>
            <p:cNvGrpSpPr/>
            <p:nvPr/>
          </p:nvGrpSpPr>
          <p:grpSpPr>
            <a:xfrm>
              <a:off x="11510020" y="5926941"/>
              <a:ext cx="74510" cy="4944752"/>
              <a:chOff x="10154651" y="5943600"/>
              <a:chExt cx="75199" cy="5033300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402022C1-D859-4D72-A1E4-18CA205AF508}"/>
                  </a:ext>
                </a:extLst>
              </p:cNvPr>
              <p:cNvCxnSpPr/>
              <p:nvPr/>
            </p:nvCxnSpPr>
            <p:spPr>
              <a:xfrm flipH="1">
                <a:off x="10229848" y="5943600"/>
                <a:ext cx="2" cy="503330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413378EE-682A-4370-8E5E-0779D9083767}"/>
                  </a:ext>
                </a:extLst>
              </p:cNvPr>
              <p:cNvCxnSpPr/>
              <p:nvPr/>
            </p:nvCxnSpPr>
            <p:spPr>
              <a:xfrm flipH="1">
                <a:off x="10154653" y="59436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89E5C154-AB62-466D-889C-0EA9E0BBB789}"/>
                  </a:ext>
                </a:extLst>
              </p:cNvPr>
              <p:cNvCxnSpPr/>
              <p:nvPr/>
            </p:nvCxnSpPr>
            <p:spPr>
              <a:xfrm flipH="1">
                <a:off x="10154653" y="69503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84EC6AB1-8C82-4E66-AF70-21A3CC8D2C7C}"/>
                  </a:ext>
                </a:extLst>
              </p:cNvPr>
              <p:cNvCxnSpPr/>
              <p:nvPr/>
            </p:nvCxnSpPr>
            <p:spPr>
              <a:xfrm flipH="1">
                <a:off x="10154652" y="79289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04BD16F6-7EA9-4D53-A81A-88A583811BD4}"/>
                  </a:ext>
                </a:extLst>
              </p:cNvPr>
              <p:cNvCxnSpPr/>
              <p:nvPr/>
            </p:nvCxnSpPr>
            <p:spPr>
              <a:xfrm flipH="1">
                <a:off x="10154652" y="89356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ADE4373-BDAC-4E38-8396-297E807C0D55}"/>
                  </a:ext>
                </a:extLst>
              </p:cNvPr>
              <p:cNvCxnSpPr/>
              <p:nvPr/>
            </p:nvCxnSpPr>
            <p:spPr>
              <a:xfrm flipH="1">
                <a:off x="10154651" y="99142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4FFEBB78-49AB-4D23-946A-7E00B64F8017}"/>
                  </a:ext>
                </a:extLst>
              </p:cNvPr>
              <p:cNvCxnSpPr/>
              <p:nvPr/>
            </p:nvCxnSpPr>
            <p:spPr>
              <a:xfrm flipH="1">
                <a:off x="10154651" y="109209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E6EEEA4-F282-4F08-83BF-089919934DFD}"/>
                </a:ext>
              </a:extLst>
            </p:cNvPr>
            <p:cNvGrpSpPr/>
            <p:nvPr/>
          </p:nvGrpSpPr>
          <p:grpSpPr>
            <a:xfrm>
              <a:off x="10742402" y="5662368"/>
              <a:ext cx="743452" cy="5385714"/>
              <a:chOff x="10742402" y="5559388"/>
              <a:chExt cx="750323" cy="5482157"/>
            </a:xfrm>
          </p:grpSpPr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D825738-70D2-4A8F-B37F-9D644DC7A7F0}"/>
                  </a:ext>
                </a:extLst>
              </p:cNvPr>
              <p:cNvSpPr txBox="1"/>
              <p:nvPr/>
            </p:nvSpPr>
            <p:spPr>
              <a:xfrm>
                <a:off x="10755610" y="9509584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12.5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7E82587-460B-48A3-83FF-FA5261EA69FB}"/>
                  </a:ext>
                </a:extLst>
              </p:cNvPr>
              <p:cNvSpPr txBox="1"/>
              <p:nvPr/>
            </p:nvSpPr>
            <p:spPr>
              <a:xfrm>
                <a:off x="10755610" y="8524476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E9735D21-FD07-4E81-8065-B1646864F23F}"/>
                  </a:ext>
                </a:extLst>
              </p:cNvPr>
              <p:cNvSpPr txBox="1"/>
              <p:nvPr/>
            </p:nvSpPr>
            <p:spPr>
              <a:xfrm>
                <a:off x="10742402" y="7512966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37.5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CEBE9C60-32D9-417B-BA4D-49F4D271AC48}"/>
                  </a:ext>
                </a:extLst>
              </p:cNvPr>
              <p:cNvSpPr txBox="1"/>
              <p:nvPr/>
            </p:nvSpPr>
            <p:spPr>
              <a:xfrm>
                <a:off x="10755610" y="6504519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50.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9A9B8AB-A9D1-40E7-A2F5-233F662D4434}"/>
                  </a:ext>
                </a:extLst>
              </p:cNvPr>
              <p:cNvSpPr txBox="1"/>
              <p:nvPr/>
            </p:nvSpPr>
            <p:spPr>
              <a:xfrm>
                <a:off x="10755610" y="5559388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62.5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6947E1F-6049-4A38-B2CF-0754F7EAA155}"/>
                  </a:ext>
                </a:extLst>
              </p:cNvPr>
              <p:cNvSpPr txBox="1"/>
              <p:nvPr/>
            </p:nvSpPr>
            <p:spPr>
              <a:xfrm>
                <a:off x="10755610" y="10514176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0.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1762EF9-1E49-4BDD-B647-A22FB28E4D6E}"/>
                </a:ext>
              </a:extLst>
            </p:cNvPr>
            <p:cNvGrpSpPr/>
            <p:nvPr/>
          </p:nvGrpSpPr>
          <p:grpSpPr>
            <a:xfrm>
              <a:off x="11249308" y="10922088"/>
              <a:ext cx="11001092" cy="518091"/>
              <a:chOff x="11253993" y="10913311"/>
              <a:chExt cx="11102771" cy="527369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3356BCB-F122-4B2D-BBCD-91BAC27D3652}"/>
                  </a:ext>
                </a:extLst>
              </p:cNvPr>
              <p:cNvSpPr txBox="1"/>
              <p:nvPr/>
            </p:nvSpPr>
            <p:spPr>
              <a:xfrm>
                <a:off x="11253993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877DD9F-6237-49E0-AABF-8DFF8C60568E}"/>
                  </a:ext>
                </a:extLst>
              </p:cNvPr>
              <p:cNvSpPr txBox="1"/>
              <p:nvPr/>
            </p:nvSpPr>
            <p:spPr>
              <a:xfrm>
                <a:off x="12945805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2011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80A8A8B-5D4A-4C7C-B83B-0EF17736860C}"/>
                  </a:ext>
                </a:extLst>
              </p:cNvPr>
              <p:cNvSpPr txBox="1"/>
              <p:nvPr/>
            </p:nvSpPr>
            <p:spPr>
              <a:xfrm>
                <a:off x="14637617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2012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F8B56FD-6976-4DAF-99B7-6BE9D8EDC55A}"/>
                  </a:ext>
                </a:extLst>
              </p:cNvPr>
              <p:cNvSpPr txBox="1"/>
              <p:nvPr/>
            </p:nvSpPr>
            <p:spPr>
              <a:xfrm>
                <a:off x="16408525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2013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42A84E4-4404-453B-A8DB-DC9E4E55EE71}"/>
                  </a:ext>
                </a:extLst>
              </p:cNvPr>
              <p:cNvSpPr txBox="1"/>
              <p:nvPr/>
            </p:nvSpPr>
            <p:spPr>
              <a:xfrm>
                <a:off x="18297275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2014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5AAFFC4-74B8-4F77-ADE1-9365D0C3AE0B}"/>
                  </a:ext>
                </a:extLst>
              </p:cNvPr>
              <p:cNvSpPr txBox="1"/>
              <p:nvPr/>
            </p:nvSpPr>
            <p:spPr>
              <a:xfrm>
                <a:off x="19874141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9E216D4-BE16-47B2-B00D-FBA829B36C66}"/>
                  </a:ext>
                </a:extLst>
              </p:cNvPr>
              <p:cNvSpPr txBox="1"/>
              <p:nvPr/>
            </p:nvSpPr>
            <p:spPr>
              <a:xfrm>
                <a:off x="21619649" y="10913311"/>
                <a:ext cx="737115" cy="5273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2016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1" grpId="0" animBg="1"/>
      <p:bldP spid="1452" grpId="0" animBg="1"/>
      <p:bldP spid="1453" grpId="0" animBg="1"/>
      <p:bldP spid="1454" grpId="0" animBg="1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101</a:t>
            </a:fld>
            <a:endParaRPr/>
          </a:p>
        </p:txBody>
      </p:sp>
      <p:sp>
        <p:nvSpPr>
          <p:cNvPr id="1464" name="USER ANALYSIS…"/>
          <p:cNvSpPr txBox="1"/>
          <p:nvPr/>
        </p:nvSpPr>
        <p:spPr>
          <a:xfrm>
            <a:off x="2173551" y="3989161"/>
            <a:ext cx="6779944" cy="1197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USER 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1465" name="BUSINESS SUPPORT…"/>
          <p:cNvSpPr txBox="1"/>
          <p:nvPr/>
        </p:nvSpPr>
        <p:spPr>
          <a:xfrm>
            <a:off x="14095148" y="3989161"/>
            <a:ext cx="580205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1466" name="80%"/>
          <p:cNvSpPr txBox="1"/>
          <p:nvPr/>
        </p:nvSpPr>
        <p:spPr>
          <a:xfrm>
            <a:off x="14095147" y="5734392"/>
            <a:ext cx="1146056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80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%</a:t>
            </a:r>
          </a:p>
        </p:txBody>
      </p:sp>
      <p:sp>
        <p:nvSpPr>
          <p:cNvPr id="1467" name="65$"/>
          <p:cNvSpPr txBox="1"/>
          <p:nvPr/>
        </p:nvSpPr>
        <p:spPr>
          <a:xfrm>
            <a:off x="15306269" y="5734392"/>
            <a:ext cx="108241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65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$</a:t>
            </a:r>
          </a:p>
        </p:txBody>
      </p:sp>
      <p:sp>
        <p:nvSpPr>
          <p:cNvPr id="1468" name="1,500k"/>
          <p:cNvSpPr txBox="1"/>
          <p:nvPr/>
        </p:nvSpPr>
        <p:spPr>
          <a:xfrm>
            <a:off x="16485846" y="5733877"/>
            <a:ext cx="203075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1,500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k</a:t>
            </a:r>
          </a:p>
        </p:txBody>
      </p:sp>
      <p:sp>
        <p:nvSpPr>
          <p:cNvPr id="1469" name="80%"/>
          <p:cNvSpPr txBox="1"/>
          <p:nvPr/>
        </p:nvSpPr>
        <p:spPr>
          <a:xfrm>
            <a:off x="2154435" y="5734392"/>
            <a:ext cx="907767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%</a:t>
            </a:r>
          </a:p>
        </p:txBody>
      </p:sp>
      <p:sp>
        <p:nvSpPr>
          <p:cNvPr id="1470" name="65$"/>
          <p:cNvSpPr txBox="1"/>
          <p:nvPr/>
        </p:nvSpPr>
        <p:spPr>
          <a:xfrm>
            <a:off x="3365558" y="5734392"/>
            <a:ext cx="857360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65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$</a:t>
            </a:r>
          </a:p>
        </p:txBody>
      </p:sp>
      <p:sp>
        <p:nvSpPr>
          <p:cNvPr id="1471" name="1,500k"/>
          <p:cNvSpPr txBox="1"/>
          <p:nvPr/>
        </p:nvSpPr>
        <p:spPr>
          <a:xfrm>
            <a:off x="4545135" y="5733877"/>
            <a:ext cx="160851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1,500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k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EA9CB57-00B4-4032-AE8E-265E6F85153E}"/>
              </a:ext>
            </a:extLst>
          </p:cNvPr>
          <p:cNvGrpSpPr/>
          <p:nvPr/>
        </p:nvGrpSpPr>
        <p:grpSpPr>
          <a:xfrm>
            <a:off x="2160785" y="2288381"/>
            <a:ext cx="1016001" cy="1016001"/>
            <a:chOff x="2160785" y="2288381"/>
            <a:chExt cx="1016001" cy="1016001"/>
          </a:xfrm>
        </p:grpSpPr>
        <p:sp>
          <p:nvSpPr>
            <p:cNvPr id="1472" name="Square"/>
            <p:cNvSpPr/>
            <p:nvPr/>
          </p:nvSpPr>
          <p:spPr>
            <a:xfrm>
              <a:off x="2224285" y="2351881"/>
              <a:ext cx="889001" cy="889001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73" name="Square"/>
            <p:cNvSpPr/>
            <p:nvPr/>
          </p:nvSpPr>
          <p:spPr>
            <a:xfrm>
              <a:off x="2160785" y="2288381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EE90197-A554-4A85-AC08-FCD58E9424CF}"/>
              </a:ext>
            </a:extLst>
          </p:cNvPr>
          <p:cNvGrpSpPr/>
          <p:nvPr/>
        </p:nvGrpSpPr>
        <p:grpSpPr>
          <a:xfrm>
            <a:off x="14101497" y="2288381"/>
            <a:ext cx="1016001" cy="1016001"/>
            <a:chOff x="14101497" y="2288381"/>
            <a:chExt cx="1016001" cy="1016001"/>
          </a:xfrm>
        </p:grpSpPr>
        <p:sp>
          <p:nvSpPr>
            <p:cNvPr id="1476" name="Square"/>
            <p:cNvSpPr/>
            <p:nvPr/>
          </p:nvSpPr>
          <p:spPr>
            <a:xfrm>
              <a:off x="14164997" y="2351881"/>
              <a:ext cx="889001" cy="889001"/>
            </a:xfrm>
            <a:prstGeom prst="rect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77" name="Square"/>
            <p:cNvSpPr/>
            <p:nvPr/>
          </p:nvSpPr>
          <p:spPr>
            <a:xfrm>
              <a:off x="14101497" y="2288381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9C8D30B-A2A1-40DC-8C77-246F0FF59F3F}"/>
              </a:ext>
            </a:extLst>
          </p:cNvPr>
          <p:cNvSpPr/>
          <p:nvPr/>
        </p:nvSpPr>
        <p:spPr>
          <a:xfrm>
            <a:off x="2437563" y="2603786"/>
            <a:ext cx="452921" cy="436308"/>
          </a:xfrm>
          <a:custGeom>
            <a:avLst/>
            <a:gdLst/>
            <a:ahLst/>
            <a:cxnLst/>
            <a:rect l="l" t="t" r="r" b="b"/>
            <a:pathLst>
              <a:path w="452921" h="436308">
                <a:moveTo>
                  <a:pt x="226460" y="19236"/>
                </a:moveTo>
                <a:lnTo>
                  <a:pt x="33225" y="212471"/>
                </a:lnTo>
                <a:lnTo>
                  <a:pt x="86562" y="212471"/>
                </a:lnTo>
                <a:lnTo>
                  <a:pt x="86562" y="422318"/>
                </a:lnTo>
                <a:lnTo>
                  <a:pt x="156511" y="422318"/>
                </a:lnTo>
                <a:lnTo>
                  <a:pt x="156511" y="310400"/>
                </a:lnTo>
                <a:lnTo>
                  <a:pt x="282420" y="310400"/>
                </a:lnTo>
                <a:lnTo>
                  <a:pt x="282420" y="422318"/>
                </a:lnTo>
                <a:lnTo>
                  <a:pt x="352369" y="422318"/>
                </a:lnTo>
                <a:lnTo>
                  <a:pt x="352369" y="212471"/>
                </a:lnTo>
                <a:lnTo>
                  <a:pt x="419695" y="212471"/>
                </a:lnTo>
                <a:close/>
                <a:moveTo>
                  <a:pt x="226460" y="0"/>
                </a:moveTo>
                <a:lnTo>
                  <a:pt x="452921" y="226460"/>
                </a:lnTo>
                <a:lnTo>
                  <a:pt x="366359" y="226460"/>
                </a:lnTo>
                <a:lnTo>
                  <a:pt x="366359" y="436308"/>
                </a:lnTo>
                <a:lnTo>
                  <a:pt x="268430" y="436308"/>
                </a:lnTo>
                <a:lnTo>
                  <a:pt x="268430" y="324389"/>
                </a:lnTo>
                <a:lnTo>
                  <a:pt x="170501" y="324389"/>
                </a:lnTo>
                <a:lnTo>
                  <a:pt x="170501" y="436308"/>
                </a:lnTo>
                <a:lnTo>
                  <a:pt x="72572" y="436308"/>
                </a:lnTo>
                <a:lnTo>
                  <a:pt x="72572" y="226460"/>
                </a:lnTo>
                <a:lnTo>
                  <a:pt x="0" y="226460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2A6A3E8-ABDA-4CE3-9F27-199B33F5D833}"/>
              </a:ext>
            </a:extLst>
          </p:cNvPr>
          <p:cNvSpPr/>
          <p:nvPr/>
        </p:nvSpPr>
        <p:spPr>
          <a:xfrm>
            <a:off x="14457842" y="2592420"/>
            <a:ext cx="305153" cy="447675"/>
          </a:xfrm>
          <a:custGeom>
            <a:avLst/>
            <a:gdLst/>
            <a:ahLst/>
            <a:cxnLst/>
            <a:rect l="l" t="t" r="r" b="b"/>
            <a:pathLst>
              <a:path w="305153" h="447675">
                <a:moveTo>
                  <a:pt x="13989" y="48965"/>
                </a:moveTo>
                <a:lnTo>
                  <a:pt x="13989" y="202853"/>
                </a:lnTo>
                <a:lnTo>
                  <a:pt x="282420" y="202853"/>
                </a:lnTo>
                <a:lnTo>
                  <a:pt x="243948" y="125909"/>
                </a:lnTo>
                <a:lnTo>
                  <a:pt x="282420" y="48965"/>
                </a:lnTo>
                <a:close/>
                <a:moveTo>
                  <a:pt x="0" y="0"/>
                </a:moveTo>
                <a:lnTo>
                  <a:pt x="13989" y="0"/>
                </a:lnTo>
                <a:lnTo>
                  <a:pt x="13989" y="34975"/>
                </a:lnTo>
                <a:lnTo>
                  <a:pt x="305153" y="34975"/>
                </a:lnTo>
                <a:lnTo>
                  <a:pt x="259686" y="125909"/>
                </a:lnTo>
                <a:lnTo>
                  <a:pt x="305153" y="216843"/>
                </a:lnTo>
                <a:lnTo>
                  <a:pt x="13989" y="216843"/>
                </a:lnTo>
                <a:lnTo>
                  <a:pt x="13989" y="447675"/>
                </a:lnTo>
                <a:lnTo>
                  <a:pt x="0" y="4476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B4BA7F4-F9C5-414C-A74D-BBFF1C5CAEE0}"/>
              </a:ext>
            </a:extLst>
          </p:cNvPr>
          <p:cNvGrpSpPr/>
          <p:nvPr/>
        </p:nvGrpSpPr>
        <p:grpSpPr>
          <a:xfrm>
            <a:off x="2146978" y="7749351"/>
            <a:ext cx="8076522" cy="3665599"/>
            <a:chOff x="2146978" y="6881981"/>
            <a:chExt cx="8238794" cy="4658546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BDD94A4E-E43E-45C0-8044-408B88B457DA}"/>
                </a:ext>
              </a:extLst>
            </p:cNvPr>
            <p:cNvGrpSpPr/>
            <p:nvPr/>
          </p:nvGrpSpPr>
          <p:grpSpPr>
            <a:xfrm>
              <a:off x="2146978" y="10951211"/>
              <a:ext cx="8238794" cy="93212"/>
              <a:chOff x="13837305" y="11575876"/>
              <a:chExt cx="8491552" cy="118898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222B4833-8285-4DD3-BBF6-22D29B871CDF}"/>
                  </a:ext>
                </a:extLst>
              </p:cNvPr>
              <p:cNvCxnSpPr/>
              <p:nvPr/>
            </p:nvCxnSpPr>
            <p:spPr>
              <a:xfrm>
                <a:off x="13837305" y="11577505"/>
                <a:ext cx="8491552" cy="0"/>
              </a:xfrm>
              <a:prstGeom prst="line">
                <a:avLst/>
              </a:prstGeom>
              <a:noFill/>
              <a:ln w="6350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4469840E-A597-4BBD-8CE6-03430EFED89C}"/>
                  </a:ext>
                </a:extLst>
              </p:cNvPr>
              <p:cNvCxnSpPr/>
              <p:nvPr/>
            </p:nvCxnSpPr>
            <p:spPr>
              <a:xfrm>
                <a:off x="13837305" y="11583093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1FC3CEA7-BAED-418A-95D4-FA149D233A6F}"/>
                  </a:ext>
                </a:extLst>
              </p:cNvPr>
              <p:cNvCxnSpPr/>
              <p:nvPr/>
            </p:nvCxnSpPr>
            <p:spPr>
              <a:xfrm>
                <a:off x="15307981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AC97CD79-52CB-41F8-BFFE-B797CDDD4F21}"/>
                  </a:ext>
                </a:extLst>
              </p:cNvPr>
              <p:cNvCxnSpPr/>
              <p:nvPr/>
            </p:nvCxnSpPr>
            <p:spPr>
              <a:xfrm>
                <a:off x="1668256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88F22070-8519-4628-AC67-E91CBDF749E1}"/>
                  </a:ext>
                </a:extLst>
              </p:cNvPr>
              <p:cNvCxnSpPr/>
              <p:nvPr/>
            </p:nvCxnSpPr>
            <p:spPr>
              <a:xfrm>
                <a:off x="1804987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ED0AD58F-436D-4CE3-8E3E-1B5E1867A0A2}"/>
                  </a:ext>
                </a:extLst>
              </p:cNvPr>
              <p:cNvCxnSpPr/>
              <p:nvPr/>
            </p:nvCxnSpPr>
            <p:spPr>
              <a:xfrm>
                <a:off x="1943589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19D06FED-98BF-48D0-9C33-9ACCCA4FA4EC}"/>
                  </a:ext>
                </a:extLst>
              </p:cNvPr>
              <p:cNvCxnSpPr/>
              <p:nvPr/>
            </p:nvCxnSpPr>
            <p:spPr>
              <a:xfrm>
                <a:off x="2080252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CF79505D-FD49-4C57-9BE2-1C7EC32C5447}"/>
                  </a:ext>
                </a:extLst>
              </p:cNvPr>
              <p:cNvCxnSpPr/>
              <p:nvPr/>
            </p:nvCxnSpPr>
            <p:spPr>
              <a:xfrm>
                <a:off x="22328857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233C66AA-720C-45AE-A249-40A4BD20EB9A}"/>
                </a:ext>
              </a:extLst>
            </p:cNvPr>
            <p:cNvGrpSpPr/>
            <p:nvPr/>
          </p:nvGrpSpPr>
          <p:grpSpPr>
            <a:xfrm>
              <a:off x="2477672" y="10882094"/>
              <a:ext cx="7593561" cy="658433"/>
              <a:chOff x="14302031" y="11553310"/>
              <a:chExt cx="7586923" cy="839878"/>
            </a:xfrm>
          </p:grpSpPr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5566DB95-12CC-4809-B064-33178F7CECAF}"/>
                  </a:ext>
                </a:extLst>
              </p:cNvPr>
              <p:cNvSpPr txBox="1"/>
              <p:nvPr/>
            </p:nvSpPr>
            <p:spPr>
              <a:xfrm>
                <a:off x="21151839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77180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TY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902EF3CC-CA33-491A-A964-CF2E1E0D43FE}"/>
                  </a:ext>
                </a:extLst>
              </p:cNvPr>
              <p:cNvSpPr txBox="1"/>
              <p:nvPr/>
            </p:nvSpPr>
            <p:spPr>
              <a:xfrm>
                <a:off x="19777730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GD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2D3BF144-7BC1-40A2-9AB2-0DD9F4C45CF7}"/>
                  </a:ext>
                </a:extLst>
              </p:cNvPr>
              <p:cNvSpPr txBox="1"/>
              <p:nvPr/>
            </p:nvSpPr>
            <p:spPr>
              <a:xfrm>
                <a:off x="18384881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PO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960ECEB8-2D4C-4A07-802C-9E7F16FBCB14}"/>
                  </a:ext>
                </a:extLst>
              </p:cNvPr>
              <p:cNvSpPr txBox="1"/>
              <p:nvPr/>
            </p:nvSpPr>
            <p:spPr>
              <a:xfrm>
                <a:off x="16992032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NH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6C97E213-E7E9-4B34-B3BC-116F2BDFA95A}"/>
                  </a:ext>
                </a:extLst>
              </p:cNvPr>
              <p:cNvSpPr txBox="1"/>
              <p:nvPr/>
            </p:nvSpPr>
            <p:spPr>
              <a:xfrm>
                <a:off x="15641715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ML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90" name="TextBox 89">
                <a:extLst>
                  <a:ext uri="{FF2B5EF4-FFF2-40B4-BE49-F238E27FC236}">
                    <a16:creationId xmlns:a16="http://schemas.microsoft.com/office/drawing/2014/main" id="{67C360BD-03D0-48E6-94A5-1CB4CF856644}"/>
                  </a:ext>
                </a:extLst>
              </p:cNvPr>
              <p:cNvSpPr txBox="1"/>
              <p:nvPr/>
            </p:nvSpPr>
            <p:spPr>
              <a:xfrm>
                <a:off x="14302031" y="11553310"/>
                <a:ext cx="737115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HD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1DD16D4-2513-41DE-897E-E6ADEB4D249C}"/>
                </a:ext>
              </a:extLst>
            </p:cNvPr>
            <p:cNvGrpSpPr/>
            <p:nvPr/>
          </p:nvGrpSpPr>
          <p:grpSpPr>
            <a:xfrm>
              <a:off x="2468023" y="7442200"/>
              <a:ext cx="7614317" cy="3515795"/>
              <a:chOff x="14281294" y="8081067"/>
              <a:chExt cx="7607660" cy="3503463"/>
            </a:xfrm>
            <a:solidFill>
              <a:srgbClr val="677180"/>
            </a:solidFill>
          </p:grpSpPr>
          <p:sp>
            <p:nvSpPr>
              <p:cNvPr id="79" name="Freeform 16">
                <a:extLst>
                  <a:ext uri="{FF2B5EF4-FFF2-40B4-BE49-F238E27FC236}">
                    <a16:creationId xmlns:a16="http://schemas.microsoft.com/office/drawing/2014/main" id="{3E2DA917-3087-4A37-ACB1-31FC184FE060}"/>
                  </a:ext>
                </a:extLst>
              </p:cNvPr>
              <p:cNvSpPr/>
              <p:nvPr/>
            </p:nvSpPr>
            <p:spPr>
              <a:xfrm>
                <a:off x="21151839" y="8081067"/>
                <a:ext cx="737115" cy="3503463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C9B29866-5B2E-482D-A077-B3E1E681B3AD}"/>
                  </a:ext>
                </a:extLst>
              </p:cNvPr>
              <p:cNvSpPr/>
              <p:nvPr/>
            </p:nvSpPr>
            <p:spPr>
              <a:xfrm>
                <a:off x="14281294" y="10289730"/>
                <a:ext cx="737115" cy="623642"/>
              </a:xfrm>
              <a:prstGeom prst="rect">
                <a:avLst/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81" name="Freeform 19">
                <a:extLst>
                  <a:ext uri="{FF2B5EF4-FFF2-40B4-BE49-F238E27FC236}">
                    <a16:creationId xmlns:a16="http://schemas.microsoft.com/office/drawing/2014/main" id="{59870AC4-1338-47FA-9E49-F00564B507A2}"/>
                  </a:ext>
                </a:extLst>
              </p:cNvPr>
              <p:cNvSpPr/>
              <p:nvPr/>
            </p:nvSpPr>
            <p:spPr>
              <a:xfrm>
                <a:off x="15655403" y="8912541"/>
                <a:ext cx="737116" cy="2671989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82" name="Freeform 20">
                <a:extLst>
                  <a:ext uri="{FF2B5EF4-FFF2-40B4-BE49-F238E27FC236}">
                    <a16:creationId xmlns:a16="http://schemas.microsoft.com/office/drawing/2014/main" id="{12D89EAB-8E2C-430A-8F15-19D56A473238}"/>
                  </a:ext>
                </a:extLst>
              </p:cNvPr>
              <p:cNvSpPr/>
              <p:nvPr/>
            </p:nvSpPr>
            <p:spPr>
              <a:xfrm>
                <a:off x="17029513" y="10472948"/>
                <a:ext cx="737115" cy="1111582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83" name="Freeform 22">
                <a:extLst>
                  <a:ext uri="{FF2B5EF4-FFF2-40B4-BE49-F238E27FC236}">
                    <a16:creationId xmlns:a16="http://schemas.microsoft.com/office/drawing/2014/main" id="{512F94EA-9571-4689-9A09-45771A300190}"/>
                  </a:ext>
                </a:extLst>
              </p:cNvPr>
              <p:cNvSpPr/>
              <p:nvPr/>
            </p:nvSpPr>
            <p:spPr>
              <a:xfrm>
                <a:off x="18403622" y="10283115"/>
                <a:ext cx="737115" cy="1301414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84" name="Freeform 23">
                <a:extLst>
                  <a:ext uri="{FF2B5EF4-FFF2-40B4-BE49-F238E27FC236}">
                    <a16:creationId xmlns:a16="http://schemas.microsoft.com/office/drawing/2014/main" id="{C9ABE274-661A-4AEE-ADE7-CE3D64F6672E}"/>
                  </a:ext>
                </a:extLst>
              </p:cNvPr>
              <p:cNvSpPr/>
              <p:nvPr/>
            </p:nvSpPr>
            <p:spPr>
              <a:xfrm>
                <a:off x="19777731" y="8912541"/>
                <a:ext cx="737115" cy="2671989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0CF0021F-79DA-451B-B92B-6316398A50A0}"/>
                </a:ext>
              </a:extLst>
            </p:cNvPr>
            <p:cNvGrpSpPr/>
            <p:nvPr/>
          </p:nvGrpSpPr>
          <p:grpSpPr>
            <a:xfrm>
              <a:off x="2479496" y="6881981"/>
              <a:ext cx="7597109" cy="3094531"/>
              <a:chOff x="14292756" y="7405875"/>
              <a:chExt cx="7590467" cy="3947294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837A1A8B-1C88-4A2A-8B5A-9C0132AC9105}"/>
                  </a:ext>
                </a:extLst>
              </p:cNvPr>
              <p:cNvSpPr txBox="1"/>
              <p:nvPr/>
            </p:nvSpPr>
            <p:spPr>
              <a:xfrm>
                <a:off x="14292756" y="9371392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C1B5631E-CA23-42FB-BE86-EC4C837584DC}"/>
                  </a:ext>
                </a:extLst>
              </p:cNvPr>
              <p:cNvSpPr txBox="1"/>
              <p:nvPr/>
            </p:nvSpPr>
            <p:spPr>
              <a:xfrm>
                <a:off x="15655403" y="8538910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8FEAA712-88BD-47CC-8FED-77B714CF67FD}"/>
                  </a:ext>
                </a:extLst>
              </p:cNvPr>
              <p:cNvSpPr txBox="1"/>
              <p:nvPr/>
            </p:nvSpPr>
            <p:spPr>
              <a:xfrm>
                <a:off x="17028624" y="10513291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D64BB9FF-2958-4BE7-85E0-0C86EE2C787B}"/>
                  </a:ext>
                </a:extLst>
              </p:cNvPr>
              <p:cNvSpPr txBox="1"/>
              <p:nvPr/>
            </p:nvSpPr>
            <p:spPr>
              <a:xfrm>
                <a:off x="18411004" y="10219471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65C6651D-E0C5-409A-A1BA-0A66191AA81E}"/>
                  </a:ext>
                </a:extLst>
              </p:cNvPr>
              <p:cNvSpPr txBox="1"/>
              <p:nvPr/>
            </p:nvSpPr>
            <p:spPr>
              <a:xfrm>
                <a:off x="19793384" y="8544863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B14C3391-EE03-4041-911A-C144A3A98ACE}"/>
                  </a:ext>
                </a:extLst>
              </p:cNvPr>
              <p:cNvSpPr txBox="1"/>
              <p:nvPr/>
            </p:nvSpPr>
            <p:spPr>
              <a:xfrm>
                <a:off x="21157569" y="7405875"/>
                <a:ext cx="725654" cy="8398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EFB6A956-C7C4-4B49-90D1-3904CC068BD5}"/>
              </a:ext>
            </a:extLst>
          </p:cNvPr>
          <p:cNvGrpSpPr/>
          <p:nvPr/>
        </p:nvGrpSpPr>
        <p:grpSpPr>
          <a:xfrm>
            <a:off x="14091328" y="7744839"/>
            <a:ext cx="8076522" cy="3706617"/>
            <a:chOff x="2146978" y="7846639"/>
            <a:chExt cx="8238794" cy="361748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3C8D877-A779-4A91-8820-93460D450116}"/>
                </a:ext>
              </a:extLst>
            </p:cNvPr>
            <p:cNvGrpSpPr/>
            <p:nvPr/>
          </p:nvGrpSpPr>
          <p:grpSpPr>
            <a:xfrm>
              <a:off x="2146978" y="10951211"/>
              <a:ext cx="8238794" cy="93212"/>
              <a:chOff x="13837305" y="11575876"/>
              <a:chExt cx="8491552" cy="118898"/>
            </a:xfrm>
          </p:grpSpPr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CDD51174-5B39-4344-B885-5E5DBFF48F80}"/>
                  </a:ext>
                </a:extLst>
              </p:cNvPr>
              <p:cNvCxnSpPr/>
              <p:nvPr/>
            </p:nvCxnSpPr>
            <p:spPr>
              <a:xfrm>
                <a:off x="13837305" y="11577505"/>
                <a:ext cx="8491552" cy="0"/>
              </a:xfrm>
              <a:prstGeom prst="line">
                <a:avLst/>
              </a:prstGeom>
              <a:noFill/>
              <a:ln w="6350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95F5A040-9D69-444D-B299-9F732700EF0E}"/>
                  </a:ext>
                </a:extLst>
              </p:cNvPr>
              <p:cNvCxnSpPr/>
              <p:nvPr/>
            </p:nvCxnSpPr>
            <p:spPr>
              <a:xfrm>
                <a:off x="13837305" y="11583093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422D4F68-E54A-4BC3-B781-DEDB0B90099E}"/>
                  </a:ext>
                </a:extLst>
              </p:cNvPr>
              <p:cNvCxnSpPr/>
              <p:nvPr/>
            </p:nvCxnSpPr>
            <p:spPr>
              <a:xfrm>
                <a:off x="15307981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00960B-958B-430C-8779-91C890E3CDC3}"/>
                  </a:ext>
                </a:extLst>
              </p:cNvPr>
              <p:cNvCxnSpPr/>
              <p:nvPr/>
            </p:nvCxnSpPr>
            <p:spPr>
              <a:xfrm>
                <a:off x="1668256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FD336F6E-A232-48D7-987B-A9FA92C6E934}"/>
                  </a:ext>
                </a:extLst>
              </p:cNvPr>
              <p:cNvCxnSpPr/>
              <p:nvPr/>
            </p:nvCxnSpPr>
            <p:spPr>
              <a:xfrm>
                <a:off x="1804987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A3207D5D-511F-406D-AA7F-BA60DD2AC941}"/>
                  </a:ext>
                </a:extLst>
              </p:cNvPr>
              <p:cNvCxnSpPr/>
              <p:nvPr/>
            </p:nvCxnSpPr>
            <p:spPr>
              <a:xfrm>
                <a:off x="1943589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454160C3-6CD2-40A6-8E11-038C777CE36B}"/>
                  </a:ext>
                </a:extLst>
              </p:cNvPr>
              <p:cNvCxnSpPr/>
              <p:nvPr/>
            </p:nvCxnSpPr>
            <p:spPr>
              <a:xfrm>
                <a:off x="2080252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49CE8EC0-A9F4-434A-96D7-8D2EC191FE89}"/>
                  </a:ext>
                </a:extLst>
              </p:cNvPr>
              <p:cNvCxnSpPr/>
              <p:nvPr/>
            </p:nvCxnSpPr>
            <p:spPr>
              <a:xfrm>
                <a:off x="22328857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8354569A-2BBB-494C-91F6-93419C680E0E}"/>
                </a:ext>
              </a:extLst>
            </p:cNvPr>
            <p:cNvGrpSpPr/>
            <p:nvPr/>
          </p:nvGrpSpPr>
          <p:grpSpPr>
            <a:xfrm>
              <a:off x="2477672" y="10958487"/>
              <a:ext cx="7593561" cy="505632"/>
              <a:chOff x="14302031" y="11650764"/>
              <a:chExt cx="7586923" cy="644970"/>
            </a:xfrm>
          </p:grpSpPr>
          <p:sp>
            <p:nvSpPr>
              <p:cNvPr id="116" name="TextBox 115">
                <a:extLst>
                  <a:ext uri="{FF2B5EF4-FFF2-40B4-BE49-F238E27FC236}">
                    <a16:creationId xmlns:a16="http://schemas.microsoft.com/office/drawing/2014/main" id="{835D0429-8B50-4137-B04A-0A88026F89B8}"/>
                  </a:ext>
                </a:extLst>
              </p:cNvPr>
              <p:cNvSpPr txBox="1"/>
              <p:nvPr/>
            </p:nvSpPr>
            <p:spPr>
              <a:xfrm>
                <a:off x="21151839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77180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TY</a:t>
                </a:r>
              </a:p>
            </p:txBody>
          </p:sp>
          <p:sp>
            <p:nvSpPr>
              <p:cNvPr id="117" name="TextBox 116">
                <a:extLst>
                  <a:ext uri="{FF2B5EF4-FFF2-40B4-BE49-F238E27FC236}">
                    <a16:creationId xmlns:a16="http://schemas.microsoft.com/office/drawing/2014/main" id="{DB4B316B-BFE1-4A62-88A1-9C8355970F3E}"/>
                  </a:ext>
                </a:extLst>
              </p:cNvPr>
              <p:cNvSpPr txBox="1"/>
              <p:nvPr/>
            </p:nvSpPr>
            <p:spPr>
              <a:xfrm>
                <a:off x="19777730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GD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77279001-DB9F-4F9B-BF45-20D1CC77DA6B}"/>
                  </a:ext>
                </a:extLst>
              </p:cNvPr>
              <p:cNvSpPr txBox="1"/>
              <p:nvPr/>
            </p:nvSpPr>
            <p:spPr>
              <a:xfrm>
                <a:off x="18384881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PO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19" name="TextBox 118">
                <a:extLst>
                  <a:ext uri="{FF2B5EF4-FFF2-40B4-BE49-F238E27FC236}">
                    <a16:creationId xmlns:a16="http://schemas.microsoft.com/office/drawing/2014/main" id="{D06A14E8-4232-40FA-86B7-3D8799CB2C32}"/>
                  </a:ext>
                </a:extLst>
              </p:cNvPr>
              <p:cNvSpPr txBox="1"/>
              <p:nvPr/>
            </p:nvSpPr>
            <p:spPr>
              <a:xfrm>
                <a:off x="16992032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NH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CE56F77-2229-4909-B67E-71BD92511863}"/>
                  </a:ext>
                </a:extLst>
              </p:cNvPr>
              <p:cNvSpPr txBox="1"/>
              <p:nvPr/>
            </p:nvSpPr>
            <p:spPr>
              <a:xfrm>
                <a:off x="15641715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ML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3595F1EB-8087-48B5-ACA8-C43824385B88}"/>
                  </a:ext>
                </a:extLst>
              </p:cNvPr>
              <p:cNvSpPr txBox="1"/>
              <p:nvPr/>
            </p:nvSpPr>
            <p:spPr>
              <a:xfrm>
                <a:off x="14302031" y="11650764"/>
                <a:ext cx="737115" cy="64497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HD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3B94CDF1-8651-4410-A1D8-9E700CACFA02}"/>
                </a:ext>
              </a:extLst>
            </p:cNvPr>
            <p:cNvGrpSpPr/>
            <p:nvPr/>
          </p:nvGrpSpPr>
          <p:grpSpPr>
            <a:xfrm>
              <a:off x="2463609" y="8290957"/>
              <a:ext cx="7618731" cy="2667039"/>
              <a:chOff x="14276884" y="8926846"/>
              <a:chExt cx="7612070" cy="2657684"/>
            </a:xfrm>
            <a:solidFill>
              <a:srgbClr val="677180"/>
            </a:solidFill>
          </p:grpSpPr>
          <p:sp>
            <p:nvSpPr>
              <p:cNvPr id="110" name="Freeform 16">
                <a:extLst>
                  <a:ext uri="{FF2B5EF4-FFF2-40B4-BE49-F238E27FC236}">
                    <a16:creationId xmlns:a16="http://schemas.microsoft.com/office/drawing/2014/main" id="{150C3DB4-2802-43CF-AB94-2F9DD0F0A5E1}"/>
                  </a:ext>
                </a:extLst>
              </p:cNvPr>
              <p:cNvSpPr/>
              <p:nvPr/>
            </p:nvSpPr>
            <p:spPr>
              <a:xfrm>
                <a:off x="21151839" y="10087994"/>
                <a:ext cx="737115" cy="1496536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112" name="Freeform 19">
                <a:extLst>
                  <a:ext uri="{FF2B5EF4-FFF2-40B4-BE49-F238E27FC236}">
                    <a16:creationId xmlns:a16="http://schemas.microsoft.com/office/drawing/2014/main" id="{785B938F-3864-4086-A7CA-E445B0A3F823}"/>
                  </a:ext>
                </a:extLst>
              </p:cNvPr>
              <p:cNvSpPr/>
              <p:nvPr/>
            </p:nvSpPr>
            <p:spPr>
              <a:xfrm>
                <a:off x="15655403" y="8926846"/>
                <a:ext cx="737116" cy="2657684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113" name="Freeform 20">
                <a:extLst>
                  <a:ext uri="{FF2B5EF4-FFF2-40B4-BE49-F238E27FC236}">
                    <a16:creationId xmlns:a16="http://schemas.microsoft.com/office/drawing/2014/main" id="{B170054E-9589-4183-9ABC-F89F31F0CC19}"/>
                  </a:ext>
                </a:extLst>
              </p:cNvPr>
              <p:cNvSpPr/>
              <p:nvPr/>
            </p:nvSpPr>
            <p:spPr>
              <a:xfrm>
                <a:off x="17029513" y="10742460"/>
                <a:ext cx="737115" cy="842070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114" name="Freeform 22">
                <a:extLst>
                  <a:ext uri="{FF2B5EF4-FFF2-40B4-BE49-F238E27FC236}">
                    <a16:creationId xmlns:a16="http://schemas.microsoft.com/office/drawing/2014/main" id="{21BD546E-EB76-4958-9C83-45E53075A8A2}"/>
                  </a:ext>
                </a:extLst>
              </p:cNvPr>
              <p:cNvSpPr/>
              <p:nvPr/>
            </p:nvSpPr>
            <p:spPr>
              <a:xfrm>
                <a:off x="18403622" y="10612773"/>
                <a:ext cx="737115" cy="971756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115" name="Freeform 23">
                <a:extLst>
                  <a:ext uri="{FF2B5EF4-FFF2-40B4-BE49-F238E27FC236}">
                    <a16:creationId xmlns:a16="http://schemas.microsoft.com/office/drawing/2014/main" id="{0A86FC66-E8B0-48A6-AA86-687A6394208E}"/>
                  </a:ext>
                </a:extLst>
              </p:cNvPr>
              <p:cNvSpPr/>
              <p:nvPr/>
            </p:nvSpPr>
            <p:spPr>
              <a:xfrm>
                <a:off x="19777731" y="11075940"/>
                <a:ext cx="737115" cy="508590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131" name="Freeform 19">
                <a:extLst>
                  <a:ext uri="{FF2B5EF4-FFF2-40B4-BE49-F238E27FC236}">
                    <a16:creationId xmlns:a16="http://schemas.microsoft.com/office/drawing/2014/main" id="{7FBD542E-CA0C-4C48-83BD-2E75AFCC8A80}"/>
                  </a:ext>
                </a:extLst>
              </p:cNvPr>
              <p:cNvSpPr/>
              <p:nvPr/>
            </p:nvSpPr>
            <p:spPr>
              <a:xfrm>
                <a:off x="14276884" y="10899934"/>
                <a:ext cx="737116" cy="684595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FDCFE71B-7BC6-4192-B306-A89C3F0B5E89}"/>
                </a:ext>
              </a:extLst>
            </p:cNvPr>
            <p:cNvGrpSpPr/>
            <p:nvPr/>
          </p:nvGrpSpPr>
          <p:grpSpPr>
            <a:xfrm>
              <a:off x="2479496" y="7846639"/>
              <a:ext cx="7597109" cy="2643708"/>
              <a:chOff x="14292756" y="8636363"/>
              <a:chExt cx="7590467" cy="3372236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699B210-73CF-46E5-B905-B54BFEB1E444}"/>
                  </a:ext>
                </a:extLst>
              </p:cNvPr>
              <p:cNvSpPr txBox="1"/>
              <p:nvPr/>
            </p:nvSpPr>
            <p:spPr>
              <a:xfrm>
                <a:off x="14292756" y="11096516"/>
                <a:ext cx="725654" cy="644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0A9E12D1-DF0E-4A0B-AF06-6DD9D13826B8}"/>
                  </a:ext>
                </a:extLst>
              </p:cNvPr>
              <p:cNvSpPr txBox="1"/>
              <p:nvPr/>
            </p:nvSpPr>
            <p:spPr>
              <a:xfrm>
                <a:off x="15655403" y="8636363"/>
                <a:ext cx="725654" cy="644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186622EE-DBBD-4378-A198-98437DBA3EA0}"/>
                  </a:ext>
                </a:extLst>
              </p:cNvPr>
              <p:cNvSpPr txBox="1"/>
              <p:nvPr/>
            </p:nvSpPr>
            <p:spPr>
              <a:xfrm>
                <a:off x="17028624" y="10923714"/>
                <a:ext cx="725654" cy="644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8D21F42C-4034-4BF0-806E-D87AFAC84C2A}"/>
                  </a:ext>
                </a:extLst>
              </p:cNvPr>
              <p:cNvSpPr txBox="1"/>
              <p:nvPr/>
            </p:nvSpPr>
            <p:spPr>
              <a:xfrm>
                <a:off x="18411004" y="10703116"/>
                <a:ext cx="725654" cy="644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FDCABA36-0CE8-4197-9BF4-322335ED373A}"/>
                  </a:ext>
                </a:extLst>
              </p:cNvPr>
              <p:cNvSpPr txBox="1"/>
              <p:nvPr/>
            </p:nvSpPr>
            <p:spPr>
              <a:xfrm>
                <a:off x="19793384" y="11347737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75A3255-62F3-4029-BC35-893B693B0ECC}"/>
                  </a:ext>
                </a:extLst>
              </p:cNvPr>
              <p:cNvSpPr txBox="1"/>
              <p:nvPr/>
            </p:nvSpPr>
            <p:spPr>
              <a:xfrm>
                <a:off x="21157569" y="10092654"/>
                <a:ext cx="725654" cy="644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" grpId="0" animBg="1"/>
      <p:bldP spid="1465" grpId="0" animBg="1"/>
      <p:bldP spid="1466" grpId="0" animBg="1"/>
      <p:bldP spid="1467" grpId="0" animBg="1"/>
      <p:bldP spid="1468" grpId="0" animBg="1"/>
      <p:bldP spid="1469" grpId="0" animBg="1"/>
      <p:bldP spid="1470" grpId="0" animBg="1"/>
      <p:bldP spid="1471" grpId="0" animBg="1"/>
      <p:bldP spid="35" grpId="0" animBg="1"/>
      <p:bldP spid="36" grpId="0" animBg="1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102</a:t>
            </a:fld>
            <a:endParaRPr/>
          </a:p>
        </p:txBody>
      </p:sp>
      <p:sp>
        <p:nvSpPr>
          <p:cNvPr id="1483" name="Column chart…"/>
          <p:cNvSpPr txBox="1"/>
          <p:nvPr/>
        </p:nvSpPr>
        <p:spPr>
          <a:xfrm>
            <a:off x="2154435" y="2288381"/>
            <a:ext cx="4728275" cy="2955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Column chart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 and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features</a:t>
            </a:r>
          </a:p>
        </p:txBody>
      </p:sp>
      <p:sp>
        <p:nvSpPr>
          <p:cNvPr id="1484" name="350…"/>
          <p:cNvSpPr txBox="1"/>
          <p:nvPr/>
        </p:nvSpPr>
        <p:spPr>
          <a:xfrm>
            <a:off x="2154434" y="10154218"/>
            <a:ext cx="2970015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485" name="95%…"/>
          <p:cNvSpPr txBox="1"/>
          <p:nvPr/>
        </p:nvSpPr>
        <p:spPr>
          <a:xfrm>
            <a:off x="5578281" y="10154218"/>
            <a:ext cx="2541210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486" name="Globally administrate client-focused meta services with B2C processes.…"/>
          <p:cNvSpPr txBox="1"/>
          <p:nvPr/>
        </p:nvSpPr>
        <p:spPr>
          <a:xfrm>
            <a:off x="2154435" y="7115862"/>
            <a:ext cx="7829192" cy="161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Objectively integrate distributed internal or "organic" sources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before cross functional resources.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8AF4828-04C5-1B4D-A18F-2D4C89331D8A}"/>
              </a:ext>
            </a:extLst>
          </p:cNvPr>
          <p:cNvCxnSpPr>
            <a:cxnSpLocks/>
          </p:cNvCxnSpPr>
          <p:nvPr/>
        </p:nvCxnSpPr>
        <p:spPr>
          <a:xfrm>
            <a:off x="2154435" y="670976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00A5F8E7-F688-44F5-A6B1-9735D177C8D3}"/>
              </a:ext>
            </a:extLst>
          </p:cNvPr>
          <p:cNvGrpSpPr/>
          <p:nvPr/>
        </p:nvGrpSpPr>
        <p:grpSpPr>
          <a:xfrm>
            <a:off x="10859943" y="3443890"/>
            <a:ext cx="1185066" cy="6893264"/>
            <a:chOff x="10859943" y="3443890"/>
            <a:chExt cx="1185066" cy="689326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B78DFBD-CEA4-4E3E-87D1-5FEA83AE0BE4}"/>
                </a:ext>
              </a:extLst>
            </p:cNvPr>
            <p:cNvSpPr txBox="1"/>
            <p:nvPr/>
          </p:nvSpPr>
          <p:spPr>
            <a:xfrm rot="19800000">
              <a:off x="10869468" y="3443890"/>
              <a:ext cx="1175541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250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A6EBAB2-7170-4655-B3E3-76F322D9CB70}"/>
                </a:ext>
              </a:extLst>
            </p:cNvPr>
            <p:cNvSpPr txBox="1"/>
            <p:nvPr/>
          </p:nvSpPr>
          <p:spPr>
            <a:xfrm rot="19800000">
              <a:off x="10859943" y="5993960"/>
              <a:ext cx="1175541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150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033BAF7-67D6-492D-8FC2-762512D66C75}"/>
                </a:ext>
              </a:extLst>
            </p:cNvPr>
            <p:cNvSpPr txBox="1"/>
            <p:nvPr/>
          </p:nvSpPr>
          <p:spPr>
            <a:xfrm rot="19800000">
              <a:off x="10859943" y="7268995"/>
              <a:ext cx="1175541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100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C2D09D8-AB8F-4950-9C3C-9003F582CED0}"/>
                </a:ext>
              </a:extLst>
            </p:cNvPr>
            <p:cNvSpPr txBox="1"/>
            <p:nvPr/>
          </p:nvSpPr>
          <p:spPr>
            <a:xfrm rot="19800000">
              <a:off x="11145409" y="8544030"/>
              <a:ext cx="869580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50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5192CBA-1221-48A3-9AE9-E9A75918F6C6}"/>
                </a:ext>
              </a:extLst>
            </p:cNvPr>
            <p:cNvSpPr txBox="1"/>
            <p:nvPr/>
          </p:nvSpPr>
          <p:spPr>
            <a:xfrm rot="19800000">
              <a:off x="11055263" y="9819063"/>
              <a:ext cx="966198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C108B7D-6BA4-419A-9166-386889668E75}"/>
                </a:ext>
              </a:extLst>
            </p:cNvPr>
            <p:cNvSpPr txBox="1"/>
            <p:nvPr/>
          </p:nvSpPr>
          <p:spPr>
            <a:xfrm rot="19800000">
              <a:off x="10859943" y="4718925"/>
              <a:ext cx="1175541" cy="5180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r" defTabSz="825500" rtl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800" b="0" dirty="0">
                  <a:solidFill>
                    <a:srgbClr val="747D8B"/>
                  </a:solidFill>
                  <a:latin typeface="Inter Light" panose="02000503000000020004" pitchFamily="2" charset="0"/>
                  <a:ea typeface="Roboto" charset="0"/>
                  <a:cs typeface="Roboto" charset="0"/>
                </a:rPr>
                <a:t>200</a:t>
              </a:r>
              <a:endParaRPr kumimoji="0" lang="en-US" sz="1800" b="0" u="none" strike="noStrike" cap="none" spc="0" normalizeH="0" baseline="0" dirty="0">
                <a:ln>
                  <a:noFill/>
                </a:ln>
                <a:solidFill>
                  <a:srgbClr val="747D8B"/>
                </a:solidFill>
                <a:effectLst/>
                <a:uFillTx/>
                <a:latin typeface="Inter Light" panose="02000503000000020004" pitchFamily="2" charset="0"/>
                <a:ea typeface="Roboto" charset="0"/>
                <a:cs typeface="Roboto" charset="0"/>
                <a:sym typeface="Roboto Black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9E3373-647F-4F80-9F8D-B8C47B1F2E32}"/>
              </a:ext>
            </a:extLst>
          </p:cNvPr>
          <p:cNvGrpSpPr/>
          <p:nvPr/>
        </p:nvGrpSpPr>
        <p:grpSpPr>
          <a:xfrm>
            <a:off x="12246070" y="3422741"/>
            <a:ext cx="9931759" cy="7185023"/>
            <a:chOff x="12246070" y="3422741"/>
            <a:chExt cx="9931759" cy="7185023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CD4B59A-E64C-4611-A56D-63247109CCDD}"/>
                </a:ext>
              </a:extLst>
            </p:cNvPr>
            <p:cNvGrpSpPr/>
            <p:nvPr/>
          </p:nvGrpSpPr>
          <p:grpSpPr>
            <a:xfrm>
              <a:off x="12246070" y="9988073"/>
              <a:ext cx="9521132" cy="619691"/>
              <a:chOff x="12246070" y="9988073"/>
              <a:chExt cx="9521132" cy="619691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D063635-6E36-4899-9AF8-7B47A785D703}"/>
                  </a:ext>
                </a:extLst>
              </p:cNvPr>
              <p:cNvSpPr txBox="1"/>
              <p:nvPr/>
            </p:nvSpPr>
            <p:spPr>
              <a:xfrm rot="19544206">
                <a:off x="20655287" y="10089673"/>
                <a:ext cx="1111915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Nov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B6A2A2D4-7DBA-46C9-8430-5E2FEB420FC5}"/>
                  </a:ext>
                </a:extLst>
              </p:cNvPr>
              <p:cNvSpPr txBox="1"/>
              <p:nvPr/>
            </p:nvSpPr>
            <p:spPr>
              <a:xfrm rot="19544206">
                <a:off x="19460168" y="10089673"/>
                <a:ext cx="995254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Oct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FD06DB6-D525-421E-91B0-B240C8C18AC7}"/>
                  </a:ext>
                </a:extLst>
              </p:cNvPr>
              <p:cNvSpPr txBox="1"/>
              <p:nvPr/>
            </p:nvSpPr>
            <p:spPr>
              <a:xfrm rot="19544206">
                <a:off x="18192135" y="10089673"/>
                <a:ext cx="106816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Sep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429CB64-FC5E-4130-9E78-C26DDE28016A}"/>
                  </a:ext>
                </a:extLst>
              </p:cNvPr>
              <p:cNvSpPr txBox="1"/>
              <p:nvPr/>
            </p:nvSpPr>
            <p:spPr>
              <a:xfrm rot="19544206">
                <a:off x="16883998" y="10089673"/>
                <a:ext cx="110827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Aug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D287AA6-A0B1-4E4C-9146-8536093C3C78}"/>
                  </a:ext>
                </a:extLst>
              </p:cNvPr>
              <p:cNvSpPr txBox="1"/>
              <p:nvPr/>
            </p:nvSpPr>
            <p:spPr>
              <a:xfrm rot="19544206">
                <a:off x="15783662" y="10089673"/>
                <a:ext cx="900469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Jul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17F9E156-85DB-416D-B549-3FAE75731642}"/>
                  </a:ext>
                </a:extLst>
              </p:cNvPr>
              <p:cNvSpPr txBox="1"/>
              <p:nvPr/>
            </p:nvSpPr>
            <p:spPr>
              <a:xfrm rot="19544206">
                <a:off x="14530210" y="10089673"/>
                <a:ext cx="1053585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Jun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108919A-C15A-4D0A-A1B6-2A1F7AF4448C}"/>
                  </a:ext>
                </a:extLst>
              </p:cNvPr>
              <p:cNvSpPr txBox="1"/>
              <p:nvPr/>
            </p:nvSpPr>
            <p:spPr>
              <a:xfrm rot="19544206">
                <a:off x="13160097" y="10089673"/>
                <a:ext cx="117024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May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B3953CCA-1FD6-4AA0-938B-31EF6168AB11}"/>
                  </a:ext>
                </a:extLst>
              </p:cNvPr>
              <p:cNvSpPr txBox="1"/>
              <p:nvPr/>
            </p:nvSpPr>
            <p:spPr>
              <a:xfrm rot="19544206">
                <a:off x="12246070" y="9988073"/>
                <a:ext cx="71416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Apr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BF89AF2-D707-439F-BC9B-E85C9BD285B5}"/>
                </a:ext>
              </a:extLst>
            </p:cNvPr>
            <p:cNvGrpSpPr/>
            <p:nvPr/>
          </p:nvGrpSpPr>
          <p:grpSpPr>
            <a:xfrm>
              <a:off x="12326771" y="3422741"/>
              <a:ext cx="9851058" cy="6461487"/>
              <a:chOff x="12326771" y="3422741"/>
              <a:chExt cx="9851058" cy="6461487"/>
            </a:xfrm>
          </p:grpSpPr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B6AA1FEF-1BDD-4D3D-97D9-F7CCB062FC31}"/>
                  </a:ext>
                </a:extLst>
              </p:cNvPr>
              <p:cNvCxnSpPr/>
              <p:nvPr/>
            </p:nvCxnSpPr>
            <p:spPr>
              <a:xfrm>
                <a:off x="12326771" y="8591929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35DAB0F9-C8CF-4BEA-BF50-647E72EA8056}"/>
                  </a:ext>
                </a:extLst>
              </p:cNvPr>
              <p:cNvCxnSpPr/>
              <p:nvPr/>
            </p:nvCxnSpPr>
            <p:spPr>
              <a:xfrm>
                <a:off x="12326771" y="7299632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741C36B2-4C25-40DD-9D66-2F9EC8562946}"/>
                  </a:ext>
                </a:extLst>
              </p:cNvPr>
              <p:cNvCxnSpPr/>
              <p:nvPr/>
            </p:nvCxnSpPr>
            <p:spPr>
              <a:xfrm>
                <a:off x="12326771" y="6007335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4DC744B3-D8A6-4696-997B-DB775009444B}"/>
                  </a:ext>
                </a:extLst>
              </p:cNvPr>
              <p:cNvCxnSpPr/>
              <p:nvPr/>
            </p:nvCxnSpPr>
            <p:spPr>
              <a:xfrm>
                <a:off x="12326771" y="4715038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6C53ADA5-7078-4E57-A31A-7A99287A7A3F}"/>
                  </a:ext>
                </a:extLst>
              </p:cNvPr>
              <p:cNvCxnSpPr/>
              <p:nvPr/>
            </p:nvCxnSpPr>
            <p:spPr>
              <a:xfrm>
                <a:off x="12326771" y="3422741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2E519D4C-C165-4F22-B0B2-2BE86426E689}"/>
                  </a:ext>
                </a:extLst>
              </p:cNvPr>
              <p:cNvCxnSpPr/>
              <p:nvPr/>
            </p:nvCxnSpPr>
            <p:spPr>
              <a:xfrm>
                <a:off x="12326771" y="9884228"/>
                <a:ext cx="9851058" cy="0"/>
              </a:xfrm>
              <a:prstGeom prst="line">
                <a:avLst/>
              </a:prstGeom>
              <a:noFill/>
              <a:ln w="6350" cap="flat">
                <a:solidFill>
                  <a:srgbClr val="C8CBD2">
                    <a:alpha val="50000"/>
                  </a:srgbClr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31492B8-E59B-454F-9888-10D78BA0EA15}"/>
                </a:ext>
              </a:extLst>
            </p:cNvPr>
            <p:cNvGrpSpPr/>
            <p:nvPr/>
          </p:nvGrpSpPr>
          <p:grpSpPr>
            <a:xfrm>
              <a:off x="12687300" y="4992961"/>
              <a:ext cx="8991600" cy="4881643"/>
              <a:chOff x="12744404" y="4992961"/>
              <a:chExt cx="8324895" cy="4881643"/>
            </a:xfrm>
          </p:grpSpPr>
          <p:sp>
            <p:nvSpPr>
              <p:cNvPr id="53" name="Freeform 91">
                <a:extLst>
                  <a:ext uri="{FF2B5EF4-FFF2-40B4-BE49-F238E27FC236}">
                    <a16:creationId xmlns:a16="http://schemas.microsoft.com/office/drawing/2014/main" id="{C47CA07E-3CCF-4E2F-903B-516B811E27F8}"/>
                  </a:ext>
                </a:extLst>
              </p:cNvPr>
              <p:cNvSpPr/>
              <p:nvPr/>
            </p:nvSpPr>
            <p:spPr>
              <a:xfrm>
                <a:off x="20874790" y="6037099"/>
                <a:ext cx="194509" cy="3837505"/>
              </a:xfrm>
              <a:custGeom>
                <a:avLst/>
                <a:gdLst>
                  <a:gd name="connsiteX0" fmla="*/ 0 w 131772"/>
                  <a:gd name="connsiteY0" fmla="*/ 0 h 4415015"/>
                  <a:gd name="connsiteX1" fmla="*/ 131772 w 131772"/>
                  <a:gd name="connsiteY1" fmla="*/ 0 h 4415015"/>
                  <a:gd name="connsiteX2" fmla="*/ 131772 w 131772"/>
                  <a:gd name="connsiteY2" fmla="*/ 2057050 h 4415015"/>
                  <a:gd name="connsiteX3" fmla="*/ 131772 w 131772"/>
                  <a:gd name="connsiteY3" fmla="*/ 2357965 h 4415015"/>
                  <a:gd name="connsiteX4" fmla="*/ 131772 w 131772"/>
                  <a:gd name="connsiteY4" fmla="*/ 4415015 h 4415015"/>
                  <a:gd name="connsiteX5" fmla="*/ 0 w 131772"/>
                  <a:gd name="connsiteY5" fmla="*/ 4415015 h 4415015"/>
                  <a:gd name="connsiteX6" fmla="*/ 0 w 131772"/>
                  <a:gd name="connsiteY6" fmla="*/ 2357965 h 4415015"/>
                  <a:gd name="connsiteX7" fmla="*/ 0 w 131772"/>
                  <a:gd name="connsiteY7" fmla="*/ 2057050 h 44150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72" h="4415015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2057050"/>
                    </a:lnTo>
                    <a:lnTo>
                      <a:pt x="131772" y="2357965"/>
                    </a:lnTo>
                    <a:lnTo>
                      <a:pt x="131772" y="4415015"/>
                    </a:lnTo>
                    <a:lnTo>
                      <a:pt x="0" y="4415015"/>
                    </a:lnTo>
                    <a:lnTo>
                      <a:pt x="0" y="2357965"/>
                    </a:lnTo>
                    <a:lnTo>
                      <a:pt x="0" y="2057050"/>
                    </a:lnTo>
                    <a:close/>
                  </a:path>
                </a:pathLst>
              </a:custGeom>
              <a:solidFill>
                <a:srgbClr val="C8CBD2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4" name="Freeform 109">
                <a:extLst>
                  <a:ext uri="{FF2B5EF4-FFF2-40B4-BE49-F238E27FC236}">
                    <a16:creationId xmlns:a16="http://schemas.microsoft.com/office/drawing/2014/main" id="{5065CD01-C4F0-463B-AE7E-7A7654286BCE}"/>
                  </a:ext>
                </a:extLst>
              </p:cNvPr>
              <p:cNvSpPr/>
              <p:nvPr/>
            </p:nvSpPr>
            <p:spPr>
              <a:xfrm>
                <a:off x="13948564" y="8862030"/>
                <a:ext cx="194509" cy="1012574"/>
              </a:xfrm>
              <a:custGeom>
                <a:avLst/>
                <a:gdLst>
                  <a:gd name="connsiteX0" fmla="*/ 0 w 131772"/>
                  <a:gd name="connsiteY0" fmla="*/ 0 h 1012574"/>
                  <a:gd name="connsiteX1" fmla="*/ 131772 w 131772"/>
                  <a:gd name="connsiteY1" fmla="*/ 0 h 1012574"/>
                  <a:gd name="connsiteX2" fmla="*/ 131772 w 131772"/>
                  <a:gd name="connsiteY2" fmla="*/ 1012574 h 1012574"/>
                  <a:gd name="connsiteX3" fmla="*/ 0 w 131772"/>
                  <a:gd name="connsiteY3" fmla="*/ 1012574 h 1012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1012574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1012574"/>
                    </a:lnTo>
                    <a:lnTo>
                      <a:pt x="0" y="1012574"/>
                    </a:lnTo>
                    <a:close/>
                  </a:path>
                </a:pathLst>
              </a:cu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5" name="Freeform 108">
                <a:extLst>
                  <a:ext uri="{FF2B5EF4-FFF2-40B4-BE49-F238E27FC236}">
                    <a16:creationId xmlns:a16="http://schemas.microsoft.com/office/drawing/2014/main" id="{BAEB4852-BAC3-4AF9-A1A7-87AEAA5F32EA}"/>
                  </a:ext>
                </a:extLst>
              </p:cNvPr>
              <p:cNvSpPr/>
              <p:nvPr/>
            </p:nvSpPr>
            <p:spPr>
              <a:xfrm>
                <a:off x="13948564" y="9242930"/>
                <a:ext cx="194509" cy="631674"/>
              </a:xfrm>
              <a:custGeom>
                <a:avLst/>
                <a:gdLst>
                  <a:gd name="connsiteX0" fmla="*/ 0 w 131772"/>
                  <a:gd name="connsiteY0" fmla="*/ 0 h 631674"/>
                  <a:gd name="connsiteX1" fmla="*/ 131772 w 131772"/>
                  <a:gd name="connsiteY1" fmla="*/ 0 h 631674"/>
                  <a:gd name="connsiteX2" fmla="*/ 131772 w 131772"/>
                  <a:gd name="connsiteY2" fmla="*/ 631674 h 631674"/>
                  <a:gd name="connsiteX3" fmla="*/ 0 w 131772"/>
                  <a:gd name="connsiteY3" fmla="*/ 631674 h 631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631674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631674"/>
                    </a:lnTo>
                    <a:lnTo>
                      <a:pt x="0" y="631674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6" name="Freeform 111">
                <a:extLst>
                  <a:ext uri="{FF2B5EF4-FFF2-40B4-BE49-F238E27FC236}">
                    <a16:creationId xmlns:a16="http://schemas.microsoft.com/office/drawing/2014/main" id="{29080F9A-5394-498D-956A-0DD9EBF86EF4}"/>
                  </a:ext>
                </a:extLst>
              </p:cNvPr>
              <p:cNvSpPr/>
              <p:nvPr/>
            </p:nvSpPr>
            <p:spPr>
              <a:xfrm>
                <a:off x="15124271" y="6203952"/>
                <a:ext cx="194509" cy="3670652"/>
              </a:xfrm>
              <a:custGeom>
                <a:avLst/>
                <a:gdLst>
                  <a:gd name="connsiteX0" fmla="*/ 0 w 131772"/>
                  <a:gd name="connsiteY0" fmla="*/ 0 h 1711074"/>
                  <a:gd name="connsiteX1" fmla="*/ 131772 w 131772"/>
                  <a:gd name="connsiteY1" fmla="*/ 0 h 1711074"/>
                  <a:gd name="connsiteX2" fmla="*/ 131772 w 131772"/>
                  <a:gd name="connsiteY2" fmla="*/ 1711074 h 1711074"/>
                  <a:gd name="connsiteX3" fmla="*/ 0 w 131772"/>
                  <a:gd name="connsiteY3" fmla="*/ 1711074 h 1711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1711074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1711074"/>
                    </a:lnTo>
                    <a:lnTo>
                      <a:pt x="0" y="1711074"/>
                    </a:lnTo>
                    <a:close/>
                  </a:path>
                </a:pathLst>
              </a:cu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7" name="Freeform 110">
                <a:extLst>
                  <a:ext uri="{FF2B5EF4-FFF2-40B4-BE49-F238E27FC236}">
                    <a16:creationId xmlns:a16="http://schemas.microsoft.com/office/drawing/2014/main" id="{15467A79-0351-4025-AA29-FE4EC6D02BC8}"/>
                  </a:ext>
                </a:extLst>
              </p:cNvPr>
              <p:cNvSpPr/>
              <p:nvPr/>
            </p:nvSpPr>
            <p:spPr>
              <a:xfrm>
                <a:off x="15124271" y="8217041"/>
                <a:ext cx="194509" cy="1657563"/>
              </a:xfrm>
              <a:custGeom>
                <a:avLst/>
                <a:gdLst>
                  <a:gd name="connsiteX0" fmla="*/ 0 w 131772"/>
                  <a:gd name="connsiteY0" fmla="*/ 0 h 504674"/>
                  <a:gd name="connsiteX1" fmla="*/ 131772 w 131772"/>
                  <a:gd name="connsiteY1" fmla="*/ 0 h 504674"/>
                  <a:gd name="connsiteX2" fmla="*/ 131772 w 131772"/>
                  <a:gd name="connsiteY2" fmla="*/ 504674 h 504674"/>
                  <a:gd name="connsiteX3" fmla="*/ 0 w 131772"/>
                  <a:gd name="connsiteY3" fmla="*/ 504674 h 504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504674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504674"/>
                    </a:lnTo>
                    <a:lnTo>
                      <a:pt x="0" y="504674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8" name="Freeform 97">
                <a:extLst>
                  <a:ext uri="{FF2B5EF4-FFF2-40B4-BE49-F238E27FC236}">
                    <a16:creationId xmlns:a16="http://schemas.microsoft.com/office/drawing/2014/main" id="{8B8682D2-1EB7-4867-8BD6-3B4B3E7A0713}"/>
                  </a:ext>
                </a:extLst>
              </p:cNvPr>
              <p:cNvSpPr/>
              <p:nvPr/>
            </p:nvSpPr>
            <p:spPr>
              <a:xfrm>
                <a:off x="16263402" y="4992961"/>
                <a:ext cx="194509" cy="4881643"/>
              </a:xfrm>
              <a:custGeom>
                <a:avLst/>
                <a:gdLst>
                  <a:gd name="connsiteX0" fmla="*/ 0 w 131772"/>
                  <a:gd name="connsiteY0" fmla="*/ 0 h 3226301"/>
                  <a:gd name="connsiteX1" fmla="*/ 131772 w 131772"/>
                  <a:gd name="connsiteY1" fmla="*/ 0 h 3226301"/>
                  <a:gd name="connsiteX2" fmla="*/ 131772 w 131772"/>
                  <a:gd name="connsiteY2" fmla="*/ 868336 h 3226301"/>
                  <a:gd name="connsiteX3" fmla="*/ 131772 w 131772"/>
                  <a:gd name="connsiteY3" fmla="*/ 2357965 h 3226301"/>
                  <a:gd name="connsiteX4" fmla="*/ 131772 w 131772"/>
                  <a:gd name="connsiteY4" fmla="*/ 3226301 h 3226301"/>
                  <a:gd name="connsiteX5" fmla="*/ 0 w 131772"/>
                  <a:gd name="connsiteY5" fmla="*/ 3226301 h 3226301"/>
                  <a:gd name="connsiteX6" fmla="*/ 0 w 131772"/>
                  <a:gd name="connsiteY6" fmla="*/ 2357965 h 3226301"/>
                  <a:gd name="connsiteX7" fmla="*/ 0 w 131772"/>
                  <a:gd name="connsiteY7" fmla="*/ 868336 h 322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72" h="3226301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868336"/>
                    </a:lnTo>
                    <a:lnTo>
                      <a:pt x="131772" y="2357965"/>
                    </a:lnTo>
                    <a:lnTo>
                      <a:pt x="131772" y="3226301"/>
                    </a:lnTo>
                    <a:lnTo>
                      <a:pt x="0" y="3226301"/>
                    </a:lnTo>
                    <a:lnTo>
                      <a:pt x="0" y="2357965"/>
                    </a:lnTo>
                    <a:lnTo>
                      <a:pt x="0" y="868336"/>
                    </a:lnTo>
                    <a:close/>
                  </a:path>
                </a:pathLst>
              </a:cu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3E347C92-5E69-4268-A288-1828DA8F334C}"/>
                  </a:ext>
                </a:extLst>
              </p:cNvPr>
              <p:cNvSpPr/>
              <p:nvPr/>
            </p:nvSpPr>
            <p:spPr>
              <a:xfrm>
                <a:off x="16263488" y="9052600"/>
                <a:ext cx="194509" cy="492443"/>
              </a:xfrm>
              <a:prstGeom prst="rect">
                <a:avLst/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38F2B0EC-1B5C-4E68-96E3-D7AE48F64E86}"/>
                  </a:ext>
                </a:extLst>
              </p:cNvPr>
              <p:cNvSpPr/>
              <p:nvPr/>
            </p:nvSpPr>
            <p:spPr>
              <a:xfrm>
                <a:off x="17402533" y="9052600"/>
                <a:ext cx="194509" cy="492443"/>
              </a:xfrm>
              <a:prstGeom prst="rect">
                <a:avLst/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3721A5F-6B18-4DBD-8D03-040327E44961}"/>
                  </a:ext>
                </a:extLst>
              </p:cNvPr>
              <p:cNvSpPr/>
              <p:nvPr/>
            </p:nvSpPr>
            <p:spPr>
              <a:xfrm>
                <a:off x="18541664" y="8449400"/>
                <a:ext cx="194509" cy="492443"/>
              </a:xfrm>
              <a:prstGeom prst="rect">
                <a:avLst/>
              </a:pr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531D2578-D97C-4940-AC37-BCA328A3E52A}"/>
                  </a:ext>
                </a:extLst>
              </p:cNvPr>
              <p:cNvSpPr/>
              <p:nvPr/>
            </p:nvSpPr>
            <p:spPr>
              <a:xfrm>
                <a:off x="18541664" y="9052600"/>
                <a:ext cx="194509" cy="492443"/>
              </a:xfrm>
              <a:prstGeom prst="rect">
                <a:avLst/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3" name="Freeform 113">
                <a:extLst>
                  <a:ext uri="{FF2B5EF4-FFF2-40B4-BE49-F238E27FC236}">
                    <a16:creationId xmlns:a16="http://schemas.microsoft.com/office/drawing/2014/main" id="{82C1F39E-8A84-48BA-BC1F-DA30AF05216D}"/>
                  </a:ext>
                </a:extLst>
              </p:cNvPr>
              <p:cNvSpPr/>
              <p:nvPr/>
            </p:nvSpPr>
            <p:spPr>
              <a:xfrm>
                <a:off x="19706406" y="8326792"/>
                <a:ext cx="194509" cy="1547812"/>
              </a:xfrm>
              <a:custGeom>
                <a:avLst/>
                <a:gdLst>
                  <a:gd name="connsiteX0" fmla="*/ 0 w 131772"/>
                  <a:gd name="connsiteY0" fmla="*/ 0 h 1547812"/>
                  <a:gd name="connsiteX1" fmla="*/ 131772 w 131772"/>
                  <a:gd name="connsiteY1" fmla="*/ 0 h 1547812"/>
                  <a:gd name="connsiteX2" fmla="*/ 131772 w 131772"/>
                  <a:gd name="connsiteY2" fmla="*/ 1547812 h 1547812"/>
                  <a:gd name="connsiteX3" fmla="*/ 0 w 131772"/>
                  <a:gd name="connsiteY3" fmla="*/ 1547812 h 1547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1547812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1547812"/>
                    </a:lnTo>
                    <a:lnTo>
                      <a:pt x="0" y="1547812"/>
                    </a:lnTo>
                    <a:close/>
                  </a:path>
                </a:pathLst>
              </a:cu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4" name="Freeform 112">
                <a:extLst>
                  <a:ext uri="{FF2B5EF4-FFF2-40B4-BE49-F238E27FC236}">
                    <a16:creationId xmlns:a16="http://schemas.microsoft.com/office/drawing/2014/main" id="{C88089DF-9459-4C7E-BF92-10062286E0D7}"/>
                  </a:ext>
                </a:extLst>
              </p:cNvPr>
              <p:cNvSpPr/>
              <p:nvPr/>
            </p:nvSpPr>
            <p:spPr>
              <a:xfrm>
                <a:off x="19706406" y="9533192"/>
                <a:ext cx="194509" cy="341412"/>
              </a:xfrm>
              <a:custGeom>
                <a:avLst/>
                <a:gdLst>
                  <a:gd name="connsiteX0" fmla="*/ 0 w 131772"/>
                  <a:gd name="connsiteY0" fmla="*/ 0 h 341412"/>
                  <a:gd name="connsiteX1" fmla="*/ 131772 w 131772"/>
                  <a:gd name="connsiteY1" fmla="*/ 0 h 341412"/>
                  <a:gd name="connsiteX2" fmla="*/ 131772 w 131772"/>
                  <a:gd name="connsiteY2" fmla="*/ 341412 h 341412"/>
                  <a:gd name="connsiteX3" fmla="*/ 0 w 131772"/>
                  <a:gd name="connsiteY3" fmla="*/ 341412 h 341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2" h="341412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341412"/>
                    </a:lnTo>
                    <a:lnTo>
                      <a:pt x="0" y="341412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006AF884-77B6-43BC-88E4-3D52516215B6}"/>
                  </a:ext>
                </a:extLst>
              </p:cNvPr>
              <p:cNvSpPr/>
              <p:nvPr/>
            </p:nvSpPr>
            <p:spPr>
              <a:xfrm>
                <a:off x="12744404" y="8449400"/>
                <a:ext cx="194509" cy="492443"/>
              </a:xfrm>
              <a:prstGeom prst="rect">
                <a:avLst/>
              </a:pr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B12EB508-B2C7-4816-84C2-2918C1CF2443}"/>
                  </a:ext>
                </a:extLst>
              </p:cNvPr>
              <p:cNvSpPr/>
              <p:nvPr/>
            </p:nvSpPr>
            <p:spPr>
              <a:xfrm>
                <a:off x="12744404" y="9052600"/>
                <a:ext cx="194509" cy="492443"/>
              </a:xfrm>
              <a:prstGeom prst="rect">
                <a:avLst/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7" name="Freeform 93">
                <a:extLst>
                  <a:ext uri="{FF2B5EF4-FFF2-40B4-BE49-F238E27FC236}">
                    <a16:creationId xmlns:a16="http://schemas.microsoft.com/office/drawing/2014/main" id="{BC2BB735-6A1B-483F-9CCA-8E19A7B32C02}"/>
                  </a:ext>
                </a:extLst>
              </p:cNvPr>
              <p:cNvSpPr/>
              <p:nvPr/>
            </p:nvSpPr>
            <p:spPr>
              <a:xfrm>
                <a:off x="20874790" y="7854703"/>
                <a:ext cx="194509" cy="2019901"/>
              </a:xfrm>
              <a:custGeom>
                <a:avLst/>
                <a:gdLst>
                  <a:gd name="connsiteX0" fmla="*/ 0 w 131772"/>
                  <a:gd name="connsiteY0" fmla="*/ 0 h 2019901"/>
                  <a:gd name="connsiteX1" fmla="*/ 131772 w 131772"/>
                  <a:gd name="connsiteY1" fmla="*/ 0 h 2019901"/>
                  <a:gd name="connsiteX2" fmla="*/ 131772 w 131772"/>
                  <a:gd name="connsiteY2" fmla="*/ 868336 h 2019901"/>
                  <a:gd name="connsiteX3" fmla="*/ 131772 w 131772"/>
                  <a:gd name="connsiteY3" fmla="*/ 1151565 h 2019901"/>
                  <a:gd name="connsiteX4" fmla="*/ 131772 w 131772"/>
                  <a:gd name="connsiteY4" fmla="*/ 2019901 h 2019901"/>
                  <a:gd name="connsiteX5" fmla="*/ 0 w 131772"/>
                  <a:gd name="connsiteY5" fmla="*/ 2019901 h 2019901"/>
                  <a:gd name="connsiteX6" fmla="*/ 0 w 131772"/>
                  <a:gd name="connsiteY6" fmla="*/ 1151565 h 2019901"/>
                  <a:gd name="connsiteX7" fmla="*/ 0 w 131772"/>
                  <a:gd name="connsiteY7" fmla="*/ 868336 h 20199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72" h="2019901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868336"/>
                    </a:lnTo>
                    <a:lnTo>
                      <a:pt x="131772" y="1151565"/>
                    </a:lnTo>
                    <a:lnTo>
                      <a:pt x="131772" y="2019901"/>
                    </a:lnTo>
                    <a:lnTo>
                      <a:pt x="0" y="2019901"/>
                    </a:lnTo>
                    <a:lnTo>
                      <a:pt x="0" y="1151565"/>
                    </a:lnTo>
                    <a:lnTo>
                      <a:pt x="0" y="868336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8" name="Freeform 95">
                <a:extLst>
                  <a:ext uri="{FF2B5EF4-FFF2-40B4-BE49-F238E27FC236}">
                    <a16:creationId xmlns:a16="http://schemas.microsoft.com/office/drawing/2014/main" id="{C2E7E663-4E2A-487E-B373-52CB7C22455A}"/>
                  </a:ext>
                </a:extLst>
              </p:cNvPr>
              <p:cNvSpPr/>
              <p:nvPr/>
            </p:nvSpPr>
            <p:spPr>
              <a:xfrm>
                <a:off x="17402534" y="5713577"/>
                <a:ext cx="194509" cy="4161027"/>
              </a:xfrm>
              <a:custGeom>
                <a:avLst/>
                <a:gdLst>
                  <a:gd name="connsiteX0" fmla="*/ 0 w 131772"/>
                  <a:gd name="connsiteY0" fmla="*/ 0 h 4161027"/>
                  <a:gd name="connsiteX1" fmla="*/ 131772 w 131772"/>
                  <a:gd name="connsiteY1" fmla="*/ 0 h 4161027"/>
                  <a:gd name="connsiteX2" fmla="*/ 131772 w 131772"/>
                  <a:gd name="connsiteY2" fmla="*/ 1803062 h 4161027"/>
                  <a:gd name="connsiteX3" fmla="*/ 131772 w 131772"/>
                  <a:gd name="connsiteY3" fmla="*/ 2357965 h 4161027"/>
                  <a:gd name="connsiteX4" fmla="*/ 131772 w 131772"/>
                  <a:gd name="connsiteY4" fmla="*/ 4161027 h 4161027"/>
                  <a:gd name="connsiteX5" fmla="*/ 0 w 131772"/>
                  <a:gd name="connsiteY5" fmla="*/ 4161027 h 4161027"/>
                  <a:gd name="connsiteX6" fmla="*/ 0 w 131772"/>
                  <a:gd name="connsiteY6" fmla="*/ 2357965 h 4161027"/>
                  <a:gd name="connsiteX7" fmla="*/ 0 w 131772"/>
                  <a:gd name="connsiteY7" fmla="*/ 1803062 h 4161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72" h="4161027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1803062"/>
                    </a:lnTo>
                    <a:lnTo>
                      <a:pt x="131772" y="2357965"/>
                    </a:lnTo>
                    <a:lnTo>
                      <a:pt x="131772" y="4161027"/>
                    </a:lnTo>
                    <a:lnTo>
                      <a:pt x="0" y="4161027"/>
                    </a:lnTo>
                    <a:lnTo>
                      <a:pt x="0" y="2357965"/>
                    </a:lnTo>
                    <a:lnTo>
                      <a:pt x="0" y="1803062"/>
                    </a:lnTo>
                    <a:close/>
                  </a:path>
                </a:pathLst>
              </a:cu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9" name="Freeform 100">
                <a:extLst>
                  <a:ext uri="{FF2B5EF4-FFF2-40B4-BE49-F238E27FC236}">
                    <a16:creationId xmlns:a16="http://schemas.microsoft.com/office/drawing/2014/main" id="{9AE3758E-BF5F-4139-9017-F4EAD1CFFE49}"/>
                  </a:ext>
                </a:extLst>
              </p:cNvPr>
              <p:cNvSpPr/>
              <p:nvPr/>
            </p:nvSpPr>
            <p:spPr>
              <a:xfrm>
                <a:off x="17401676" y="8217041"/>
                <a:ext cx="194509" cy="1657563"/>
              </a:xfrm>
              <a:custGeom>
                <a:avLst/>
                <a:gdLst>
                  <a:gd name="connsiteX0" fmla="*/ 0 w 131772"/>
                  <a:gd name="connsiteY0" fmla="*/ 0 h 1657563"/>
                  <a:gd name="connsiteX1" fmla="*/ 131772 w 131772"/>
                  <a:gd name="connsiteY1" fmla="*/ 0 h 1657563"/>
                  <a:gd name="connsiteX2" fmla="*/ 131772 w 131772"/>
                  <a:gd name="connsiteY2" fmla="*/ 505998 h 1657563"/>
                  <a:gd name="connsiteX3" fmla="*/ 131772 w 131772"/>
                  <a:gd name="connsiteY3" fmla="*/ 1151565 h 1657563"/>
                  <a:gd name="connsiteX4" fmla="*/ 131772 w 131772"/>
                  <a:gd name="connsiteY4" fmla="*/ 1657563 h 1657563"/>
                  <a:gd name="connsiteX5" fmla="*/ 0 w 131772"/>
                  <a:gd name="connsiteY5" fmla="*/ 1657563 h 1657563"/>
                  <a:gd name="connsiteX6" fmla="*/ 0 w 131772"/>
                  <a:gd name="connsiteY6" fmla="*/ 1151565 h 1657563"/>
                  <a:gd name="connsiteX7" fmla="*/ 0 w 131772"/>
                  <a:gd name="connsiteY7" fmla="*/ 505998 h 1657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1772" h="1657563">
                    <a:moveTo>
                      <a:pt x="0" y="0"/>
                    </a:moveTo>
                    <a:lnTo>
                      <a:pt x="131772" y="0"/>
                    </a:lnTo>
                    <a:lnTo>
                      <a:pt x="131772" y="505998"/>
                    </a:lnTo>
                    <a:lnTo>
                      <a:pt x="131772" y="1151565"/>
                    </a:lnTo>
                    <a:lnTo>
                      <a:pt x="131772" y="1657563"/>
                    </a:lnTo>
                    <a:lnTo>
                      <a:pt x="0" y="1657563"/>
                    </a:lnTo>
                    <a:lnTo>
                      <a:pt x="0" y="1151565"/>
                    </a:lnTo>
                    <a:lnTo>
                      <a:pt x="0" y="505998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4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5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3" grpId="0" animBg="1"/>
      <p:bldP spid="1484" grpId="0" animBg="1"/>
      <p:bldP spid="1485" grpId="0" animBg="1"/>
      <p:bldP spid="1486" grpId="0" animBg="1"/>
    </p:bld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CBB553E6-D0F7-E43A-AA10-03A0A36817DE}"/>
              </a:ext>
            </a:extLst>
          </p:cNvPr>
          <p:cNvSpPr/>
          <p:nvPr/>
        </p:nvSpPr>
        <p:spPr>
          <a:xfrm>
            <a:off x="2294137" y="2786400"/>
            <a:ext cx="8143200" cy="8143200"/>
          </a:xfrm>
          <a:prstGeom prst="ellipse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5" name="Pie 4">
            <a:extLst>
              <a:ext uri="{FF2B5EF4-FFF2-40B4-BE49-F238E27FC236}">
                <a16:creationId xmlns:a16="http://schemas.microsoft.com/office/drawing/2014/main" id="{EC7E49A2-4F84-962E-FF78-D8244F6FBC3C}"/>
              </a:ext>
            </a:extLst>
          </p:cNvPr>
          <p:cNvSpPr/>
          <p:nvPr/>
        </p:nvSpPr>
        <p:spPr>
          <a:xfrm>
            <a:off x="2169249" y="2742116"/>
            <a:ext cx="8146800" cy="8146800"/>
          </a:xfrm>
          <a:prstGeom prst="pie">
            <a:avLst>
              <a:gd name="adj1" fmla="val 6763767"/>
              <a:gd name="adj2" fmla="val 12179055"/>
            </a:avLst>
          </a:prstGeom>
          <a:solidFill>
            <a:srgbClr val="9AA2AC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6" name="Pie 5">
            <a:extLst>
              <a:ext uri="{FF2B5EF4-FFF2-40B4-BE49-F238E27FC236}">
                <a16:creationId xmlns:a16="http://schemas.microsoft.com/office/drawing/2014/main" id="{28438EC7-8784-3492-45F4-3FDD8DA3DE4E}"/>
              </a:ext>
            </a:extLst>
          </p:cNvPr>
          <p:cNvSpPr/>
          <p:nvPr/>
        </p:nvSpPr>
        <p:spPr>
          <a:xfrm>
            <a:off x="2146947" y="2786988"/>
            <a:ext cx="8146800" cy="8146800"/>
          </a:xfrm>
          <a:prstGeom prst="pie">
            <a:avLst>
              <a:gd name="adj1" fmla="val 12212818"/>
              <a:gd name="adj2" fmla="val 16221760"/>
            </a:avLst>
          </a:prstGeom>
          <a:solidFill>
            <a:srgbClr val="C8CBD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9F2D86-8A56-B5ED-F436-C6D395276D02}"/>
              </a:ext>
            </a:extLst>
          </p:cNvPr>
          <p:cNvSpPr/>
          <p:nvPr/>
        </p:nvSpPr>
        <p:spPr>
          <a:xfrm>
            <a:off x="2729586" y="3311057"/>
            <a:ext cx="7138490" cy="7138490"/>
          </a:xfrm>
          <a:prstGeom prst="ellipse">
            <a:avLst/>
          </a:prstGeom>
          <a:solidFill>
            <a:srgbClr val="F0F2F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4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103</a:t>
            </a:fld>
            <a:endParaRPr/>
          </a:p>
        </p:txBody>
      </p:sp>
      <p:sp>
        <p:nvSpPr>
          <p:cNvPr id="1492" name="45%…"/>
          <p:cNvSpPr txBox="1"/>
          <p:nvPr/>
        </p:nvSpPr>
        <p:spPr>
          <a:xfrm>
            <a:off x="13392020" y="9656471"/>
            <a:ext cx="3086229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493" name="20%…"/>
          <p:cNvSpPr txBox="1"/>
          <p:nvPr/>
        </p:nvSpPr>
        <p:spPr>
          <a:xfrm>
            <a:off x="17104713" y="9656471"/>
            <a:ext cx="2640645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494" name="15%…"/>
          <p:cNvSpPr txBox="1"/>
          <p:nvPr/>
        </p:nvSpPr>
        <p:spPr>
          <a:xfrm>
            <a:off x="20467877" y="9656471"/>
            <a:ext cx="226487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sp>
        <p:nvSpPr>
          <p:cNvPr id="1495" name="Doughnut chart analysis…"/>
          <p:cNvSpPr txBox="1"/>
          <p:nvPr/>
        </p:nvSpPr>
        <p:spPr>
          <a:xfrm>
            <a:off x="13392021" y="2786988"/>
            <a:ext cx="8550418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Doughnut chart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sp>
        <p:nvSpPr>
          <p:cNvPr id="1496" name="Globally administrate client-focused meta services with B2C processes. Distinctively…"/>
          <p:cNvSpPr txBox="1"/>
          <p:nvPr/>
        </p:nvSpPr>
        <p:spPr>
          <a:xfrm>
            <a:off x="13392020" y="6813398"/>
            <a:ext cx="1009662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integrate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distributed internal or "organic" sources before cross functional resources.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3125556-5320-C74F-A75B-C223EDC6992F}"/>
              </a:ext>
            </a:extLst>
          </p:cNvPr>
          <p:cNvCxnSpPr>
            <a:cxnSpLocks/>
          </p:cNvCxnSpPr>
          <p:nvPr/>
        </p:nvCxnSpPr>
        <p:spPr>
          <a:xfrm>
            <a:off x="13392021" y="639635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BUSINESS SUPPORT…">
            <a:extLst>
              <a:ext uri="{FF2B5EF4-FFF2-40B4-BE49-F238E27FC236}">
                <a16:creationId xmlns:a16="http://schemas.microsoft.com/office/drawing/2014/main" id="{CA9DDEE9-151E-4B19-9E42-5E70DDED7BF6}"/>
              </a:ext>
            </a:extLst>
          </p:cNvPr>
          <p:cNvSpPr txBox="1"/>
          <p:nvPr/>
        </p:nvSpPr>
        <p:spPr>
          <a:xfrm>
            <a:off x="3364044" y="7350664"/>
            <a:ext cx="5722806" cy="12035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AE514DB8-C602-488A-91DC-928D41F469E5}"/>
              </a:ext>
            </a:extLst>
          </p:cNvPr>
          <p:cNvSpPr/>
          <p:nvPr/>
        </p:nvSpPr>
        <p:spPr>
          <a:xfrm>
            <a:off x="5790722" y="5704003"/>
            <a:ext cx="859929" cy="1019175"/>
          </a:xfrm>
          <a:custGeom>
            <a:avLst/>
            <a:gdLst/>
            <a:ahLst/>
            <a:cxnLst/>
            <a:rect l="l" t="t" r="r" b="b"/>
            <a:pathLst>
              <a:path w="859929" h="1019175">
                <a:moveTo>
                  <a:pt x="748456" y="732532"/>
                </a:moveTo>
                <a:cubicBezTo>
                  <a:pt x="727224" y="732532"/>
                  <a:pt x="708645" y="740495"/>
                  <a:pt x="692720" y="756419"/>
                </a:cubicBezTo>
                <a:cubicBezTo>
                  <a:pt x="676796" y="772344"/>
                  <a:pt x="668833" y="790923"/>
                  <a:pt x="668833" y="812155"/>
                </a:cubicBezTo>
                <a:cubicBezTo>
                  <a:pt x="668833" y="833388"/>
                  <a:pt x="676796" y="851967"/>
                  <a:pt x="692720" y="867891"/>
                </a:cubicBezTo>
                <a:cubicBezTo>
                  <a:pt x="708645" y="883816"/>
                  <a:pt x="727224" y="891778"/>
                  <a:pt x="748456" y="891778"/>
                </a:cubicBezTo>
                <a:cubicBezTo>
                  <a:pt x="769689" y="891778"/>
                  <a:pt x="788268" y="883816"/>
                  <a:pt x="804193" y="867891"/>
                </a:cubicBezTo>
                <a:cubicBezTo>
                  <a:pt x="820117" y="851967"/>
                  <a:pt x="828079" y="833388"/>
                  <a:pt x="828079" y="812155"/>
                </a:cubicBezTo>
                <a:cubicBezTo>
                  <a:pt x="828079" y="790923"/>
                  <a:pt x="820117" y="772344"/>
                  <a:pt x="804193" y="756419"/>
                </a:cubicBezTo>
                <a:cubicBezTo>
                  <a:pt x="788268" y="740495"/>
                  <a:pt x="769689" y="732532"/>
                  <a:pt x="748456" y="732532"/>
                </a:cubicBezTo>
                <a:close/>
                <a:moveTo>
                  <a:pt x="429964" y="429965"/>
                </a:moveTo>
                <a:cubicBezTo>
                  <a:pt x="408731" y="429965"/>
                  <a:pt x="390153" y="437927"/>
                  <a:pt x="374228" y="453852"/>
                </a:cubicBezTo>
                <a:cubicBezTo>
                  <a:pt x="358304" y="469776"/>
                  <a:pt x="350341" y="488355"/>
                  <a:pt x="350341" y="509588"/>
                </a:cubicBezTo>
                <a:cubicBezTo>
                  <a:pt x="350341" y="530821"/>
                  <a:pt x="358304" y="549399"/>
                  <a:pt x="374228" y="565324"/>
                </a:cubicBezTo>
                <a:cubicBezTo>
                  <a:pt x="390153" y="581248"/>
                  <a:pt x="408731" y="589211"/>
                  <a:pt x="429964" y="589211"/>
                </a:cubicBezTo>
                <a:cubicBezTo>
                  <a:pt x="451197" y="589211"/>
                  <a:pt x="469776" y="581248"/>
                  <a:pt x="485700" y="565324"/>
                </a:cubicBezTo>
                <a:cubicBezTo>
                  <a:pt x="501625" y="549399"/>
                  <a:pt x="509587" y="530821"/>
                  <a:pt x="509587" y="509588"/>
                </a:cubicBezTo>
                <a:cubicBezTo>
                  <a:pt x="509587" y="488355"/>
                  <a:pt x="501625" y="469776"/>
                  <a:pt x="485700" y="453852"/>
                </a:cubicBezTo>
                <a:cubicBezTo>
                  <a:pt x="469776" y="437927"/>
                  <a:pt x="451197" y="429965"/>
                  <a:pt x="429964" y="429965"/>
                </a:cubicBezTo>
                <a:close/>
                <a:moveTo>
                  <a:pt x="111472" y="127397"/>
                </a:moveTo>
                <a:cubicBezTo>
                  <a:pt x="90239" y="127397"/>
                  <a:pt x="71661" y="135359"/>
                  <a:pt x="55736" y="151284"/>
                </a:cubicBezTo>
                <a:cubicBezTo>
                  <a:pt x="39811" y="167209"/>
                  <a:pt x="31849" y="185787"/>
                  <a:pt x="31849" y="207020"/>
                </a:cubicBezTo>
                <a:cubicBezTo>
                  <a:pt x="31849" y="228253"/>
                  <a:pt x="39811" y="246832"/>
                  <a:pt x="55736" y="262756"/>
                </a:cubicBezTo>
                <a:cubicBezTo>
                  <a:pt x="71661" y="278681"/>
                  <a:pt x="90239" y="286643"/>
                  <a:pt x="111472" y="286643"/>
                </a:cubicBezTo>
                <a:cubicBezTo>
                  <a:pt x="132705" y="286643"/>
                  <a:pt x="151284" y="278681"/>
                  <a:pt x="167208" y="262756"/>
                </a:cubicBezTo>
                <a:cubicBezTo>
                  <a:pt x="183133" y="246832"/>
                  <a:pt x="191095" y="228253"/>
                  <a:pt x="191095" y="207020"/>
                </a:cubicBezTo>
                <a:cubicBezTo>
                  <a:pt x="191095" y="185787"/>
                  <a:pt x="183133" y="167209"/>
                  <a:pt x="167208" y="151284"/>
                </a:cubicBezTo>
                <a:cubicBezTo>
                  <a:pt x="151284" y="135359"/>
                  <a:pt x="132705" y="127397"/>
                  <a:pt x="111472" y="127397"/>
                </a:cubicBezTo>
                <a:close/>
                <a:moveTo>
                  <a:pt x="732532" y="0"/>
                </a:moveTo>
                <a:lnTo>
                  <a:pt x="764381" y="0"/>
                </a:lnTo>
                <a:lnTo>
                  <a:pt x="764381" y="702674"/>
                </a:lnTo>
                <a:cubicBezTo>
                  <a:pt x="790922" y="706655"/>
                  <a:pt x="813482" y="718930"/>
                  <a:pt x="832061" y="739499"/>
                </a:cubicBezTo>
                <a:cubicBezTo>
                  <a:pt x="850639" y="760069"/>
                  <a:pt x="859929" y="784287"/>
                  <a:pt x="859929" y="812155"/>
                </a:cubicBezTo>
                <a:cubicBezTo>
                  <a:pt x="859929" y="840023"/>
                  <a:pt x="850639" y="864242"/>
                  <a:pt x="832061" y="884811"/>
                </a:cubicBezTo>
                <a:cubicBezTo>
                  <a:pt x="813482" y="905381"/>
                  <a:pt x="790922" y="917656"/>
                  <a:pt x="764381" y="921637"/>
                </a:cubicBezTo>
                <a:lnTo>
                  <a:pt x="764381" y="1019175"/>
                </a:lnTo>
                <a:lnTo>
                  <a:pt x="732532" y="1019175"/>
                </a:lnTo>
                <a:lnTo>
                  <a:pt x="732532" y="921637"/>
                </a:lnTo>
                <a:cubicBezTo>
                  <a:pt x="705991" y="917656"/>
                  <a:pt x="683431" y="905381"/>
                  <a:pt x="664852" y="884811"/>
                </a:cubicBezTo>
                <a:cubicBezTo>
                  <a:pt x="646273" y="864242"/>
                  <a:pt x="636984" y="840023"/>
                  <a:pt x="636984" y="812155"/>
                </a:cubicBezTo>
                <a:cubicBezTo>
                  <a:pt x="636984" y="784287"/>
                  <a:pt x="646273" y="760069"/>
                  <a:pt x="664852" y="739499"/>
                </a:cubicBezTo>
                <a:cubicBezTo>
                  <a:pt x="683431" y="718930"/>
                  <a:pt x="705991" y="706655"/>
                  <a:pt x="732532" y="702674"/>
                </a:cubicBezTo>
                <a:close/>
                <a:moveTo>
                  <a:pt x="414040" y="0"/>
                </a:moveTo>
                <a:lnTo>
                  <a:pt x="445889" y="0"/>
                </a:lnTo>
                <a:lnTo>
                  <a:pt x="445889" y="400106"/>
                </a:lnTo>
                <a:cubicBezTo>
                  <a:pt x="472430" y="404087"/>
                  <a:pt x="494990" y="416362"/>
                  <a:pt x="513568" y="436932"/>
                </a:cubicBezTo>
                <a:cubicBezTo>
                  <a:pt x="532147" y="457501"/>
                  <a:pt x="541436" y="481720"/>
                  <a:pt x="541436" y="509588"/>
                </a:cubicBezTo>
                <a:cubicBezTo>
                  <a:pt x="541436" y="537456"/>
                  <a:pt x="532147" y="561674"/>
                  <a:pt x="513568" y="582244"/>
                </a:cubicBezTo>
                <a:cubicBezTo>
                  <a:pt x="494990" y="602813"/>
                  <a:pt x="472430" y="615088"/>
                  <a:pt x="445889" y="619069"/>
                </a:cubicBezTo>
                <a:lnTo>
                  <a:pt x="445889" y="1019175"/>
                </a:lnTo>
                <a:lnTo>
                  <a:pt x="414040" y="1019175"/>
                </a:lnTo>
                <a:lnTo>
                  <a:pt x="414040" y="619069"/>
                </a:lnTo>
                <a:cubicBezTo>
                  <a:pt x="387499" y="615088"/>
                  <a:pt x="364939" y="602813"/>
                  <a:pt x="346360" y="582244"/>
                </a:cubicBezTo>
                <a:cubicBezTo>
                  <a:pt x="327781" y="561674"/>
                  <a:pt x="318492" y="537456"/>
                  <a:pt x="318492" y="509588"/>
                </a:cubicBezTo>
                <a:cubicBezTo>
                  <a:pt x="318492" y="481720"/>
                  <a:pt x="327781" y="457501"/>
                  <a:pt x="346360" y="436932"/>
                </a:cubicBezTo>
                <a:cubicBezTo>
                  <a:pt x="364939" y="416362"/>
                  <a:pt x="387499" y="404087"/>
                  <a:pt x="414040" y="400106"/>
                </a:cubicBezTo>
                <a:close/>
                <a:moveTo>
                  <a:pt x="95547" y="0"/>
                </a:moveTo>
                <a:lnTo>
                  <a:pt x="127397" y="0"/>
                </a:lnTo>
                <a:lnTo>
                  <a:pt x="127397" y="97538"/>
                </a:lnTo>
                <a:cubicBezTo>
                  <a:pt x="153938" y="101520"/>
                  <a:pt x="176498" y="113795"/>
                  <a:pt x="195076" y="134364"/>
                </a:cubicBezTo>
                <a:cubicBezTo>
                  <a:pt x="213655" y="154933"/>
                  <a:pt x="222944" y="179152"/>
                  <a:pt x="222944" y="207020"/>
                </a:cubicBezTo>
                <a:cubicBezTo>
                  <a:pt x="222944" y="234888"/>
                  <a:pt x="213655" y="259107"/>
                  <a:pt x="195076" y="279676"/>
                </a:cubicBezTo>
                <a:cubicBezTo>
                  <a:pt x="176498" y="300246"/>
                  <a:pt x="153938" y="312521"/>
                  <a:pt x="127397" y="316502"/>
                </a:cubicBezTo>
                <a:lnTo>
                  <a:pt x="127397" y="1019175"/>
                </a:lnTo>
                <a:lnTo>
                  <a:pt x="95547" y="1019175"/>
                </a:lnTo>
                <a:lnTo>
                  <a:pt x="95547" y="316502"/>
                </a:lnTo>
                <a:cubicBezTo>
                  <a:pt x="69006" y="312521"/>
                  <a:pt x="46447" y="300246"/>
                  <a:pt x="27868" y="279676"/>
                </a:cubicBezTo>
                <a:cubicBezTo>
                  <a:pt x="9289" y="259107"/>
                  <a:pt x="0" y="234888"/>
                  <a:pt x="0" y="207020"/>
                </a:cubicBezTo>
                <a:cubicBezTo>
                  <a:pt x="0" y="179152"/>
                  <a:pt x="9289" y="154933"/>
                  <a:pt x="27868" y="134364"/>
                </a:cubicBezTo>
                <a:cubicBezTo>
                  <a:pt x="46447" y="113795"/>
                  <a:pt x="69006" y="101520"/>
                  <a:pt x="95547" y="97538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2" grpId="0" animBg="1"/>
      <p:bldP spid="1493" grpId="0" animBg="1"/>
      <p:bldP spid="1494" grpId="0" animBg="1"/>
      <p:bldP spid="1495" grpId="0" animBg="1"/>
      <p:bldP spid="1496" grpId="0" animBg="1"/>
      <p:bldP spid="14" grpId="0" animBg="1"/>
      <p:bldP spid="22" grpId="0" animBg="1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104</a:t>
            </a:fld>
            <a:endParaRPr/>
          </a:p>
        </p:txBody>
      </p:sp>
      <p:sp>
        <p:nvSpPr>
          <p:cNvPr id="1503" name="45%…"/>
          <p:cNvSpPr txBox="1"/>
          <p:nvPr/>
        </p:nvSpPr>
        <p:spPr>
          <a:xfrm>
            <a:off x="14953278" y="9450544"/>
            <a:ext cx="334577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504" name="20%…"/>
          <p:cNvSpPr txBox="1"/>
          <p:nvPr/>
        </p:nvSpPr>
        <p:spPr>
          <a:xfrm>
            <a:off x="18816182" y="9450544"/>
            <a:ext cx="286271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505" name="Bar chart analysis…"/>
          <p:cNvSpPr txBox="1"/>
          <p:nvPr/>
        </p:nvSpPr>
        <p:spPr>
          <a:xfrm>
            <a:off x="14953279" y="3316426"/>
            <a:ext cx="5959730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Bar chart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sp>
        <p:nvSpPr>
          <p:cNvPr id="1506" name="Globally administrate client-focused meta services with B2C processes.…"/>
          <p:cNvSpPr txBox="1"/>
          <p:nvPr/>
        </p:nvSpPr>
        <p:spPr>
          <a:xfrm>
            <a:off x="14953278" y="6975153"/>
            <a:ext cx="8097217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Objectively integrate distributed internal or "organic" sources.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A094C10-7B5A-FA48-9BCD-8F65F781BCFC}"/>
              </a:ext>
            </a:extLst>
          </p:cNvPr>
          <p:cNvCxnSpPr>
            <a:cxnSpLocks/>
          </p:cNvCxnSpPr>
          <p:nvPr/>
        </p:nvCxnSpPr>
        <p:spPr>
          <a:xfrm>
            <a:off x="14953278" y="656905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F79DE18-B0E1-476E-8D0F-255DD3F6F334}"/>
              </a:ext>
            </a:extLst>
          </p:cNvPr>
          <p:cNvGrpSpPr/>
          <p:nvPr/>
        </p:nvGrpSpPr>
        <p:grpSpPr>
          <a:xfrm>
            <a:off x="1847688" y="4271963"/>
            <a:ext cx="11038975" cy="5903040"/>
            <a:chOff x="1847688" y="4271963"/>
            <a:chExt cx="11038975" cy="590304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DC764E80-0059-4838-A963-5BFA626D180A}"/>
                </a:ext>
              </a:extLst>
            </p:cNvPr>
            <p:cNvGrpSpPr/>
            <p:nvPr/>
          </p:nvGrpSpPr>
          <p:grpSpPr>
            <a:xfrm>
              <a:off x="2889501" y="4698492"/>
              <a:ext cx="8705304" cy="4328958"/>
              <a:chOff x="2889501" y="4698492"/>
              <a:chExt cx="8705304" cy="4328958"/>
            </a:xfrm>
          </p:grpSpPr>
          <p:sp>
            <p:nvSpPr>
              <p:cNvPr id="56" name="Freeform 13">
                <a:extLst>
                  <a:ext uri="{FF2B5EF4-FFF2-40B4-BE49-F238E27FC236}">
                    <a16:creationId xmlns:a16="http://schemas.microsoft.com/office/drawing/2014/main" id="{663D51EF-D8E2-44A8-A2DD-C7CC62DD3559}"/>
                  </a:ext>
                </a:extLst>
              </p:cNvPr>
              <p:cNvSpPr/>
              <p:nvPr/>
            </p:nvSpPr>
            <p:spPr>
              <a:xfrm>
                <a:off x="2889504" y="4698492"/>
                <a:ext cx="1572768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C8CBD2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7" name="Freeform 14">
                <a:extLst>
                  <a:ext uri="{FF2B5EF4-FFF2-40B4-BE49-F238E27FC236}">
                    <a16:creationId xmlns:a16="http://schemas.microsoft.com/office/drawing/2014/main" id="{6004A51D-63AB-44FC-A66F-F76A54085FD1}"/>
                  </a:ext>
                </a:extLst>
              </p:cNvPr>
              <p:cNvSpPr/>
              <p:nvPr/>
            </p:nvSpPr>
            <p:spPr>
              <a:xfrm>
                <a:off x="2889503" y="5981192"/>
                <a:ext cx="2187543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C8CBD2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8" name="Freeform 15">
                <a:extLst>
                  <a:ext uri="{FF2B5EF4-FFF2-40B4-BE49-F238E27FC236}">
                    <a16:creationId xmlns:a16="http://schemas.microsoft.com/office/drawing/2014/main" id="{70B1A560-5877-407F-982E-35A202DF6D29}"/>
                  </a:ext>
                </a:extLst>
              </p:cNvPr>
              <p:cNvSpPr/>
              <p:nvPr/>
            </p:nvSpPr>
            <p:spPr>
              <a:xfrm>
                <a:off x="2889502" y="7263892"/>
                <a:ext cx="3835591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C8CBD2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59" name="Freeform 16">
                <a:extLst>
                  <a:ext uri="{FF2B5EF4-FFF2-40B4-BE49-F238E27FC236}">
                    <a16:creationId xmlns:a16="http://schemas.microsoft.com/office/drawing/2014/main" id="{13CC4661-D0FB-49C2-B417-BD51942C4211}"/>
                  </a:ext>
                </a:extLst>
              </p:cNvPr>
              <p:cNvSpPr/>
              <p:nvPr/>
            </p:nvSpPr>
            <p:spPr>
              <a:xfrm>
                <a:off x="2889501" y="8546592"/>
                <a:ext cx="8705304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C8CBD2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0" name="Freeform 17">
                <a:extLst>
                  <a:ext uri="{FF2B5EF4-FFF2-40B4-BE49-F238E27FC236}">
                    <a16:creationId xmlns:a16="http://schemas.microsoft.com/office/drawing/2014/main" id="{993A10E6-14F3-4398-911A-507CCCC935CC}"/>
                  </a:ext>
                </a:extLst>
              </p:cNvPr>
              <p:cNvSpPr/>
              <p:nvPr/>
            </p:nvSpPr>
            <p:spPr>
              <a:xfrm>
                <a:off x="2889501" y="5024358"/>
                <a:ext cx="3343466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1" name="Freeform 18">
                <a:extLst>
                  <a:ext uri="{FF2B5EF4-FFF2-40B4-BE49-F238E27FC236}">
                    <a16:creationId xmlns:a16="http://schemas.microsoft.com/office/drawing/2014/main" id="{F6AE5F05-85DB-45FC-BF0C-4022B2A00ADD}"/>
                  </a:ext>
                </a:extLst>
              </p:cNvPr>
              <p:cNvSpPr/>
              <p:nvPr/>
            </p:nvSpPr>
            <p:spPr>
              <a:xfrm>
                <a:off x="2889501" y="6307058"/>
                <a:ext cx="2601448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2" name="Freeform 19">
                <a:extLst>
                  <a:ext uri="{FF2B5EF4-FFF2-40B4-BE49-F238E27FC236}">
                    <a16:creationId xmlns:a16="http://schemas.microsoft.com/office/drawing/2014/main" id="{98DA7BB7-742A-4E8D-85AE-79071AABB5EF}"/>
                  </a:ext>
                </a:extLst>
              </p:cNvPr>
              <p:cNvSpPr/>
              <p:nvPr/>
            </p:nvSpPr>
            <p:spPr>
              <a:xfrm>
                <a:off x="2889501" y="7589758"/>
                <a:ext cx="4857878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63" name="Freeform 20">
                <a:extLst>
                  <a:ext uri="{FF2B5EF4-FFF2-40B4-BE49-F238E27FC236}">
                    <a16:creationId xmlns:a16="http://schemas.microsoft.com/office/drawing/2014/main" id="{9D6CFFD6-81FC-4F23-A145-22EC3D78B80E}"/>
                  </a:ext>
                </a:extLst>
              </p:cNvPr>
              <p:cNvSpPr/>
              <p:nvPr/>
            </p:nvSpPr>
            <p:spPr>
              <a:xfrm>
                <a:off x="2889501" y="8888258"/>
                <a:ext cx="2909849" cy="139192"/>
              </a:xfrm>
              <a:custGeom>
                <a:avLst/>
                <a:gdLst>
                  <a:gd name="connsiteX0" fmla="*/ 0 w 1572768"/>
                  <a:gd name="connsiteY0" fmla="*/ 0 h 139192"/>
                  <a:gd name="connsiteX1" fmla="*/ 1572768 w 1572768"/>
                  <a:gd name="connsiteY1" fmla="*/ 0 h 139192"/>
                  <a:gd name="connsiteX2" fmla="*/ 1572768 w 1572768"/>
                  <a:gd name="connsiteY2" fmla="*/ 139192 h 139192"/>
                  <a:gd name="connsiteX3" fmla="*/ 0 w 1572768"/>
                  <a:gd name="connsiteY3" fmla="*/ 139192 h 139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72768" h="139192">
                    <a:moveTo>
                      <a:pt x="0" y="0"/>
                    </a:moveTo>
                    <a:lnTo>
                      <a:pt x="1572768" y="0"/>
                    </a:lnTo>
                    <a:lnTo>
                      <a:pt x="1572768" y="139192"/>
                    </a:lnTo>
                    <a:lnTo>
                      <a:pt x="0" y="139192"/>
                    </a:lnTo>
                    <a:close/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CBA8A14-C891-4E7A-A19C-9FCD781167D0}"/>
                </a:ext>
              </a:extLst>
            </p:cNvPr>
            <p:cNvGrpSpPr/>
            <p:nvPr/>
          </p:nvGrpSpPr>
          <p:grpSpPr>
            <a:xfrm>
              <a:off x="2889501" y="4271963"/>
              <a:ext cx="9739312" cy="5178581"/>
              <a:chOff x="2889501" y="4271963"/>
              <a:chExt cx="9739312" cy="5178581"/>
            </a:xfrm>
          </p:grpSpPr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49F115A-C3B5-4EA4-A219-22BBDC3B8BDB}"/>
                  </a:ext>
                </a:extLst>
              </p:cNvPr>
              <p:cNvCxnSpPr/>
              <p:nvPr/>
            </p:nvCxnSpPr>
            <p:spPr>
              <a:xfrm>
                <a:off x="5313613" y="4271963"/>
                <a:ext cx="0" cy="5178581"/>
              </a:xfrm>
              <a:prstGeom prst="line">
                <a:avLst/>
              </a:prstGeom>
              <a:noFill/>
              <a:ln w="12700" cap="flat">
                <a:solidFill>
                  <a:srgbClr val="C8CBD2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47AFB78-F8EC-4AAB-80C9-ED211C563D0D}"/>
                  </a:ext>
                </a:extLst>
              </p:cNvPr>
              <p:cNvCxnSpPr/>
              <p:nvPr/>
            </p:nvCxnSpPr>
            <p:spPr>
              <a:xfrm>
                <a:off x="7737725" y="4271963"/>
                <a:ext cx="0" cy="5178581"/>
              </a:xfrm>
              <a:prstGeom prst="line">
                <a:avLst/>
              </a:prstGeom>
              <a:noFill/>
              <a:ln w="12700" cap="flat">
                <a:solidFill>
                  <a:srgbClr val="C8CBD2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37C78587-1B79-406C-9158-BB149B1E9176}"/>
                  </a:ext>
                </a:extLst>
              </p:cNvPr>
              <p:cNvCxnSpPr/>
              <p:nvPr/>
            </p:nvCxnSpPr>
            <p:spPr>
              <a:xfrm>
                <a:off x="10161837" y="4271963"/>
                <a:ext cx="0" cy="5178581"/>
              </a:xfrm>
              <a:prstGeom prst="line">
                <a:avLst/>
              </a:prstGeom>
              <a:noFill/>
              <a:ln w="12700" cap="flat">
                <a:solidFill>
                  <a:srgbClr val="C8CBD2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DCB4FDB3-4C98-47D7-B5C5-DC0DE4A29F00}"/>
                  </a:ext>
                </a:extLst>
              </p:cNvPr>
              <p:cNvCxnSpPr/>
              <p:nvPr/>
            </p:nvCxnSpPr>
            <p:spPr>
              <a:xfrm>
                <a:off x="12628813" y="4271963"/>
                <a:ext cx="0" cy="5178581"/>
              </a:xfrm>
              <a:prstGeom prst="line">
                <a:avLst/>
              </a:prstGeom>
              <a:noFill/>
              <a:ln w="12700" cap="flat">
                <a:solidFill>
                  <a:srgbClr val="C8CBD2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6378B571-F68B-47AC-8782-336F7DD06B4C}"/>
                  </a:ext>
                </a:extLst>
              </p:cNvPr>
              <p:cNvCxnSpPr/>
              <p:nvPr/>
            </p:nvCxnSpPr>
            <p:spPr>
              <a:xfrm>
                <a:off x="2889501" y="4271963"/>
                <a:ext cx="0" cy="5178581"/>
              </a:xfrm>
              <a:prstGeom prst="line">
                <a:avLst/>
              </a:prstGeom>
              <a:noFill/>
              <a:ln w="12700" cap="flat">
                <a:solidFill>
                  <a:srgbClr val="C8CBD2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41D7551-EA09-4C80-A048-4FD44E7C2A6E}"/>
                </a:ext>
              </a:extLst>
            </p:cNvPr>
            <p:cNvGrpSpPr/>
            <p:nvPr/>
          </p:nvGrpSpPr>
          <p:grpSpPr>
            <a:xfrm>
              <a:off x="1847688" y="4813644"/>
              <a:ext cx="987370" cy="4431669"/>
              <a:chOff x="1847688" y="4813644"/>
              <a:chExt cx="987370" cy="4431669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CD02563-CCA9-44BE-8566-B5BE9D210A6C}"/>
                  </a:ext>
                </a:extLst>
              </p:cNvPr>
              <p:cNvSpPr txBox="1"/>
              <p:nvPr/>
            </p:nvSpPr>
            <p:spPr>
              <a:xfrm rot="19544206">
                <a:off x="1986743" y="8727222"/>
                <a:ext cx="759751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Jul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1FA01DF-091C-48F1-A5AE-D5E0AE22DBED}"/>
                  </a:ext>
                </a:extLst>
              </p:cNvPr>
              <p:cNvSpPr txBox="1"/>
              <p:nvPr/>
            </p:nvSpPr>
            <p:spPr>
              <a:xfrm rot="19544206">
                <a:off x="1907823" y="7467472"/>
                <a:ext cx="888938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Jun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6D60074D-2B24-4757-B133-78D2E361D99B}"/>
                  </a:ext>
                </a:extLst>
              </p:cNvPr>
              <p:cNvSpPr txBox="1"/>
              <p:nvPr/>
            </p:nvSpPr>
            <p:spPr>
              <a:xfrm rot="19544206">
                <a:off x="1847688" y="6251269"/>
                <a:ext cx="98737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May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7902276-19DC-4161-BE11-1516B471648F}"/>
                  </a:ext>
                </a:extLst>
              </p:cNvPr>
              <p:cNvSpPr txBox="1"/>
              <p:nvPr/>
            </p:nvSpPr>
            <p:spPr>
              <a:xfrm rot="19544206">
                <a:off x="2171675" y="4813644"/>
                <a:ext cx="602557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Apr</a:t>
                </a:r>
              </a:p>
            </p:txBody>
          </p:sp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D728BCF2-1B79-4EC2-BBC6-1E197A666C3A}"/>
                </a:ext>
              </a:extLst>
            </p:cNvPr>
            <p:cNvGrpSpPr/>
            <p:nvPr/>
          </p:nvGrpSpPr>
          <p:grpSpPr>
            <a:xfrm>
              <a:off x="2494482" y="9520111"/>
              <a:ext cx="10392181" cy="654892"/>
              <a:chOff x="2494482" y="9520111"/>
              <a:chExt cx="10392181" cy="654892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38D7469B-2EAA-48F3-BF46-435F75408662}"/>
                  </a:ext>
                </a:extLst>
              </p:cNvPr>
              <p:cNvSpPr txBox="1"/>
              <p:nvPr/>
            </p:nvSpPr>
            <p:spPr>
              <a:xfrm rot="19544206">
                <a:off x="2494482" y="9520111"/>
                <a:ext cx="473582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0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77ED807-58A5-408D-A691-A9CA96ABF284}"/>
                  </a:ext>
                </a:extLst>
              </p:cNvPr>
              <p:cNvSpPr txBox="1"/>
              <p:nvPr/>
            </p:nvSpPr>
            <p:spPr>
              <a:xfrm rot="19544206">
                <a:off x="4697034" y="9614433"/>
                <a:ext cx="730673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40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CA9A846-0BFC-4714-8227-FD8DB659EC61}"/>
                  </a:ext>
                </a:extLst>
              </p:cNvPr>
              <p:cNvSpPr txBox="1"/>
              <p:nvPr/>
            </p:nvSpPr>
            <p:spPr>
              <a:xfrm rot="19544206">
                <a:off x="7189313" y="9598268"/>
                <a:ext cx="730673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6D778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</a:t>
                </a: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D778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7E309C1-DE35-45B4-90E6-C4943BCC02EB}"/>
                  </a:ext>
                </a:extLst>
              </p:cNvPr>
              <p:cNvSpPr txBox="1"/>
              <p:nvPr/>
            </p:nvSpPr>
            <p:spPr>
              <a:xfrm rot="19544206">
                <a:off x="9400427" y="9656912"/>
                <a:ext cx="987758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120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D778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57A69866-8B58-4DFF-BC78-4DA26F0BF223}"/>
                  </a:ext>
                </a:extLst>
              </p:cNvPr>
              <p:cNvSpPr txBox="1"/>
              <p:nvPr/>
            </p:nvSpPr>
            <p:spPr>
              <a:xfrm rot="19544206">
                <a:off x="11898905" y="9637876"/>
                <a:ext cx="987758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D778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160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3" grpId="0" animBg="1"/>
      <p:bldP spid="1504" grpId="0" animBg="1"/>
      <p:bldP spid="1505" grpId="0" animBg="1"/>
      <p:bldP spid="1506" grpId="0" animBg="1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105</a:t>
            </a:fld>
            <a:endParaRPr/>
          </a:p>
        </p:txBody>
      </p:sp>
      <p:sp>
        <p:nvSpPr>
          <p:cNvPr id="1510" name="Creative analysis…"/>
          <p:cNvSpPr txBox="1"/>
          <p:nvPr/>
        </p:nvSpPr>
        <p:spPr>
          <a:xfrm>
            <a:off x="2154434" y="4295211"/>
            <a:ext cx="5922765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Creative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sp>
        <p:nvSpPr>
          <p:cNvPr id="1511" name="Globally administrate client-focused meta services with B2C…"/>
          <p:cNvSpPr txBox="1"/>
          <p:nvPr/>
        </p:nvSpPr>
        <p:spPr>
          <a:xfrm>
            <a:off x="2154434" y="7953938"/>
            <a:ext cx="7772301" cy="161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 Distinctively synergies excellent communities and global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manufactured products. Objectively integrate distributed internal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 or "organic" sources.</a:t>
            </a:r>
          </a:p>
        </p:txBody>
      </p:sp>
      <p:sp>
        <p:nvSpPr>
          <p:cNvPr id="1513" name="15%…"/>
          <p:cNvSpPr txBox="1"/>
          <p:nvPr/>
        </p:nvSpPr>
        <p:spPr>
          <a:xfrm>
            <a:off x="20319973" y="3362657"/>
            <a:ext cx="3073427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514" name="30%…"/>
          <p:cNvSpPr txBox="1"/>
          <p:nvPr/>
        </p:nvSpPr>
        <p:spPr>
          <a:xfrm>
            <a:off x="20319973" y="5428524"/>
            <a:ext cx="3073427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515" name="45%…"/>
          <p:cNvSpPr txBox="1"/>
          <p:nvPr/>
        </p:nvSpPr>
        <p:spPr>
          <a:xfrm>
            <a:off x="20319973" y="7494391"/>
            <a:ext cx="3073427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516" name="55%…"/>
          <p:cNvSpPr txBox="1"/>
          <p:nvPr/>
        </p:nvSpPr>
        <p:spPr>
          <a:xfrm>
            <a:off x="20319973" y="9560257"/>
            <a:ext cx="3073427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55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517" name="Square"/>
          <p:cNvSpPr/>
          <p:nvPr/>
        </p:nvSpPr>
        <p:spPr>
          <a:xfrm>
            <a:off x="10763250" y="3362657"/>
            <a:ext cx="3175000" cy="3175001"/>
          </a:xfrm>
          <a:prstGeom prst="rect">
            <a:avLst/>
          </a:prstGeom>
          <a:solidFill>
            <a:srgbClr val="DCE0E6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520" name="Square"/>
          <p:cNvSpPr/>
          <p:nvPr/>
        </p:nvSpPr>
        <p:spPr>
          <a:xfrm>
            <a:off x="13938250" y="3362657"/>
            <a:ext cx="3175000" cy="3175001"/>
          </a:xfrm>
          <a:prstGeom prst="rect">
            <a:avLst/>
          </a:prstGeom>
          <a:solidFill>
            <a:srgbClr val="677180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523" name="Square"/>
          <p:cNvSpPr/>
          <p:nvPr/>
        </p:nvSpPr>
        <p:spPr>
          <a:xfrm>
            <a:off x="10763250" y="6537658"/>
            <a:ext cx="3175000" cy="3175001"/>
          </a:xfrm>
          <a:prstGeom prst="rect">
            <a:avLst/>
          </a:prstGeom>
          <a:solidFill>
            <a:srgbClr val="C8CBD1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526" name="Square"/>
          <p:cNvSpPr/>
          <p:nvPr/>
        </p:nvSpPr>
        <p:spPr>
          <a:xfrm>
            <a:off x="12985750" y="5585157"/>
            <a:ext cx="5080000" cy="508000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53A60B0-A0D1-1C4C-95F8-0A92D4ADA15A}"/>
              </a:ext>
            </a:extLst>
          </p:cNvPr>
          <p:cNvCxnSpPr>
            <a:cxnSpLocks/>
          </p:cNvCxnSpPr>
          <p:nvPr/>
        </p:nvCxnSpPr>
        <p:spPr>
          <a:xfrm>
            <a:off x="2154435" y="754784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887A665-3175-4534-ADCA-D5C5C9F46541}"/>
              </a:ext>
            </a:extLst>
          </p:cNvPr>
          <p:cNvSpPr/>
          <p:nvPr/>
        </p:nvSpPr>
        <p:spPr>
          <a:xfrm>
            <a:off x="12094368" y="4697364"/>
            <a:ext cx="519410" cy="762000"/>
          </a:xfrm>
          <a:custGeom>
            <a:avLst/>
            <a:gdLst/>
            <a:ahLst/>
            <a:cxnLst/>
            <a:rect l="l" t="t" r="r" b="b"/>
            <a:pathLst>
              <a:path w="519410" h="762000">
                <a:moveTo>
                  <a:pt x="23813" y="83343"/>
                </a:moveTo>
                <a:lnTo>
                  <a:pt x="23813" y="345281"/>
                </a:lnTo>
                <a:lnTo>
                  <a:pt x="480715" y="345281"/>
                </a:lnTo>
                <a:lnTo>
                  <a:pt x="415231" y="214312"/>
                </a:lnTo>
                <a:lnTo>
                  <a:pt x="480715" y="83343"/>
                </a:lnTo>
                <a:close/>
                <a:moveTo>
                  <a:pt x="0" y="0"/>
                </a:moveTo>
                <a:lnTo>
                  <a:pt x="23813" y="0"/>
                </a:lnTo>
                <a:lnTo>
                  <a:pt x="23813" y="59531"/>
                </a:lnTo>
                <a:lnTo>
                  <a:pt x="519410" y="59531"/>
                </a:lnTo>
                <a:lnTo>
                  <a:pt x="442020" y="214312"/>
                </a:lnTo>
                <a:lnTo>
                  <a:pt x="519410" y="369093"/>
                </a:lnTo>
                <a:lnTo>
                  <a:pt x="23813" y="369093"/>
                </a:lnTo>
                <a:lnTo>
                  <a:pt x="23813" y="762000"/>
                </a:lnTo>
                <a:lnTo>
                  <a:pt x="0" y="762000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DE81850-1E03-49A3-B1F7-A263E8184A9A}"/>
              </a:ext>
            </a:extLst>
          </p:cNvPr>
          <p:cNvSpPr/>
          <p:nvPr/>
        </p:nvSpPr>
        <p:spPr>
          <a:xfrm>
            <a:off x="11961912" y="7906596"/>
            <a:ext cx="764977" cy="724793"/>
          </a:xfrm>
          <a:custGeom>
            <a:avLst/>
            <a:gdLst/>
            <a:ahLst/>
            <a:cxnLst/>
            <a:rect l="l" t="t" r="r" b="b"/>
            <a:pathLst>
              <a:path w="764977" h="724793">
                <a:moveTo>
                  <a:pt x="370582" y="203895"/>
                </a:moveTo>
                <a:lnTo>
                  <a:pt x="394395" y="203895"/>
                </a:lnTo>
                <a:lnTo>
                  <a:pt x="394395" y="339328"/>
                </a:lnTo>
                <a:lnTo>
                  <a:pt x="483692" y="383977"/>
                </a:lnTo>
                <a:lnTo>
                  <a:pt x="471785" y="404813"/>
                </a:lnTo>
                <a:lnTo>
                  <a:pt x="370582" y="354211"/>
                </a:lnTo>
                <a:close/>
                <a:moveTo>
                  <a:pt x="382489" y="49113"/>
                </a:moveTo>
                <a:cubicBezTo>
                  <a:pt x="301129" y="49113"/>
                  <a:pt x="231180" y="78383"/>
                  <a:pt x="172641" y="136922"/>
                </a:cubicBezTo>
                <a:cubicBezTo>
                  <a:pt x="114102" y="195461"/>
                  <a:pt x="84832" y="265410"/>
                  <a:pt x="84832" y="346770"/>
                </a:cubicBezTo>
                <a:cubicBezTo>
                  <a:pt x="84832" y="428129"/>
                  <a:pt x="114102" y="498078"/>
                  <a:pt x="172641" y="556617"/>
                </a:cubicBezTo>
                <a:cubicBezTo>
                  <a:pt x="231180" y="615156"/>
                  <a:pt x="301129" y="644426"/>
                  <a:pt x="382489" y="644426"/>
                </a:cubicBezTo>
                <a:cubicBezTo>
                  <a:pt x="463848" y="644426"/>
                  <a:pt x="533797" y="615156"/>
                  <a:pt x="592336" y="556617"/>
                </a:cubicBezTo>
                <a:cubicBezTo>
                  <a:pt x="650875" y="498078"/>
                  <a:pt x="680145" y="428129"/>
                  <a:pt x="680145" y="346770"/>
                </a:cubicBezTo>
                <a:cubicBezTo>
                  <a:pt x="680145" y="265410"/>
                  <a:pt x="650875" y="195461"/>
                  <a:pt x="592336" y="136922"/>
                </a:cubicBezTo>
                <a:cubicBezTo>
                  <a:pt x="533797" y="78383"/>
                  <a:pt x="463848" y="49113"/>
                  <a:pt x="382489" y="49113"/>
                </a:cubicBezTo>
                <a:close/>
                <a:moveTo>
                  <a:pt x="699492" y="26789"/>
                </a:moveTo>
                <a:lnTo>
                  <a:pt x="608707" y="44649"/>
                </a:lnTo>
                <a:lnTo>
                  <a:pt x="720328" y="156270"/>
                </a:lnTo>
                <a:lnTo>
                  <a:pt x="738188" y="65485"/>
                </a:lnTo>
                <a:close/>
                <a:moveTo>
                  <a:pt x="65485" y="26789"/>
                </a:moveTo>
                <a:lnTo>
                  <a:pt x="26789" y="65485"/>
                </a:lnTo>
                <a:lnTo>
                  <a:pt x="44649" y="156270"/>
                </a:lnTo>
                <a:lnTo>
                  <a:pt x="156270" y="44649"/>
                </a:lnTo>
                <a:close/>
                <a:moveTo>
                  <a:pt x="382489" y="25301"/>
                </a:moveTo>
                <a:cubicBezTo>
                  <a:pt x="470793" y="25301"/>
                  <a:pt x="546447" y="56803"/>
                  <a:pt x="609451" y="119807"/>
                </a:cubicBezTo>
                <a:cubicBezTo>
                  <a:pt x="672455" y="182811"/>
                  <a:pt x="703957" y="258465"/>
                  <a:pt x="703957" y="346770"/>
                </a:cubicBezTo>
                <a:cubicBezTo>
                  <a:pt x="703957" y="409278"/>
                  <a:pt x="687338" y="466576"/>
                  <a:pt x="654100" y="518666"/>
                </a:cubicBezTo>
                <a:cubicBezTo>
                  <a:pt x="620862" y="570756"/>
                  <a:pt x="576957" y="610195"/>
                  <a:pt x="522387" y="636984"/>
                </a:cubicBezTo>
                <a:lnTo>
                  <a:pt x="593824" y="706934"/>
                </a:lnTo>
                <a:lnTo>
                  <a:pt x="575965" y="724793"/>
                </a:lnTo>
                <a:lnTo>
                  <a:pt x="498574" y="645914"/>
                </a:lnTo>
                <a:cubicBezTo>
                  <a:pt x="462856" y="660797"/>
                  <a:pt x="424160" y="668238"/>
                  <a:pt x="382489" y="668238"/>
                </a:cubicBezTo>
                <a:cubicBezTo>
                  <a:pt x="340817" y="668238"/>
                  <a:pt x="302121" y="660797"/>
                  <a:pt x="266403" y="645914"/>
                </a:cubicBezTo>
                <a:lnTo>
                  <a:pt x="189012" y="724793"/>
                </a:lnTo>
                <a:lnTo>
                  <a:pt x="171153" y="706934"/>
                </a:lnTo>
                <a:lnTo>
                  <a:pt x="242590" y="636984"/>
                </a:lnTo>
                <a:cubicBezTo>
                  <a:pt x="188020" y="610195"/>
                  <a:pt x="144115" y="570756"/>
                  <a:pt x="110877" y="518666"/>
                </a:cubicBezTo>
                <a:cubicBezTo>
                  <a:pt x="77639" y="466576"/>
                  <a:pt x="61020" y="409278"/>
                  <a:pt x="61020" y="346770"/>
                </a:cubicBezTo>
                <a:cubicBezTo>
                  <a:pt x="61020" y="258465"/>
                  <a:pt x="92522" y="182811"/>
                  <a:pt x="155526" y="119807"/>
                </a:cubicBezTo>
                <a:cubicBezTo>
                  <a:pt x="218530" y="56803"/>
                  <a:pt x="294184" y="25301"/>
                  <a:pt x="382489" y="25301"/>
                </a:cubicBezTo>
                <a:close/>
                <a:moveTo>
                  <a:pt x="708422" y="0"/>
                </a:moveTo>
                <a:lnTo>
                  <a:pt x="764977" y="56555"/>
                </a:lnTo>
                <a:lnTo>
                  <a:pt x="735211" y="203895"/>
                </a:lnTo>
                <a:lnTo>
                  <a:pt x="561082" y="29766"/>
                </a:lnTo>
                <a:close/>
                <a:moveTo>
                  <a:pt x="56555" y="0"/>
                </a:moveTo>
                <a:lnTo>
                  <a:pt x="203895" y="29766"/>
                </a:lnTo>
                <a:lnTo>
                  <a:pt x="29766" y="203895"/>
                </a:lnTo>
                <a:lnTo>
                  <a:pt x="0" y="5655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AB00DD4-3C7B-4476-9EDD-38EB9D425C59}"/>
              </a:ext>
            </a:extLst>
          </p:cNvPr>
          <p:cNvSpPr/>
          <p:nvPr/>
        </p:nvSpPr>
        <p:spPr>
          <a:xfrm>
            <a:off x="15197932" y="4697364"/>
            <a:ext cx="642937" cy="762000"/>
          </a:xfrm>
          <a:custGeom>
            <a:avLst/>
            <a:gdLst/>
            <a:ahLst/>
            <a:cxnLst/>
            <a:rect l="l" t="t" r="r" b="b"/>
            <a:pathLst>
              <a:path w="642937" h="762000">
                <a:moveTo>
                  <a:pt x="559593" y="547687"/>
                </a:moveTo>
                <a:cubicBezTo>
                  <a:pt x="543719" y="547687"/>
                  <a:pt x="529828" y="553640"/>
                  <a:pt x="517922" y="565547"/>
                </a:cubicBezTo>
                <a:cubicBezTo>
                  <a:pt x="506015" y="577453"/>
                  <a:pt x="500062" y="591343"/>
                  <a:pt x="500062" y="607218"/>
                </a:cubicBezTo>
                <a:cubicBezTo>
                  <a:pt x="500062" y="623093"/>
                  <a:pt x="506015" y="636984"/>
                  <a:pt x="517922" y="648890"/>
                </a:cubicBezTo>
                <a:cubicBezTo>
                  <a:pt x="529828" y="660797"/>
                  <a:pt x="543719" y="666750"/>
                  <a:pt x="559593" y="666750"/>
                </a:cubicBezTo>
                <a:cubicBezTo>
                  <a:pt x="575469" y="666750"/>
                  <a:pt x="589359" y="660797"/>
                  <a:pt x="601265" y="648890"/>
                </a:cubicBezTo>
                <a:cubicBezTo>
                  <a:pt x="613172" y="636984"/>
                  <a:pt x="619125" y="623093"/>
                  <a:pt x="619125" y="607218"/>
                </a:cubicBezTo>
                <a:cubicBezTo>
                  <a:pt x="619125" y="591343"/>
                  <a:pt x="613172" y="577453"/>
                  <a:pt x="601265" y="565547"/>
                </a:cubicBezTo>
                <a:cubicBezTo>
                  <a:pt x="589359" y="553640"/>
                  <a:pt x="575469" y="547687"/>
                  <a:pt x="559593" y="547687"/>
                </a:cubicBezTo>
                <a:close/>
                <a:moveTo>
                  <a:pt x="321469" y="321468"/>
                </a:moveTo>
                <a:cubicBezTo>
                  <a:pt x="305593" y="321468"/>
                  <a:pt x="291703" y="327422"/>
                  <a:pt x="279797" y="339328"/>
                </a:cubicBezTo>
                <a:cubicBezTo>
                  <a:pt x="267890" y="351234"/>
                  <a:pt x="261937" y="365125"/>
                  <a:pt x="261937" y="381000"/>
                </a:cubicBezTo>
                <a:cubicBezTo>
                  <a:pt x="261937" y="396875"/>
                  <a:pt x="267890" y="410765"/>
                  <a:pt x="279797" y="422672"/>
                </a:cubicBezTo>
                <a:cubicBezTo>
                  <a:pt x="291703" y="434578"/>
                  <a:pt x="305593" y="440531"/>
                  <a:pt x="321469" y="440531"/>
                </a:cubicBezTo>
                <a:cubicBezTo>
                  <a:pt x="337343" y="440531"/>
                  <a:pt x="351234" y="434578"/>
                  <a:pt x="363140" y="422672"/>
                </a:cubicBezTo>
                <a:cubicBezTo>
                  <a:pt x="375047" y="410765"/>
                  <a:pt x="381000" y="396875"/>
                  <a:pt x="381000" y="381000"/>
                </a:cubicBezTo>
                <a:cubicBezTo>
                  <a:pt x="381000" y="365125"/>
                  <a:pt x="375047" y="351234"/>
                  <a:pt x="363140" y="339328"/>
                </a:cubicBezTo>
                <a:cubicBezTo>
                  <a:pt x="351234" y="327422"/>
                  <a:pt x="337343" y="321468"/>
                  <a:pt x="321469" y="321468"/>
                </a:cubicBezTo>
                <a:close/>
                <a:moveTo>
                  <a:pt x="83344" y="95250"/>
                </a:moveTo>
                <a:cubicBezTo>
                  <a:pt x="67469" y="95250"/>
                  <a:pt x="53578" y="101203"/>
                  <a:pt x="41672" y="113109"/>
                </a:cubicBezTo>
                <a:cubicBezTo>
                  <a:pt x="29765" y="125015"/>
                  <a:pt x="23812" y="138906"/>
                  <a:pt x="23812" y="154781"/>
                </a:cubicBezTo>
                <a:cubicBezTo>
                  <a:pt x="23812" y="170656"/>
                  <a:pt x="29765" y="184547"/>
                  <a:pt x="41672" y="196453"/>
                </a:cubicBezTo>
                <a:cubicBezTo>
                  <a:pt x="53578" y="208359"/>
                  <a:pt x="67469" y="214312"/>
                  <a:pt x="83344" y="214312"/>
                </a:cubicBezTo>
                <a:cubicBezTo>
                  <a:pt x="99219" y="214312"/>
                  <a:pt x="113109" y="208359"/>
                  <a:pt x="125015" y="196453"/>
                </a:cubicBezTo>
                <a:cubicBezTo>
                  <a:pt x="136922" y="184547"/>
                  <a:pt x="142875" y="170656"/>
                  <a:pt x="142875" y="154781"/>
                </a:cubicBezTo>
                <a:cubicBezTo>
                  <a:pt x="142875" y="138906"/>
                  <a:pt x="136922" y="125015"/>
                  <a:pt x="125015" y="113109"/>
                </a:cubicBezTo>
                <a:cubicBezTo>
                  <a:pt x="113109" y="101203"/>
                  <a:pt x="99219" y="95250"/>
                  <a:pt x="83344" y="95250"/>
                </a:cubicBezTo>
                <a:close/>
                <a:moveTo>
                  <a:pt x="547687" y="0"/>
                </a:moveTo>
                <a:lnTo>
                  <a:pt x="571500" y="0"/>
                </a:lnTo>
                <a:lnTo>
                  <a:pt x="571500" y="525363"/>
                </a:lnTo>
                <a:cubicBezTo>
                  <a:pt x="591344" y="528340"/>
                  <a:pt x="608211" y="537517"/>
                  <a:pt x="622101" y="552896"/>
                </a:cubicBezTo>
                <a:cubicBezTo>
                  <a:pt x="635992" y="568275"/>
                  <a:pt x="642937" y="586383"/>
                  <a:pt x="642937" y="607218"/>
                </a:cubicBezTo>
                <a:cubicBezTo>
                  <a:pt x="642937" y="628054"/>
                  <a:pt x="635992" y="646162"/>
                  <a:pt x="622101" y="661541"/>
                </a:cubicBezTo>
                <a:cubicBezTo>
                  <a:pt x="608211" y="676920"/>
                  <a:pt x="591344" y="686097"/>
                  <a:pt x="571500" y="689074"/>
                </a:cubicBezTo>
                <a:lnTo>
                  <a:pt x="571500" y="762000"/>
                </a:lnTo>
                <a:lnTo>
                  <a:pt x="547687" y="762000"/>
                </a:lnTo>
                <a:lnTo>
                  <a:pt x="547687" y="689074"/>
                </a:lnTo>
                <a:cubicBezTo>
                  <a:pt x="527843" y="686097"/>
                  <a:pt x="510976" y="676920"/>
                  <a:pt x="497086" y="661541"/>
                </a:cubicBezTo>
                <a:cubicBezTo>
                  <a:pt x="483195" y="646162"/>
                  <a:pt x="476250" y="628054"/>
                  <a:pt x="476250" y="607218"/>
                </a:cubicBezTo>
                <a:cubicBezTo>
                  <a:pt x="476250" y="586383"/>
                  <a:pt x="483195" y="568275"/>
                  <a:pt x="497086" y="552896"/>
                </a:cubicBezTo>
                <a:cubicBezTo>
                  <a:pt x="510976" y="537517"/>
                  <a:pt x="527843" y="528340"/>
                  <a:pt x="547687" y="525363"/>
                </a:cubicBezTo>
                <a:close/>
                <a:moveTo>
                  <a:pt x="309562" y="0"/>
                </a:moveTo>
                <a:lnTo>
                  <a:pt x="333375" y="0"/>
                </a:lnTo>
                <a:lnTo>
                  <a:pt x="333375" y="299144"/>
                </a:lnTo>
                <a:cubicBezTo>
                  <a:pt x="353219" y="302121"/>
                  <a:pt x="370086" y="311299"/>
                  <a:pt x="383976" y="326677"/>
                </a:cubicBezTo>
                <a:cubicBezTo>
                  <a:pt x="397867" y="342056"/>
                  <a:pt x="404812" y="360164"/>
                  <a:pt x="404812" y="381000"/>
                </a:cubicBezTo>
                <a:cubicBezTo>
                  <a:pt x="404812" y="401836"/>
                  <a:pt x="397867" y="419943"/>
                  <a:pt x="383976" y="435322"/>
                </a:cubicBezTo>
                <a:cubicBezTo>
                  <a:pt x="370086" y="450701"/>
                  <a:pt x="353219" y="459879"/>
                  <a:pt x="333375" y="462855"/>
                </a:cubicBezTo>
                <a:lnTo>
                  <a:pt x="333375" y="762000"/>
                </a:lnTo>
                <a:lnTo>
                  <a:pt x="309562" y="762000"/>
                </a:lnTo>
                <a:lnTo>
                  <a:pt x="309562" y="462855"/>
                </a:lnTo>
                <a:cubicBezTo>
                  <a:pt x="289719" y="459879"/>
                  <a:pt x="272851" y="450701"/>
                  <a:pt x="258961" y="435322"/>
                </a:cubicBezTo>
                <a:cubicBezTo>
                  <a:pt x="245070" y="419943"/>
                  <a:pt x="238125" y="401836"/>
                  <a:pt x="238125" y="381000"/>
                </a:cubicBezTo>
                <a:cubicBezTo>
                  <a:pt x="238125" y="360164"/>
                  <a:pt x="245070" y="342056"/>
                  <a:pt x="258961" y="326677"/>
                </a:cubicBezTo>
                <a:cubicBezTo>
                  <a:pt x="272851" y="311299"/>
                  <a:pt x="289719" y="302121"/>
                  <a:pt x="309562" y="299144"/>
                </a:cubicBezTo>
                <a:close/>
                <a:moveTo>
                  <a:pt x="71437" y="0"/>
                </a:moveTo>
                <a:lnTo>
                  <a:pt x="95250" y="0"/>
                </a:lnTo>
                <a:lnTo>
                  <a:pt x="95250" y="72926"/>
                </a:lnTo>
                <a:cubicBezTo>
                  <a:pt x="115094" y="75902"/>
                  <a:pt x="131961" y="85080"/>
                  <a:pt x="145851" y="100459"/>
                </a:cubicBezTo>
                <a:cubicBezTo>
                  <a:pt x="159742" y="115838"/>
                  <a:pt x="166687" y="133945"/>
                  <a:pt x="166687" y="154781"/>
                </a:cubicBezTo>
                <a:cubicBezTo>
                  <a:pt x="166687" y="175617"/>
                  <a:pt x="159742" y="193724"/>
                  <a:pt x="145851" y="209103"/>
                </a:cubicBezTo>
                <a:cubicBezTo>
                  <a:pt x="131961" y="224482"/>
                  <a:pt x="115094" y="233660"/>
                  <a:pt x="95250" y="236636"/>
                </a:cubicBezTo>
                <a:lnTo>
                  <a:pt x="95250" y="762000"/>
                </a:lnTo>
                <a:lnTo>
                  <a:pt x="71437" y="762000"/>
                </a:lnTo>
                <a:lnTo>
                  <a:pt x="71437" y="236636"/>
                </a:lnTo>
                <a:cubicBezTo>
                  <a:pt x="51593" y="233660"/>
                  <a:pt x="34726" y="224482"/>
                  <a:pt x="20836" y="209103"/>
                </a:cubicBezTo>
                <a:cubicBezTo>
                  <a:pt x="6945" y="193724"/>
                  <a:pt x="0" y="175617"/>
                  <a:pt x="0" y="154781"/>
                </a:cubicBezTo>
                <a:cubicBezTo>
                  <a:pt x="0" y="133945"/>
                  <a:pt x="6945" y="115838"/>
                  <a:pt x="20836" y="100459"/>
                </a:cubicBezTo>
                <a:cubicBezTo>
                  <a:pt x="34726" y="85080"/>
                  <a:pt x="51593" y="75902"/>
                  <a:pt x="71437" y="72926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2D45DBBE-B2EB-46A8-A8B7-198AF2EA542C}"/>
              </a:ext>
            </a:extLst>
          </p:cNvPr>
          <p:cNvSpPr/>
          <p:nvPr/>
        </p:nvSpPr>
        <p:spPr>
          <a:xfrm>
            <a:off x="15011400" y="7784926"/>
            <a:ext cx="1019174" cy="1019175"/>
          </a:xfrm>
          <a:custGeom>
            <a:avLst/>
            <a:gdLst/>
            <a:ahLst/>
            <a:cxnLst/>
            <a:rect l="l" t="t" r="r" b="b"/>
            <a:pathLst>
              <a:path w="1019174" h="1019175">
                <a:moveTo>
                  <a:pt x="429964" y="752437"/>
                </a:moveTo>
                <a:lnTo>
                  <a:pt x="429964" y="981353"/>
                </a:lnTo>
                <a:cubicBezTo>
                  <a:pt x="456505" y="985335"/>
                  <a:pt x="483046" y="987325"/>
                  <a:pt x="509587" y="987325"/>
                </a:cubicBezTo>
                <a:cubicBezTo>
                  <a:pt x="536128" y="987325"/>
                  <a:pt x="562669" y="985335"/>
                  <a:pt x="589210" y="981353"/>
                </a:cubicBezTo>
                <a:lnTo>
                  <a:pt x="589210" y="752437"/>
                </a:lnTo>
                <a:cubicBezTo>
                  <a:pt x="562669" y="760400"/>
                  <a:pt x="536128" y="764381"/>
                  <a:pt x="509587" y="764381"/>
                </a:cubicBezTo>
                <a:cubicBezTo>
                  <a:pt x="481719" y="764381"/>
                  <a:pt x="455178" y="760400"/>
                  <a:pt x="429964" y="752437"/>
                </a:cubicBezTo>
                <a:close/>
                <a:moveTo>
                  <a:pt x="738503" y="621059"/>
                </a:moveTo>
                <a:cubicBezTo>
                  <a:pt x="711962" y="672814"/>
                  <a:pt x="672814" y="711962"/>
                  <a:pt x="621059" y="738503"/>
                </a:cubicBezTo>
                <a:lnTo>
                  <a:pt x="621059" y="973391"/>
                </a:lnTo>
                <a:cubicBezTo>
                  <a:pt x="707318" y="952158"/>
                  <a:pt x="782296" y="909693"/>
                  <a:pt x="845994" y="845994"/>
                </a:cubicBezTo>
                <a:cubicBezTo>
                  <a:pt x="909693" y="782296"/>
                  <a:pt x="952158" y="707317"/>
                  <a:pt x="973391" y="621059"/>
                </a:cubicBezTo>
                <a:close/>
                <a:moveTo>
                  <a:pt x="45783" y="621059"/>
                </a:moveTo>
                <a:cubicBezTo>
                  <a:pt x="67016" y="707317"/>
                  <a:pt x="109481" y="782296"/>
                  <a:pt x="173180" y="845994"/>
                </a:cubicBezTo>
                <a:cubicBezTo>
                  <a:pt x="236878" y="909693"/>
                  <a:pt x="311856" y="952158"/>
                  <a:pt x="398115" y="973391"/>
                </a:cubicBezTo>
                <a:lnTo>
                  <a:pt x="398115" y="738503"/>
                </a:lnTo>
                <a:cubicBezTo>
                  <a:pt x="346360" y="711962"/>
                  <a:pt x="307212" y="672814"/>
                  <a:pt x="280671" y="621059"/>
                </a:cubicBezTo>
                <a:close/>
                <a:moveTo>
                  <a:pt x="752437" y="429964"/>
                </a:moveTo>
                <a:cubicBezTo>
                  <a:pt x="760400" y="456505"/>
                  <a:pt x="764381" y="483046"/>
                  <a:pt x="764381" y="509587"/>
                </a:cubicBezTo>
                <a:cubicBezTo>
                  <a:pt x="764381" y="537455"/>
                  <a:pt x="760400" y="563996"/>
                  <a:pt x="752437" y="589210"/>
                </a:cubicBezTo>
                <a:lnTo>
                  <a:pt x="981354" y="589210"/>
                </a:lnTo>
                <a:cubicBezTo>
                  <a:pt x="985335" y="562669"/>
                  <a:pt x="987325" y="536128"/>
                  <a:pt x="987325" y="509587"/>
                </a:cubicBezTo>
                <a:cubicBezTo>
                  <a:pt x="987325" y="481719"/>
                  <a:pt x="985335" y="455178"/>
                  <a:pt x="981354" y="429964"/>
                </a:cubicBezTo>
                <a:close/>
                <a:moveTo>
                  <a:pt x="37820" y="429964"/>
                </a:moveTo>
                <a:cubicBezTo>
                  <a:pt x="33839" y="456505"/>
                  <a:pt x="31849" y="483046"/>
                  <a:pt x="31849" y="509587"/>
                </a:cubicBezTo>
                <a:cubicBezTo>
                  <a:pt x="31849" y="536128"/>
                  <a:pt x="33839" y="562669"/>
                  <a:pt x="37820" y="589210"/>
                </a:cubicBezTo>
                <a:lnTo>
                  <a:pt x="266737" y="589210"/>
                </a:lnTo>
                <a:cubicBezTo>
                  <a:pt x="258774" y="562669"/>
                  <a:pt x="254793" y="536128"/>
                  <a:pt x="254793" y="509587"/>
                </a:cubicBezTo>
                <a:cubicBezTo>
                  <a:pt x="254793" y="483046"/>
                  <a:pt x="258774" y="456505"/>
                  <a:pt x="266737" y="429964"/>
                </a:cubicBezTo>
                <a:close/>
                <a:moveTo>
                  <a:pt x="509587" y="286643"/>
                </a:moveTo>
                <a:cubicBezTo>
                  <a:pt x="448543" y="286643"/>
                  <a:pt x="396124" y="308539"/>
                  <a:pt x="352332" y="352332"/>
                </a:cubicBezTo>
                <a:cubicBezTo>
                  <a:pt x="308539" y="396124"/>
                  <a:pt x="286642" y="448543"/>
                  <a:pt x="286642" y="509587"/>
                </a:cubicBezTo>
                <a:cubicBezTo>
                  <a:pt x="286642" y="570632"/>
                  <a:pt x="308539" y="623050"/>
                  <a:pt x="352332" y="666843"/>
                </a:cubicBezTo>
                <a:cubicBezTo>
                  <a:pt x="396124" y="710635"/>
                  <a:pt x="448543" y="732532"/>
                  <a:pt x="509587" y="732532"/>
                </a:cubicBezTo>
                <a:cubicBezTo>
                  <a:pt x="570631" y="732532"/>
                  <a:pt x="623050" y="710635"/>
                  <a:pt x="666842" y="666843"/>
                </a:cubicBezTo>
                <a:cubicBezTo>
                  <a:pt x="710635" y="623050"/>
                  <a:pt x="732532" y="570632"/>
                  <a:pt x="732532" y="509587"/>
                </a:cubicBezTo>
                <a:cubicBezTo>
                  <a:pt x="732532" y="448543"/>
                  <a:pt x="710635" y="396124"/>
                  <a:pt x="666842" y="352332"/>
                </a:cubicBezTo>
                <a:cubicBezTo>
                  <a:pt x="623050" y="308539"/>
                  <a:pt x="570631" y="286643"/>
                  <a:pt x="509587" y="286643"/>
                </a:cubicBezTo>
                <a:close/>
                <a:moveTo>
                  <a:pt x="621059" y="45783"/>
                </a:moveTo>
                <a:lnTo>
                  <a:pt x="621059" y="280671"/>
                </a:lnTo>
                <a:cubicBezTo>
                  <a:pt x="672814" y="307212"/>
                  <a:pt x="711962" y="346360"/>
                  <a:pt x="738503" y="398115"/>
                </a:cubicBezTo>
                <a:lnTo>
                  <a:pt x="973391" y="398115"/>
                </a:lnTo>
                <a:cubicBezTo>
                  <a:pt x="952158" y="311857"/>
                  <a:pt x="909693" y="236878"/>
                  <a:pt x="845994" y="173180"/>
                </a:cubicBezTo>
                <a:cubicBezTo>
                  <a:pt x="782296" y="109481"/>
                  <a:pt x="707318" y="67016"/>
                  <a:pt x="621059" y="45783"/>
                </a:cubicBezTo>
                <a:close/>
                <a:moveTo>
                  <a:pt x="398115" y="45783"/>
                </a:moveTo>
                <a:cubicBezTo>
                  <a:pt x="311856" y="67016"/>
                  <a:pt x="236878" y="109481"/>
                  <a:pt x="173180" y="173180"/>
                </a:cubicBezTo>
                <a:cubicBezTo>
                  <a:pt x="109481" y="236878"/>
                  <a:pt x="67016" y="311857"/>
                  <a:pt x="45783" y="398115"/>
                </a:cubicBezTo>
                <a:lnTo>
                  <a:pt x="280671" y="398115"/>
                </a:lnTo>
                <a:cubicBezTo>
                  <a:pt x="307212" y="346360"/>
                  <a:pt x="346360" y="307212"/>
                  <a:pt x="398115" y="280671"/>
                </a:cubicBezTo>
                <a:close/>
                <a:moveTo>
                  <a:pt x="509587" y="31849"/>
                </a:moveTo>
                <a:cubicBezTo>
                  <a:pt x="481719" y="31849"/>
                  <a:pt x="455178" y="33840"/>
                  <a:pt x="429964" y="37821"/>
                </a:cubicBezTo>
                <a:lnTo>
                  <a:pt x="429964" y="266737"/>
                </a:lnTo>
                <a:cubicBezTo>
                  <a:pt x="456505" y="258775"/>
                  <a:pt x="483046" y="254793"/>
                  <a:pt x="509587" y="254793"/>
                </a:cubicBezTo>
                <a:cubicBezTo>
                  <a:pt x="537455" y="254793"/>
                  <a:pt x="563996" y="258775"/>
                  <a:pt x="589210" y="266737"/>
                </a:cubicBezTo>
                <a:lnTo>
                  <a:pt x="589210" y="37821"/>
                </a:lnTo>
                <a:cubicBezTo>
                  <a:pt x="562669" y="33840"/>
                  <a:pt x="536128" y="31849"/>
                  <a:pt x="509587" y="31849"/>
                </a:cubicBezTo>
                <a:close/>
                <a:moveTo>
                  <a:pt x="509587" y="0"/>
                </a:moveTo>
                <a:cubicBezTo>
                  <a:pt x="650254" y="0"/>
                  <a:pt x="770352" y="49764"/>
                  <a:pt x="869881" y="149293"/>
                </a:cubicBezTo>
                <a:cubicBezTo>
                  <a:pt x="969410" y="248822"/>
                  <a:pt x="1019174" y="368920"/>
                  <a:pt x="1019174" y="509587"/>
                </a:cubicBezTo>
                <a:cubicBezTo>
                  <a:pt x="1019174" y="650254"/>
                  <a:pt x="969410" y="770353"/>
                  <a:pt x="869881" y="869881"/>
                </a:cubicBezTo>
                <a:cubicBezTo>
                  <a:pt x="770352" y="969410"/>
                  <a:pt x="650254" y="1019175"/>
                  <a:pt x="509587" y="1019175"/>
                </a:cubicBezTo>
                <a:cubicBezTo>
                  <a:pt x="368920" y="1019175"/>
                  <a:pt x="248822" y="969410"/>
                  <a:pt x="149293" y="869881"/>
                </a:cubicBezTo>
                <a:cubicBezTo>
                  <a:pt x="49764" y="770353"/>
                  <a:pt x="0" y="650254"/>
                  <a:pt x="0" y="509587"/>
                </a:cubicBezTo>
                <a:cubicBezTo>
                  <a:pt x="0" y="368920"/>
                  <a:pt x="49764" y="248822"/>
                  <a:pt x="149293" y="149293"/>
                </a:cubicBezTo>
                <a:cubicBezTo>
                  <a:pt x="248822" y="49764"/>
                  <a:pt x="368920" y="0"/>
                  <a:pt x="509587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" grpId="0" animBg="1"/>
      <p:bldP spid="1511" grpId="0" animBg="1"/>
      <p:bldP spid="1513" grpId="0" animBg="1"/>
      <p:bldP spid="1514" grpId="0" animBg="1"/>
      <p:bldP spid="1515" grpId="0" animBg="1"/>
      <p:bldP spid="1516" grpId="0" animBg="1"/>
      <p:bldP spid="1517" grpId="0" animBg="1"/>
      <p:bldP spid="1520" grpId="0" animBg="1"/>
      <p:bldP spid="1523" grpId="0" animBg="1"/>
      <p:bldP spid="1526" grpId="0" animBg="1"/>
      <p:bldP spid="35" grpId="0" animBg="1"/>
      <p:bldP spid="36" grpId="0" animBg="1"/>
      <p:bldP spid="34" grpId="0" animBg="1"/>
      <p:bldP spid="33" grpId="0" animBg="1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>
            <a:extLst>
              <a:ext uri="{FF2B5EF4-FFF2-40B4-BE49-F238E27FC236}">
                <a16:creationId xmlns:a16="http://schemas.microsoft.com/office/drawing/2014/main" id="{B3B8ED7F-E9DF-4011-86E7-426D7E4CE24A}"/>
              </a:ext>
            </a:extLst>
          </p:cNvPr>
          <p:cNvGrpSpPr/>
          <p:nvPr/>
        </p:nvGrpSpPr>
        <p:grpSpPr>
          <a:xfrm>
            <a:off x="2179812" y="4060665"/>
            <a:ext cx="3916188" cy="3527050"/>
            <a:chOff x="4498028" y="11001842"/>
            <a:chExt cx="6049798" cy="5448651"/>
          </a:xfrm>
        </p:grpSpPr>
        <p:sp>
          <p:nvSpPr>
            <p:cNvPr id="62" name="Pie 18">
              <a:extLst>
                <a:ext uri="{FF2B5EF4-FFF2-40B4-BE49-F238E27FC236}">
                  <a16:creationId xmlns:a16="http://schemas.microsoft.com/office/drawing/2014/main" id="{4F9B1BD8-46C7-486A-8641-6B25E3FC536F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3" name="Pie 20">
              <a:extLst>
                <a:ext uri="{FF2B5EF4-FFF2-40B4-BE49-F238E27FC236}">
                  <a16:creationId xmlns:a16="http://schemas.microsoft.com/office/drawing/2014/main" id="{68920A69-A516-42BB-AF11-C40913AD1717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16180485"/>
                <a:gd name="adj2" fmla="val 8195354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4" name="Circle">
              <a:extLst>
                <a:ext uri="{FF2B5EF4-FFF2-40B4-BE49-F238E27FC236}">
                  <a16:creationId xmlns:a16="http://schemas.microsoft.com/office/drawing/2014/main" id="{59500443-FCAE-4029-884C-DE9EA9DF9AAE}"/>
                </a:ext>
              </a:extLst>
            </p:cNvPr>
            <p:cNvSpPr/>
            <p:nvPr/>
          </p:nvSpPr>
          <p:spPr>
            <a:xfrm>
              <a:off x="4790642" y="11001842"/>
              <a:ext cx="5448651" cy="5448651"/>
            </a:xfrm>
            <a:prstGeom prst="ellipse">
              <a:avLst/>
            </a:prstGeom>
            <a:solidFill>
              <a:srgbClr val="F0F2F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>
                <a:latin typeface="Inter ExtraBold" panose="02000503000000020004" pitchFamily="2" charset="0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A579AE51-60B0-46A4-8A39-35D5C94FBAAB}"/>
              </a:ext>
            </a:extLst>
          </p:cNvPr>
          <p:cNvGrpSpPr/>
          <p:nvPr/>
        </p:nvGrpSpPr>
        <p:grpSpPr>
          <a:xfrm>
            <a:off x="7556776" y="4060665"/>
            <a:ext cx="3916188" cy="3527050"/>
            <a:chOff x="4498028" y="11001842"/>
            <a:chExt cx="6049798" cy="5448651"/>
          </a:xfrm>
        </p:grpSpPr>
        <p:sp>
          <p:nvSpPr>
            <p:cNvPr id="66" name="Pie 18">
              <a:extLst>
                <a:ext uri="{FF2B5EF4-FFF2-40B4-BE49-F238E27FC236}">
                  <a16:creationId xmlns:a16="http://schemas.microsoft.com/office/drawing/2014/main" id="{52B238B2-BDEC-49FB-B62F-C158487EDECF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7" name="Pie 20">
              <a:extLst>
                <a:ext uri="{FF2B5EF4-FFF2-40B4-BE49-F238E27FC236}">
                  <a16:creationId xmlns:a16="http://schemas.microsoft.com/office/drawing/2014/main" id="{12F65D71-7256-42AF-AE7B-E89666A1AAB9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16180485"/>
                <a:gd name="adj2" fmla="val 11851837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8" name="Circle">
              <a:extLst>
                <a:ext uri="{FF2B5EF4-FFF2-40B4-BE49-F238E27FC236}">
                  <a16:creationId xmlns:a16="http://schemas.microsoft.com/office/drawing/2014/main" id="{3802CCC6-0ED6-4A04-8CA3-F13E37BEAD12}"/>
                </a:ext>
              </a:extLst>
            </p:cNvPr>
            <p:cNvSpPr/>
            <p:nvPr/>
          </p:nvSpPr>
          <p:spPr>
            <a:xfrm>
              <a:off x="4790642" y="11001842"/>
              <a:ext cx="5448651" cy="5448651"/>
            </a:xfrm>
            <a:prstGeom prst="ellipse">
              <a:avLst/>
            </a:prstGeom>
            <a:solidFill>
              <a:srgbClr val="F0F2F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>
                <a:latin typeface="Inter ExtraBold" panose="02000503000000020004" pitchFamily="2" charset="0"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22D60E5-242F-4E6C-AA70-F3858DCE25A2}"/>
              </a:ext>
            </a:extLst>
          </p:cNvPr>
          <p:cNvGrpSpPr/>
          <p:nvPr/>
        </p:nvGrpSpPr>
        <p:grpSpPr>
          <a:xfrm>
            <a:off x="12933740" y="4060665"/>
            <a:ext cx="3916188" cy="3527050"/>
            <a:chOff x="4498028" y="11001842"/>
            <a:chExt cx="6049798" cy="5448651"/>
          </a:xfrm>
        </p:grpSpPr>
        <p:sp>
          <p:nvSpPr>
            <p:cNvPr id="70" name="Pie 18">
              <a:extLst>
                <a:ext uri="{FF2B5EF4-FFF2-40B4-BE49-F238E27FC236}">
                  <a16:creationId xmlns:a16="http://schemas.microsoft.com/office/drawing/2014/main" id="{540E5206-742F-43E6-BE87-1635C19816D7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71" name="Pie 20">
              <a:extLst>
                <a:ext uri="{FF2B5EF4-FFF2-40B4-BE49-F238E27FC236}">
                  <a16:creationId xmlns:a16="http://schemas.microsoft.com/office/drawing/2014/main" id="{CDF6E6E5-6712-4128-AE8D-C8F47F032466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16180485"/>
                <a:gd name="adj2" fmla="val 19447727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72" name="Circle">
              <a:extLst>
                <a:ext uri="{FF2B5EF4-FFF2-40B4-BE49-F238E27FC236}">
                  <a16:creationId xmlns:a16="http://schemas.microsoft.com/office/drawing/2014/main" id="{F90BE615-8B6D-4C60-9B6F-FEA1ED7F936A}"/>
                </a:ext>
              </a:extLst>
            </p:cNvPr>
            <p:cNvSpPr/>
            <p:nvPr/>
          </p:nvSpPr>
          <p:spPr>
            <a:xfrm>
              <a:off x="4790642" y="11001842"/>
              <a:ext cx="5448651" cy="5448651"/>
            </a:xfrm>
            <a:prstGeom prst="ellipse">
              <a:avLst/>
            </a:prstGeom>
            <a:solidFill>
              <a:srgbClr val="F0F2F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>
                <a:latin typeface="Inter ExtraBold" panose="02000503000000020004" pitchFamily="2" charset="0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84F5FE9-A3CD-4BB0-8670-D09E4B924B04}"/>
              </a:ext>
            </a:extLst>
          </p:cNvPr>
          <p:cNvGrpSpPr/>
          <p:nvPr/>
        </p:nvGrpSpPr>
        <p:grpSpPr>
          <a:xfrm>
            <a:off x="18310704" y="4060665"/>
            <a:ext cx="3916188" cy="3527050"/>
            <a:chOff x="4498028" y="11001842"/>
            <a:chExt cx="6049798" cy="5448651"/>
          </a:xfrm>
        </p:grpSpPr>
        <p:sp>
          <p:nvSpPr>
            <p:cNvPr id="74" name="Pie 18">
              <a:extLst>
                <a:ext uri="{FF2B5EF4-FFF2-40B4-BE49-F238E27FC236}">
                  <a16:creationId xmlns:a16="http://schemas.microsoft.com/office/drawing/2014/main" id="{36EF0E0B-70EA-482E-8A93-40591D0632DB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75" name="Pie 20">
              <a:extLst>
                <a:ext uri="{FF2B5EF4-FFF2-40B4-BE49-F238E27FC236}">
                  <a16:creationId xmlns:a16="http://schemas.microsoft.com/office/drawing/2014/main" id="{390FAD46-33F0-472E-A925-7D02909A1E65}"/>
                </a:ext>
              </a:extLst>
            </p:cNvPr>
            <p:cNvSpPr/>
            <p:nvPr/>
          </p:nvSpPr>
          <p:spPr>
            <a:xfrm>
              <a:off x="4498028" y="13181131"/>
              <a:ext cx="6049798" cy="1069737"/>
            </a:xfrm>
            <a:prstGeom prst="pie">
              <a:avLst>
                <a:gd name="adj1" fmla="val 16180485"/>
                <a:gd name="adj2" fmla="val 2397251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76" name="Circle">
              <a:extLst>
                <a:ext uri="{FF2B5EF4-FFF2-40B4-BE49-F238E27FC236}">
                  <a16:creationId xmlns:a16="http://schemas.microsoft.com/office/drawing/2014/main" id="{44C370FD-7FF6-4373-8FC2-41130740916D}"/>
                </a:ext>
              </a:extLst>
            </p:cNvPr>
            <p:cNvSpPr/>
            <p:nvPr/>
          </p:nvSpPr>
          <p:spPr>
            <a:xfrm>
              <a:off x="4790642" y="11001842"/>
              <a:ext cx="5448651" cy="5448651"/>
            </a:xfrm>
            <a:prstGeom prst="ellipse">
              <a:avLst/>
            </a:prstGeom>
            <a:solidFill>
              <a:srgbClr val="F0F2F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>
                <a:latin typeface="Inter ExtraBold" panose="02000503000000020004" pitchFamily="2" charset="0"/>
              </a:endParaRPr>
            </a:p>
          </p:txBody>
        </p:sp>
      </p:grpSp>
      <p:sp>
        <p:nvSpPr>
          <p:cNvPr id="15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106</a:t>
            </a:fld>
            <a:endParaRPr/>
          </a:p>
        </p:txBody>
      </p:sp>
      <p:sp>
        <p:nvSpPr>
          <p:cNvPr id="1534" name="UI/UX DESIGN TEAM…"/>
          <p:cNvSpPr txBox="1"/>
          <p:nvPr/>
        </p:nvSpPr>
        <p:spPr>
          <a:xfrm>
            <a:off x="2141713" y="8815061"/>
            <a:ext cx="399238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UI/UX DESIGN TEAM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538" name="WORDPRESS TEAM…"/>
          <p:cNvSpPr txBox="1"/>
          <p:nvPr/>
        </p:nvSpPr>
        <p:spPr>
          <a:xfrm>
            <a:off x="7510205" y="8815061"/>
            <a:ext cx="399238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WORDPRESS TEAM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542" name="SUPPORT TEAM…"/>
          <p:cNvSpPr txBox="1"/>
          <p:nvPr/>
        </p:nvSpPr>
        <p:spPr>
          <a:xfrm>
            <a:off x="18247190" y="8815061"/>
            <a:ext cx="399238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SUPPORT TEAM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546" name="CONTENT TEAM…"/>
          <p:cNvSpPr txBox="1"/>
          <p:nvPr/>
        </p:nvSpPr>
        <p:spPr>
          <a:xfrm>
            <a:off x="12878697" y="8815061"/>
            <a:ext cx="399238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CONTENT TEAM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15" name="65%…">
            <a:extLst>
              <a:ext uri="{FF2B5EF4-FFF2-40B4-BE49-F238E27FC236}">
                <a16:creationId xmlns:a16="http://schemas.microsoft.com/office/drawing/2014/main" id="{B741850F-AADC-49E3-8690-5E08BD73BA36}"/>
              </a:ext>
            </a:extLst>
          </p:cNvPr>
          <p:cNvSpPr txBox="1"/>
          <p:nvPr/>
        </p:nvSpPr>
        <p:spPr>
          <a:xfrm>
            <a:off x="2639711" y="5298484"/>
            <a:ext cx="3009090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65</a:t>
            </a:r>
            <a:r>
              <a:rPr sz="1800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6" name="65%…">
            <a:extLst>
              <a:ext uri="{FF2B5EF4-FFF2-40B4-BE49-F238E27FC236}">
                <a16:creationId xmlns:a16="http://schemas.microsoft.com/office/drawing/2014/main" id="{2D35B0E1-41C9-4F30-BFC8-22D175B47C11}"/>
              </a:ext>
            </a:extLst>
          </p:cNvPr>
          <p:cNvSpPr txBox="1"/>
          <p:nvPr/>
        </p:nvSpPr>
        <p:spPr>
          <a:xfrm>
            <a:off x="8008076" y="5298484"/>
            <a:ext cx="3009090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1800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7" name="65%…">
            <a:extLst>
              <a:ext uri="{FF2B5EF4-FFF2-40B4-BE49-F238E27FC236}">
                <a16:creationId xmlns:a16="http://schemas.microsoft.com/office/drawing/2014/main" id="{84593152-FE66-46FF-99B5-73FE43F239D6}"/>
              </a:ext>
            </a:extLst>
          </p:cNvPr>
          <p:cNvSpPr txBox="1"/>
          <p:nvPr/>
        </p:nvSpPr>
        <p:spPr>
          <a:xfrm>
            <a:off x="13380176" y="5298484"/>
            <a:ext cx="3009090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15</a:t>
            </a:r>
            <a:r>
              <a:rPr sz="1800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sp>
        <p:nvSpPr>
          <p:cNvPr id="18" name="65%…">
            <a:extLst>
              <a:ext uri="{FF2B5EF4-FFF2-40B4-BE49-F238E27FC236}">
                <a16:creationId xmlns:a16="http://schemas.microsoft.com/office/drawing/2014/main" id="{EE3303DD-DD7A-4721-ADC5-597FF441E360}"/>
              </a:ext>
            </a:extLst>
          </p:cNvPr>
          <p:cNvSpPr txBox="1"/>
          <p:nvPr/>
        </p:nvSpPr>
        <p:spPr>
          <a:xfrm>
            <a:off x="18742751" y="5298484"/>
            <a:ext cx="3009090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solidFill>
                  <a:srgbClr val="30353E"/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5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53333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 p14:presetBounceEnd="53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 p14:presetBounceEnd="53333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 p14:presetBounceEnd="53333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53333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 p14:presetBounceEnd="53333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5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5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34" grpId="0" animBg="1"/>
          <p:bldP spid="1538" grpId="0" animBg="1"/>
          <p:bldP spid="1542" grpId="0" animBg="1"/>
          <p:bldP spid="1546" grpId="0" animBg="1"/>
          <p:bldP spid="15" grpId="0" animBg="1"/>
          <p:bldP spid="16" grpId="0" animBg="1"/>
          <p:bldP spid="17" grpId="0" animBg="1"/>
          <p:bldP spid="1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42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750"/>
                                            <p:tgtEl>
                                              <p:spTgt spid="15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5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34" grpId="0" animBg="1"/>
          <p:bldP spid="1538" grpId="0" animBg="1"/>
          <p:bldP spid="1542" grpId="0" animBg="1"/>
          <p:bldP spid="1546" grpId="0" animBg="1"/>
          <p:bldP spid="15" grpId="0" animBg="1"/>
          <p:bldP spid="16" grpId="0" animBg="1"/>
          <p:bldP spid="17" grpId="0" animBg="1"/>
          <p:bldP spid="18" grpId="0" animBg="1"/>
        </p:bldLst>
      </p:timing>
    </mc:Fallback>
  </mc:AlternateContent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0C0C017A-B384-4B44-9751-DBF102BD694D}"/>
              </a:ext>
            </a:extLst>
          </p:cNvPr>
          <p:cNvSpPr/>
          <p:nvPr/>
        </p:nvSpPr>
        <p:spPr>
          <a:xfrm>
            <a:off x="7675490" y="5633879"/>
            <a:ext cx="4132877" cy="492443"/>
          </a:xfrm>
          <a:prstGeom prst="rect">
            <a:avLst/>
          </a:prstGeom>
          <a:solidFill>
            <a:srgbClr val="C8CBD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Inter ExtraBold" panose="02000503000000020004" pitchFamily="2" charset="0"/>
              <a:ea typeface="+mj-ea"/>
              <a:cs typeface="+mj-cs"/>
              <a:sym typeface="Helvetica Neue Medium"/>
            </a:endParaRPr>
          </a:p>
        </p:txBody>
      </p:sp>
      <p:sp>
        <p:nvSpPr>
          <p:cNvPr id="23" name="Freeform 19">
            <a:extLst>
              <a:ext uri="{FF2B5EF4-FFF2-40B4-BE49-F238E27FC236}">
                <a16:creationId xmlns:a16="http://schemas.microsoft.com/office/drawing/2014/main" id="{968C98D7-2530-43A5-A85C-DB6B6474F103}"/>
              </a:ext>
            </a:extLst>
          </p:cNvPr>
          <p:cNvSpPr/>
          <p:nvPr/>
        </p:nvSpPr>
        <p:spPr>
          <a:xfrm>
            <a:off x="7675490" y="5591637"/>
            <a:ext cx="4132877" cy="5387208"/>
          </a:xfrm>
          <a:custGeom>
            <a:avLst/>
            <a:gdLst>
              <a:gd name="connsiteX0" fmla="*/ 0 w 4132877"/>
              <a:gd name="connsiteY0" fmla="*/ 0 h 5387208"/>
              <a:gd name="connsiteX1" fmla="*/ 4132877 w 4132877"/>
              <a:gd name="connsiteY1" fmla="*/ 0 h 5387208"/>
              <a:gd name="connsiteX2" fmla="*/ 4132877 w 4132877"/>
              <a:gd name="connsiteY2" fmla="*/ 5387208 h 5387208"/>
              <a:gd name="connsiteX3" fmla="*/ 0 w 4132877"/>
              <a:gd name="connsiteY3" fmla="*/ 5387208 h 5387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2877" h="5387208">
                <a:moveTo>
                  <a:pt x="0" y="0"/>
                </a:moveTo>
                <a:lnTo>
                  <a:pt x="4132877" y="0"/>
                </a:lnTo>
                <a:lnTo>
                  <a:pt x="4132877" y="5387208"/>
                </a:lnTo>
                <a:lnTo>
                  <a:pt x="0" y="5387208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Inter ExtraBold" panose="02000503000000020004" pitchFamily="2" charset="0"/>
              <a:ea typeface="+mj-ea"/>
              <a:cs typeface="+mj-cs"/>
              <a:sym typeface="Helvetica Neue Medium"/>
            </a:endParaRPr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263C3FF1-DC69-4D65-8D1B-41530B3933AF}"/>
              </a:ext>
            </a:extLst>
          </p:cNvPr>
          <p:cNvSpPr/>
          <p:nvPr/>
        </p:nvSpPr>
        <p:spPr>
          <a:xfrm>
            <a:off x="7478306" y="2542226"/>
            <a:ext cx="4347389" cy="86352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81" y="1578"/>
                </a:moveTo>
                <a:cubicBezTo>
                  <a:pt x="8693" y="1578"/>
                  <a:pt x="9157" y="2665"/>
                  <a:pt x="9157" y="2665"/>
                </a:cubicBezTo>
                <a:cubicBezTo>
                  <a:pt x="8809" y="2783"/>
                  <a:pt x="9099" y="3047"/>
                  <a:pt x="9099" y="3164"/>
                </a:cubicBezTo>
                <a:cubicBezTo>
                  <a:pt x="9099" y="3311"/>
                  <a:pt x="9273" y="3311"/>
                  <a:pt x="9273" y="3311"/>
                </a:cubicBezTo>
                <a:cubicBezTo>
                  <a:pt x="9389" y="3517"/>
                  <a:pt x="9795" y="3869"/>
                  <a:pt x="9795" y="3869"/>
                </a:cubicBezTo>
                <a:cubicBezTo>
                  <a:pt x="9911" y="4780"/>
                  <a:pt x="7938" y="4750"/>
                  <a:pt x="7010" y="5044"/>
                </a:cubicBezTo>
                <a:cubicBezTo>
                  <a:pt x="6024" y="5338"/>
                  <a:pt x="6256" y="6189"/>
                  <a:pt x="6256" y="6865"/>
                </a:cubicBezTo>
                <a:cubicBezTo>
                  <a:pt x="6256" y="7540"/>
                  <a:pt x="5850" y="8186"/>
                  <a:pt x="5444" y="9038"/>
                </a:cubicBezTo>
                <a:cubicBezTo>
                  <a:pt x="5095" y="9743"/>
                  <a:pt x="4979" y="10242"/>
                  <a:pt x="4921" y="10418"/>
                </a:cubicBezTo>
                <a:cubicBezTo>
                  <a:pt x="4805" y="10418"/>
                  <a:pt x="4515" y="10477"/>
                  <a:pt x="4167" y="10712"/>
                </a:cubicBezTo>
                <a:cubicBezTo>
                  <a:pt x="3993" y="10859"/>
                  <a:pt x="3935" y="10976"/>
                  <a:pt x="3819" y="11064"/>
                </a:cubicBezTo>
                <a:cubicBezTo>
                  <a:pt x="3645" y="11123"/>
                  <a:pt x="3935" y="11299"/>
                  <a:pt x="4283" y="11006"/>
                </a:cubicBezTo>
                <a:cubicBezTo>
                  <a:pt x="3645" y="11740"/>
                  <a:pt x="3645" y="11740"/>
                  <a:pt x="3645" y="11740"/>
                </a:cubicBezTo>
                <a:cubicBezTo>
                  <a:pt x="3645" y="11740"/>
                  <a:pt x="3529" y="11857"/>
                  <a:pt x="3761" y="11887"/>
                </a:cubicBezTo>
                <a:cubicBezTo>
                  <a:pt x="4051" y="11887"/>
                  <a:pt x="4283" y="11329"/>
                  <a:pt x="4399" y="11329"/>
                </a:cubicBezTo>
                <a:cubicBezTo>
                  <a:pt x="4515" y="11329"/>
                  <a:pt x="3877" y="11975"/>
                  <a:pt x="4167" y="12004"/>
                </a:cubicBezTo>
                <a:cubicBezTo>
                  <a:pt x="4515" y="12063"/>
                  <a:pt x="4747" y="11358"/>
                  <a:pt x="4805" y="11358"/>
                </a:cubicBezTo>
                <a:cubicBezTo>
                  <a:pt x="4863" y="11387"/>
                  <a:pt x="4457" y="11945"/>
                  <a:pt x="4689" y="11975"/>
                </a:cubicBezTo>
                <a:cubicBezTo>
                  <a:pt x="4979" y="12033"/>
                  <a:pt x="4979" y="11358"/>
                  <a:pt x="5153" y="11358"/>
                </a:cubicBezTo>
                <a:cubicBezTo>
                  <a:pt x="5211" y="11358"/>
                  <a:pt x="4921" y="11828"/>
                  <a:pt x="5153" y="11828"/>
                </a:cubicBezTo>
                <a:cubicBezTo>
                  <a:pt x="5328" y="11828"/>
                  <a:pt x="5328" y="11534"/>
                  <a:pt x="5560" y="11358"/>
                </a:cubicBezTo>
                <a:cubicBezTo>
                  <a:pt x="5734" y="11211"/>
                  <a:pt x="5966" y="10771"/>
                  <a:pt x="5850" y="10565"/>
                </a:cubicBezTo>
                <a:cubicBezTo>
                  <a:pt x="6198" y="9978"/>
                  <a:pt x="7068" y="8774"/>
                  <a:pt x="7300" y="8274"/>
                </a:cubicBezTo>
                <a:cubicBezTo>
                  <a:pt x="7532" y="7687"/>
                  <a:pt x="7938" y="6542"/>
                  <a:pt x="7938" y="6542"/>
                </a:cubicBezTo>
                <a:cubicBezTo>
                  <a:pt x="8287" y="6923"/>
                  <a:pt x="8519" y="8597"/>
                  <a:pt x="8171" y="9038"/>
                </a:cubicBezTo>
                <a:cubicBezTo>
                  <a:pt x="7880" y="9508"/>
                  <a:pt x="7126" y="10594"/>
                  <a:pt x="7474" y="11593"/>
                </a:cubicBezTo>
                <a:cubicBezTo>
                  <a:pt x="7764" y="12591"/>
                  <a:pt x="8054" y="13942"/>
                  <a:pt x="7938" y="15146"/>
                </a:cubicBezTo>
                <a:cubicBezTo>
                  <a:pt x="7822" y="16321"/>
                  <a:pt x="8229" y="17584"/>
                  <a:pt x="8519" y="18465"/>
                </a:cubicBezTo>
                <a:cubicBezTo>
                  <a:pt x="8809" y="19375"/>
                  <a:pt x="8461" y="19581"/>
                  <a:pt x="8229" y="19757"/>
                </a:cubicBezTo>
                <a:cubicBezTo>
                  <a:pt x="7996" y="19904"/>
                  <a:pt x="8461" y="20022"/>
                  <a:pt x="8461" y="20022"/>
                </a:cubicBezTo>
                <a:cubicBezTo>
                  <a:pt x="8461" y="20022"/>
                  <a:pt x="9215" y="20022"/>
                  <a:pt x="9679" y="20022"/>
                </a:cubicBezTo>
                <a:cubicBezTo>
                  <a:pt x="10143" y="20022"/>
                  <a:pt x="9969" y="19875"/>
                  <a:pt x="9853" y="19405"/>
                </a:cubicBezTo>
                <a:cubicBezTo>
                  <a:pt x="9679" y="18935"/>
                  <a:pt x="9505" y="18583"/>
                  <a:pt x="9679" y="17966"/>
                </a:cubicBezTo>
                <a:cubicBezTo>
                  <a:pt x="9911" y="17349"/>
                  <a:pt x="10027" y="16586"/>
                  <a:pt x="9911" y="15646"/>
                </a:cubicBezTo>
                <a:cubicBezTo>
                  <a:pt x="9853" y="14735"/>
                  <a:pt x="9853" y="14530"/>
                  <a:pt x="10201" y="13854"/>
                </a:cubicBezTo>
                <a:cubicBezTo>
                  <a:pt x="10549" y="13149"/>
                  <a:pt x="10781" y="11152"/>
                  <a:pt x="10781" y="11152"/>
                </a:cubicBezTo>
                <a:cubicBezTo>
                  <a:pt x="10781" y="11152"/>
                  <a:pt x="11014" y="13149"/>
                  <a:pt x="11364" y="13854"/>
                </a:cubicBezTo>
                <a:cubicBezTo>
                  <a:pt x="11713" y="14530"/>
                  <a:pt x="11772" y="14735"/>
                  <a:pt x="11655" y="15646"/>
                </a:cubicBezTo>
                <a:cubicBezTo>
                  <a:pt x="11539" y="16586"/>
                  <a:pt x="11713" y="17349"/>
                  <a:pt x="11888" y="17966"/>
                </a:cubicBezTo>
                <a:cubicBezTo>
                  <a:pt x="12063" y="18583"/>
                  <a:pt x="11888" y="18935"/>
                  <a:pt x="11772" y="19405"/>
                </a:cubicBezTo>
                <a:cubicBezTo>
                  <a:pt x="11597" y="19875"/>
                  <a:pt x="11480" y="20022"/>
                  <a:pt x="11888" y="20022"/>
                </a:cubicBezTo>
                <a:cubicBezTo>
                  <a:pt x="12354" y="20022"/>
                  <a:pt x="13111" y="20022"/>
                  <a:pt x="13111" y="20022"/>
                </a:cubicBezTo>
                <a:cubicBezTo>
                  <a:pt x="13111" y="20022"/>
                  <a:pt x="13577" y="19904"/>
                  <a:pt x="13344" y="19757"/>
                </a:cubicBezTo>
                <a:cubicBezTo>
                  <a:pt x="13111" y="19581"/>
                  <a:pt x="12762" y="19375"/>
                  <a:pt x="13053" y="18465"/>
                </a:cubicBezTo>
                <a:cubicBezTo>
                  <a:pt x="13403" y="17584"/>
                  <a:pt x="13752" y="16321"/>
                  <a:pt x="13694" y="15146"/>
                </a:cubicBezTo>
                <a:cubicBezTo>
                  <a:pt x="13577" y="13942"/>
                  <a:pt x="13810" y="12591"/>
                  <a:pt x="14160" y="11593"/>
                </a:cubicBezTo>
                <a:cubicBezTo>
                  <a:pt x="14451" y="10594"/>
                  <a:pt x="13694" y="9508"/>
                  <a:pt x="13403" y="9038"/>
                </a:cubicBezTo>
                <a:cubicBezTo>
                  <a:pt x="13111" y="8597"/>
                  <a:pt x="13286" y="6923"/>
                  <a:pt x="13694" y="6542"/>
                </a:cubicBezTo>
                <a:cubicBezTo>
                  <a:pt x="13694" y="6542"/>
                  <a:pt x="14043" y="7687"/>
                  <a:pt x="14276" y="8274"/>
                </a:cubicBezTo>
                <a:cubicBezTo>
                  <a:pt x="14509" y="8774"/>
                  <a:pt x="15383" y="9978"/>
                  <a:pt x="15733" y="10565"/>
                </a:cubicBezTo>
                <a:cubicBezTo>
                  <a:pt x="15616" y="10771"/>
                  <a:pt x="15849" y="11211"/>
                  <a:pt x="16024" y="11358"/>
                </a:cubicBezTo>
                <a:cubicBezTo>
                  <a:pt x="16257" y="11534"/>
                  <a:pt x="16257" y="11828"/>
                  <a:pt x="16432" y="11828"/>
                </a:cubicBezTo>
                <a:cubicBezTo>
                  <a:pt x="16665" y="11828"/>
                  <a:pt x="16373" y="11358"/>
                  <a:pt x="16432" y="11358"/>
                </a:cubicBezTo>
                <a:cubicBezTo>
                  <a:pt x="16606" y="11358"/>
                  <a:pt x="16606" y="12033"/>
                  <a:pt x="16898" y="11975"/>
                </a:cubicBezTo>
                <a:cubicBezTo>
                  <a:pt x="17189" y="11945"/>
                  <a:pt x="16723" y="11387"/>
                  <a:pt x="16839" y="11358"/>
                </a:cubicBezTo>
                <a:cubicBezTo>
                  <a:pt x="16898" y="11358"/>
                  <a:pt x="17072" y="12063"/>
                  <a:pt x="17422" y="12004"/>
                </a:cubicBezTo>
                <a:cubicBezTo>
                  <a:pt x="17713" y="11975"/>
                  <a:pt x="17131" y="11329"/>
                  <a:pt x="17189" y="11329"/>
                </a:cubicBezTo>
                <a:cubicBezTo>
                  <a:pt x="17305" y="11329"/>
                  <a:pt x="17597" y="11887"/>
                  <a:pt x="17888" y="11887"/>
                </a:cubicBezTo>
                <a:cubicBezTo>
                  <a:pt x="18063" y="11857"/>
                  <a:pt x="17946" y="11740"/>
                  <a:pt x="17946" y="11740"/>
                </a:cubicBezTo>
                <a:cubicBezTo>
                  <a:pt x="17946" y="11740"/>
                  <a:pt x="17946" y="11740"/>
                  <a:pt x="17305" y="11006"/>
                </a:cubicBezTo>
                <a:cubicBezTo>
                  <a:pt x="17655" y="11299"/>
                  <a:pt x="17946" y="11123"/>
                  <a:pt x="17830" y="11064"/>
                </a:cubicBezTo>
                <a:cubicBezTo>
                  <a:pt x="17655" y="10976"/>
                  <a:pt x="17597" y="10859"/>
                  <a:pt x="17422" y="10712"/>
                </a:cubicBezTo>
                <a:cubicBezTo>
                  <a:pt x="17072" y="10477"/>
                  <a:pt x="16781" y="10418"/>
                  <a:pt x="16665" y="10418"/>
                </a:cubicBezTo>
                <a:cubicBezTo>
                  <a:pt x="16606" y="10242"/>
                  <a:pt x="16490" y="9743"/>
                  <a:pt x="16140" y="9038"/>
                </a:cubicBezTo>
                <a:cubicBezTo>
                  <a:pt x="15791" y="8186"/>
                  <a:pt x="15325" y="7540"/>
                  <a:pt x="15325" y="6865"/>
                </a:cubicBezTo>
                <a:cubicBezTo>
                  <a:pt x="15325" y="6189"/>
                  <a:pt x="15558" y="5338"/>
                  <a:pt x="14626" y="5044"/>
                </a:cubicBezTo>
                <a:cubicBezTo>
                  <a:pt x="13636" y="4750"/>
                  <a:pt x="11655" y="4780"/>
                  <a:pt x="11830" y="3869"/>
                </a:cubicBezTo>
                <a:cubicBezTo>
                  <a:pt x="11830" y="3869"/>
                  <a:pt x="12179" y="3517"/>
                  <a:pt x="12296" y="3311"/>
                </a:cubicBezTo>
                <a:cubicBezTo>
                  <a:pt x="12296" y="3311"/>
                  <a:pt x="12471" y="3311"/>
                  <a:pt x="12471" y="3164"/>
                </a:cubicBezTo>
                <a:cubicBezTo>
                  <a:pt x="12529" y="3047"/>
                  <a:pt x="12762" y="2783"/>
                  <a:pt x="12412" y="2665"/>
                </a:cubicBezTo>
                <a:cubicBezTo>
                  <a:pt x="12412" y="2665"/>
                  <a:pt x="12878" y="1578"/>
                  <a:pt x="10781" y="1578"/>
                </a:cubicBez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0F2F9"/>
          </a:solidFill>
          <a:ln w="12700">
            <a:miter lim="400000"/>
          </a:ln>
        </p:spPr>
        <p:txBody>
          <a:bodyPr lIns="45719" rIns="45719" anchor="ctr"/>
          <a:lstStyle/>
          <a:p>
            <a:pPr defTabSz="1492300">
              <a:lnSpc>
                <a:spcPct val="100000"/>
              </a:lnSpc>
              <a:defRPr sz="2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7319619-45D7-46D1-9856-90BA9E7B2FD4}"/>
              </a:ext>
            </a:extLst>
          </p:cNvPr>
          <p:cNvSpPr/>
          <p:nvPr/>
        </p:nvSpPr>
        <p:spPr>
          <a:xfrm>
            <a:off x="12673323" y="5868524"/>
            <a:ext cx="4132877" cy="492443"/>
          </a:xfrm>
          <a:prstGeom prst="rect">
            <a:avLst/>
          </a:prstGeom>
          <a:solidFill>
            <a:srgbClr val="C8CBD2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Inter ExtraBold" panose="02000503000000020004" pitchFamily="2" charset="0"/>
              <a:ea typeface="+mj-ea"/>
              <a:cs typeface="+mj-cs"/>
              <a:sym typeface="Helvetica Neue Medium"/>
            </a:endParaRPr>
          </a:p>
        </p:txBody>
      </p:sp>
      <p:sp>
        <p:nvSpPr>
          <p:cNvPr id="25" name="Freeform 20">
            <a:extLst>
              <a:ext uri="{FF2B5EF4-FFF2-40B4-BE49-F238E27FC236}">
                <a16:creationId xmlns:a16="http://schemas.microsoft.com/office/drawing/2014/main" id="{C67E4542-25E8-482C-9971-A558CF220B87}"/>
              </a:ext>
            </a:extLst>
          </p:cNvPr>
          <p:cNvSpPr/>
          <p:nvPr/>
        </p:nvSpPr>
        <p:spPr>
          <a:xfrm>
            <a:off x="12673322" y="7184673"/>
            <a:ext cx="4132878" cy="3717972"/>
          </a:xfrm>
          <a:custGeom>
            <a:avLst/>
            <a:gdLst>
              <a:gd name="connsiteX0" fmla="*/ 0 w 4132878"/>
              <a:gd name="connsiteY0" fmla="*/ 0 h 3717972"/>
              <a:gd name="connsiteX1" fmla="*/ 4132878 w 4132878"/>
              <a:gd name="connsiteY1" fmla="*/ 0 h 3717972"/>
              <a:gd name="connsiteX2" fmla="*/ 4132878 w 4132878"/>
              <a:gd name="connsiteY2" fmla="*/ 3717972 h 3717972"/>
              <a:gd name="connsiteX3" fmla="*/ 0 w 4132878"/>
              <a:gd name="connsiteY3" fmla="*/ 3717972 h 3717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2878" h="3717972">
                <a:moveTo>
                  <a:pt x="0" y="0"/>
                </a:moveTo>
                <a:lnTo>
                  <a:pt x="4132878" y="0"/>
                </a:lnTo>
                <a:lnTo>
                  <a:pt x="4132878" y="3717972"/>
                </a:lnTo>
                <a:lnTo>
                  <a:pt x="0" y="3717972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<a:no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20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Inter ExtraBold" panose="02000503000000020004" pitchFamily="2" charset="0"/>
              <a:ea typeface="+mj-ea"/>
              <a:cs typeface="+mj-cs"/>
              <a:sym typeface="Helvetica Neue Medium"/>
            </a:endParaRPr>
          </a:p>
        </p:txBody>
      </p:sp>
      <p:sp>
        <p:nvSpPr>
          <p:cNvPr id="26" name="Shape">
            <a:extLst>
              <a:ext uri="{FF2B5EF4-FFF2-40B4-BE49-F238E27FC236}">
                <a16:creationId xmlns:a16="http://schemas.microsoft.com/office/drawing/2014/main" id="{5E4F6F91-8DF4-481A-8513-D0E405257539}"/>
              </a:ext>
            </a:extLst>
          </p:cNvPr>
          <p:cNvSpPr/>
          <p:nvPr/>
        </p:nvSpPr>
        <p:spPr>
          <a:xfrm>
            <a:off x="12559625" y="2538478"/>
            <a:ext cx="4344749" cy="86300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57" y="1524"/>
                </a:moveTo>
                <a:lnTo>
                  <a:pt x="10757" y="1530"/>
                </a:lnTo>
                <a:lnTo>
                  <a:pt x="10700" y="1533"/>
                </a:lnTo>
                <a:cubicBezTo>
                  <a:pt x="10384" y="1554"/>
                  <a:pt x="9712" y="1620"/>
                  <a:pt x="9404" y="1819"/>
                </a:cubicBezTo>
                <a:cubicBezTo>
                  <a:pt x="8993" y="2085"/>
                  <a:pt x="9169" y="2676"/>
                  <a:pt x="9169" y="2676"/>
                </a:cubicBezTo>
                <a:cubicBezTo>
                  <a:pt x="8758" y="2735"/>
                  <a:pt x="8876" y="3001"/>
                  <a:pt x="9052" y="3119"/>
                </a:cubicBezTo>
                <a:cubicBezTo>
                  <a:pt x="9228" y="3207"/>
                  <a:pt x="9228" y="3355"/>
                  <a:pt x="9345" y="3384"/>
                </a:cubicBezTo>
                <a:cubicBezTo>
                  <a:pt x="9404" y="3444"/>
                  <a:pt x="9521" y="3414"/>
                  <a:pt x="9521" y="3414"/>
                </a:cubicBezTo>
                <a:cubicBezTo>
                  <a:pt x="9639" y="3532"/>
                  <a:pt x="9639" y="3709"/>
                  <a:pt x="9639" y="3709"/>
                </a:cubicBezTo>
                <a:cubicBezTo>
                  <a:pt x="9639" y="4211"/>
                  <a:pt x="8876" y="4477"/>
                  <a:pt x="7291" y="4654"/>
                </a:cubicBezTo>
                <a:cubicBezTo>
                  <a:pt x="5764" y="4831"/>
                  <a:pt x="5764" y="5895"/>
                  <a:pt x="5882" y="6308"/>
                </a:cubicBezTo>
                <a:cubicBezTo>
                  <a:pt x="5999" y="6721"/>
                  <a:pt x="5647" y="7460"/>
                  <a:pt x="5295" y="8021"/>
                </a:cubicBezTo>
                <a:cubicBezTo>
                  <a:pt x="4942" y="8552"/>
                  <a:pt x="4766" y="9290"/>
                  <a:pt x="4708" y="9792"/>
                </a:cubicBezTo>
                <a:cubicBezTo>
                  <a:pt x="4590" y="10294"/>
                  <a:pt x="4590" y="10885"/>
                  <a:pt x="4532" y="11062"/>
                </a:cubicBezTo>
                <a:cubicBezTo>
                  <a:pt x="4532" y="11239"/>
                  <a:pt x="4414" y="11476"/>
                  <a:pt x="4355" y="11682"/>
                </a:cubicBezTo>
                <a:cubicBezTo>
                  <a:pt x="4297" y="11889"/>
                  <a:pt x="4473" y="11919"/>
                  <a:pt x="4766" y="12096"/>
                </a:cubicBezTo>
                <a:cubicBezTo>
                  <a:pt x="5119" y="12303"/>
                  <a:pt x="5412" y="12391"/>
                  <a:pt x="5706" y="12273"/>
                </a:cubicBezTo>
                <a:cubicBezTo>
                  <a:pt x="6058" y="12155"/>
                  <a:pt x="6117" y="11948"/>
                  <a:pt x="5999" y="11889"/>
                </a:cubicBezTo>
                <a:cubicBezTo>
                  <a:pt x="5940" y="11801"/>
                  <a:pt x="5823" y="11860"/>
                  <a:pt x="5823" y="11860"/>
                </a:cubicBezTo>
                <a:cubicBezTo>
                  <a:pt x="5823" y="11860"/>
                  <a:pt x="5764" y="11771"/>
                  <a:pt x="5882" y="11623"/>
                </a:cubicBezTo>
                <a:cubicBezTo>
                  <a:pt x="5940" y="11476"/>
                  <a:pt x="5882" y="11269"/>
                  <a:pt x="5706" y="11121"/>
                </a:cubicBezTo>
                <a:cubicBezTo>
                  <a:pt x="5588" y="10974"/>
                  <a:pt x="5412" y="10619"/>
                  <a:pt x="5882" y="10176"/>
                </a:cubicBezTo>
                <a:cubicBezTo>
                  <a:pt x="6293" y="9733"/>
                  <a:pt x="6938" y="8375"/>
                  <a:pt x="6938" y="8080"/>
                </a:cubicBezTo>
                <a:cubicBezTo>
                  <a:pt x="6880" y="7784"/>
                  <a:pt x="7349" y="7164"/>
                  <a:pt x="7349" y="7164"/>
                </a:cubicBezTo>
                <a:cubicBezTo>
                  <a:pt x="7349" y="7164"/>
                  <a:pt x="7702" y="7696"/>
                  <a:pt x="7995" y="8198"/>
                </a:cubicBezTo>
                <a:cubicBezTo>
                  <a:pt x="8347" y="8700"/>
                  <a:pt x="7584" y="9704"/>
                  <a:pt x="7232" y="10826"/>
                </a:cubicBezTo>
                <a:cubicBezTo>
                  <a:pt x="6938" y="11919"/>
                  <a:pt x="7173" y="12952"/>
                  <a:pt x="7232" y="13484"/>
                </a:cubicBezTo>
                <a:cubicBezTo>
                  <a:pt x="7291" y="14045"/>
                  <a:pt x="7467" y="14192"/>
                  <a:pt x="7173" y="14547"/>
                </a:cubicBezTo>
                <a:cubicBezTo>
                  <a:pt x="6880" y="14901"/>
                  <a:pt x="6938" y="15374"/>
                  <a:pt x="6938" y="15374"/>
                </a:cubicBezTo>
                <a:cubicBezTo>
                  <a:pt x="6293" y="15787"/>
                  <a:pt x="6058" y="16614"/>
                  <a:pt x="6234" y="17707"/>
                </a:cubicBezTo>
                <a:cubicBezTo>
                  <a:pt x="6410" y="18799"/>
                  <a:pt x="6469" y="18976"/>
                  <a:pt x="6410" y="19360"/>
                </a:cubicBezTo>
                <a:cubicBezTo>
                  <a:pt x="6351" y="19744"/>
                  <a:pt x="5706" y="19715"/>
                  <a:pt x="5588" y="19862"/>
                </a:cubicBezTo>
                <a:cubicBezTo>
                  <a:pt x="5412" y="20039"/>
                  <a:pt x="6234" y="20010"/>
                  <a:pt x="6938" y="20069"/>
                </a:cubicBezTo>
                <a:cubicBezTo>
                  <a:pt x="7584" y="20098"/>
                  <a:pt x="7702" y="20039"/>
                  <a:pt x="7702" y="19803"/>
                </a:cubicBezTo>
                <a:cubicBezTo>
                  <a:pt x="7702" y="19596"/>
                  <a:pt x="7584" y="19153"/>
                  <a:pt x="7584" y="18563"/>
                </a:cubicBezTo>
                <a:cubicBezTo>
                  <a:pt x="7643" y="17972"/>
                  <a:pt x="8406" y="16880"/>
                  <a:pt x="8465" y="16437"/>
                </a:cubicBezTo>
                <a:cubicBezTo>
                  <a:pt x="8523" y="15994"/>
                  <a:pt x="8406" y="15728"/>
                  <a:pt x="8876" y="15403"/>
                </a:cubicBezTo>
                <a:cubicBezTo>
                  <a:pt x="9404" y="15078"/>
                  <a:pt x="9639" y="13809"/>
                  <a:pt x="10167" y="13188"/>
                </a:cubicBezTo>
                <a:cubicBezTo>
                  <a:pt x="10431" y="12878"/>
                  <a:pt x="10608" y="12480"/>
                  <a:pt x="10718" y="12159"/>
                </a:cubicBezTo>
                <a:lnTo>
                  <a:pt x="10814" y="11830"/>
                </a:lnTo>
                <a:lnTo>
                  <a:pt x="10910" y="12159"/>
                </a:lnTo>
                <a:cubicBezTo>
                  <a:pt x="11020" y="12480"/>
                  <a:pt x="11195" y="12878"/>
                  <a:pt x="11458" y="13188"/>
                </a:cubicBezTo>
                <a:cubicBezTo>
                  <a:pt x="11926" y="13809"/>
                  <a:pt x="12218" y="15078"/>
                  <a:pt x="12686" y="15403"/>
                </a:cubicBezTo>
                <a:cubicBezTo>
                  <a:pt x="13212" y="15728"/>
                  <a:pt x="13095" y="15994"/>
                  <a:pt x="13153" y="16437"/>
                </a:cubicBezTo>
                <a:cubicBezTo>
                  <a:pt x="13212" y="16880"/>
                  <a:pt x="13972" y="17972"/>
                  <a:pt x="13972" y="18563"/>
                </a:cubicBezTo>
                <a:cubicBezTo>
                  <a:pt x="14030" y="19153"/>
                  <a:pt x="13855" y="19596"/>
                  <a:pt x="13913" y="19803"/>
                </a:cubicBezTo>
                <a:cubicBezTo>
                  <a:pt x="13913" y="20039"/>
                  <a:pt x="13972" y="20098"/>
                  <a:pt x="14673" y="20069"/>
                </a:cubicBezTo>
                <a:cubicBezTo>
                  <a:pt x="15316" y="20010"/>
                  <a:pt x="16134" y="20039"/>
                  <a:pt x="16017" y="19862"/>
                </a:cubicBezTo>
                <a:cubicBezTo>
                  <a:pt x="15900" y="19715"/>
                  <a:pt x="15199" y="19744"/>
                  <a:pt x="15199" y="19360"/>
                </a:cubicBezTo>
                <a:cubicBezTo>
                  <a:pt x="15141" y="18976"/>
                  <a:pt x="15141" y="18799"/>
                  <a:pt x="15374" y="17707"/>
                </a:cubicBezTo>
                <a:cubicBezTo>
                  <a:pt x="15550" y="16614"/>
                  <a:pt x="15316" y="15787"/>
                  <a:pt x="14614" y="15374"/>
                </a:cubicBezTo>
                <a:cubicBezTo>
                  <a:pt x="14614" y="15374"/>
                  <a:pt x="14731" y="14901"/>
                  <a:pt x="14439" y="14547"/>
                </a:cubicBezTo>
                <a:cubicBezTo>
                  <a:pt x="14147" y="14192"/>
                  <a:pt x="14322" y="14045"/>
                  <a:pt x="14381" y="13484"/>
                </a:cubicBezTo>
                <a:cubicBezTo>
                  <a:pt x="14381" y="12952"/>
                  <a:pt x="14673" y="11919"/>
                  <a:pt x="14322" y="10826"/>
                </a:cubicBezTo>
                <a:cubicBezTo>
                  <a:pt x="14030" y="9704"/>
                  <a:pt x="13270" y="8700"/>
                  <a:pt x="13562" y="8198"/>
                </a:cubicBezTo>
                <a:cubicBezTo>
                  <a:pt x="13913" y="7696"/>
                  <a:pt x="14264" y="7164"/>
                  <a:pt x="14264" y="7164"/>
                </a:cubicBezTo>
                <a:cubicBezTo>
                  <a:pt x="14264" y="7164"/>
                  <a:pt x="14673" y="7784"/>
                  <a:pt x="14673" y="8080"/>
                </a:cubicBezTo>
                <a:cubicBezTo>
                  <a:pt x="14673" y="8375"/>
                  <a:pt x="15316" y="9733"/>
                  <a:pt x="15725" y="10176"/>
                </a:cubicBezTo>
                <a:cubicBezTo>
                  <a:pt x="16134" y="10619"/>
                  <a:pt x="15959" y="10974"/>
                  <a:pt x="15842" y="11121"/>
                </a:cubicBezTo>
                <a:cubicBezTo>
                  <a:pt x="15725" y="11269"/>
                  <a:pt x="15608" y="11476"/>
                  <a:pt x="15725" y="11623"/>
                </a:cubicBezTo>
                <a:cubicBezTo>
                  <a:pt x="15783" y="11771"/>
                  <a:pt x="15783" y="11860"/>
                  <a:pt x="15783" y="11860"/>
                </a:cubicBezTo>
                <a:cubicBezTo>
                  <a:pt x="15783" y="11860"/>
                  <a:pt x="15667" y="11801"/>
                  <a:pt x="15550" y="11889"/>
                </a:cubicBezTo>
                <a:cubicBezTo>
                  <a:pt x="15491" y="11948"/>
                  <a:pt x="15550" y="12155"/>
                  <a:pt x="15842" y="12273"/>
                </a:cubicBezTo>
                <a:cubicBezTo>
                  <a:pt x="16193" y="12391"/>
                  <a:pt x="16485" y="12303"/>
                  <a:pt x="16836" y="12096"/>
                </a:cubicBezTo>
                <a:cubicBezTo>
                  <a:pt x="17128" y="11919"/>
                  <a:pt x="17303" y="11889"/>
                  <a:pt x="17245" y="11682"/>
                </a:cubicBezTo>
                <a:cubicBezTo>
                  <a:pt x="17186" y="11476"/>
                  <a:pt x="17069" y="11239"/>
                  <a:pt x="17011" y="11062"/>
                </a:cubicBezTo>
                <a:cubicBezTo>
                  <a:pt x="17011" y="10885"/>
                  <a:pt x="16952" y="10294"/>
                  <a:pt x="16894" y="9792"/>
                </a:cubicBezTo>
                <a:cubicBezTo>
                  <a:pt x="16836" y="9290"/>
                  <a:pt x="16660" y="8552"/>
                  <a:pt x="16309" y="8021"/>
                </a:cubicBezTo>
                <a:cubicBezTo>
                  <a:pt x="15900" y="7460"/>
                  <a:pt x="15608" y="6721"/>
                  <a:pt x="15725" y="6308"/>
                </a:cubicBezTo>
                <a:cubicBezTo>
                  <a:pt x="15783" y="5895"/>
                  <a:pt x="15842" y="4831"/>
                  <a:pt x="14264" y="4654"/>
                </a:cubicBezTo>
                <a:cubicBezTo>
                  <a:pt x="12744" y="4477"/>
                  <a:pt x="11984" y="4211"/>
                  <a:pt x="11984" y="3709"/>
                </a:cubicBezTo>
                <a:cubicBezTo>
                  <a:pt x="11984" y="3709"/>
                  <a:pt x="11984" y="3532"/>
                  <a:pt x="12101" y="3414"/>
                </a:cubicBezTo>
                <a:cubicBezTo>
                  <a:pt x="12101" y="3414"/>
                  <a:pt x="12160" y="3444"/>
                  <a:pt x="12277" y="3384"/>
                </a:cubicBezTo>
                <a:cubicBezTo>
                  <a:pt x="12335" y="3355"/>
                  <a:pt x="12335" y="3207"/>
                  <a:pt x="12510" y="3119"/>
                </a:cubicBezTo>
                <a:cubicBezTo>
                  <a:pt x="12686" y="3001"/>
                  <a:pt x="12803" y="2735"/>
                  <a:pt x="12452" y="2676"/>
                </a:cubicBezTo>
                <a:cubicBezTo>
                  <a:pt x="12452" y="2676"/>
                  <a:pt x="12627" y="2085"/>
                  <a:pt x="12218" y="1819"/>
                </a:cubicBezTo>
                <a:cubicBezTo>
                  <a:pt x="11911" y="1620"/>
                  <a:pt x="11243" y="1554"/>
                  <a:pt x="10928" y="1533"/>
                </a:cubicBezTo>
                <a:lnTo>
                  <a:pt x="10872" y="1530"/>
                </a:lnTo>
                <a:lnTo>
                  <a:pt x="10872" y="1524"/>
                </a:lnTo>
                <a:cubicBezTo>
                  <a:pt x="10872" y="1524"/>
                  <a:pt x="10855" y="1525"/>
                  <a:pt x="10825" y="1526"/>
                </a:cubicBezTo>
                <a:lnTo>
                  <a:pt x="10814" y="1527"/>
                </a:lnTo>
                <a:lnTo>
                  <a:pt x="10803" y="1526"/>
                </a:lnTo>
                <a:cubicBezTo>
                  <a:pt x="10773" y="1525"/>
                  <a:pt x="10757" y="1524"/>
                  <a:pt x="10757" y="1524"/>
                </a:cubicBezTo>
                <a:close/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0F2F9"/>
          </a:solidFill>
          <a:ln w="12700">
            <a:miter lim="400000"/>
          </a:ln>
        </p:spPr>
        <p:txBody>
          <a:bodyPr lIns="45719" rIns="45719"/>
          <a:lstStyle/>
          <a:p>
            <a:pPr algn="l" defTabSz="1492300">
              <a:lnSpc>
                <a:spcPct val="100000"/>
              </a:lnSpc>
              <a:defRPr sz="2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5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107</a:t>
            </a:fld>
            <a:endParaRPr/>
          </a:p>
        </p:txBody>
      </p:sp>
      <p:sp>
        <p:nvSpPr>
          <p:cNvPr id="1555" name="Line"/>
          <p:cNvSpPr/>
          <p:nvPr/>
        </p:nvSpPr>
        <p:spPr>
          <a:xfrm>
            <a:off x="16103600" y="6851650"/>
            <a:ext cx="2197503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556" name="Line"/>
          <p:cNvSpPr/>
          <p:nvPr/>
        </p:nvSpPr>
        <p:spPr>
          <a:xfrm>
            <a:off x="6199716" y="4176183"/>
            <a:ext cx="3029058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557" name="80%"/>
          <p:cNvSpPr txBox="1"/>
          <p:nvPr/>
        </p:nvSpPr>
        <p:spPr>
          <a:xfrm>
            <a:off x="2154434" y="3020483"/>
            <a:ext cx="3560565" cy="2519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55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sp>
        <p:nvSpPr>
          <p:cNvPr id="1558" name="50%"/>
          <p:cNvSpPr txBox="1"/>
          <p:nvPr/>
        </p:nvSpPr>
        <p:spPr>
          <a:xfrm>
            <a:off x="19228888" y="5695950"/>
            <a:ext cx="3707311" cy="2519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50</a:t>
            </a:r>
            <a:r>
              <a:rPr sz="55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sp>
        <p:nvSpPr>
          <p:cNvPr id="1559" name="FEMALE…"/>
          <p:cNvSpPr txBox="1"/>
          <p:nvPr/>
        </p:nvSpPr>
        <p:spPr>
          <a:xfrm>
            <a:off x="1638300" y="6419544"/>
            <a:ext cx="4775927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FEMALE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1560" name="MALE…"/>
          <p:cNvSpPr txBox="1"/>
          <p:nvPr/>
        </p:nvSpPr>
        <p:spPr>
          <a:xfrm>
            <a:off x="17967061" y="9399811"/>
            <a:ext cx="479768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MALE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1" grpId="0" animBg="1"/>
      <p:bldP spid="25" grpId="0" animBg="1"/>
      <p:bldP spid="1555" grpId="0" animBg="1"/>
      <p:bldP spid="1556" grpId="0" animBg="1"/>
      <p:bldP spid="1557" grpId="0" animBg="1"/>
      <p:bldP spid="1558" grpId="0" animBg="1"/>
      <p:bldP spid="1559" grpId="0" animBg="1"/>
      <p:bldP spid="1560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7D845376-1369-433D-9AE0-1F78050486E1}"/>
              </a:ext>
            </a:extLst>
          </p:cNvPr>
          <p:cNvGrpSpPr/>
          <p:nvPr/>
        </p:nvGrpSpPr>
        <p:grpSpPr>
          <a:xfrm>
            <a:off x="2376369" y="3676424"/>
            <a:ext cx="4982370" cy="4981973"/>
            <a:chOff x="2376369" y="3676424"/>
            <a:chExt cx="4982370" cy="4981973"/>
          </a:xfrm>
        </p:grpSpPr>
        <p:sp>
          <p:nvSpPr>
            <p:cNvPr id="29" name="Pie 17">
              <a:extLst>
                <a:ext uri="{FF2B5EF4-FFF2-40B4-BE49-F238E27FC236}">
                  <a16:creationId xmlns:a16="http://schemas.microsoft.com/office/drawing/2014/main" id="{804C7FA8-BAF7-419F-A7A3-300DCEE79F99}"/>
                </a:ext>
              </a:extLst>
            </p:cNvPr>
            <p:cNvSpPr/>
            <p:nvPr/>
          </p:nvSpPr>
          <p:spPr>
            <a:xfrm>
              <a:off x="2560237" y="5868915"/>
              <a:ext cx="4657897" cy="692468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30" name="Pie 18">
              <a:extLst>
                <a:ext uri="{FF2B5EF4-FFF2-40B4-BE49-F238E27FC236}">
                  <a16:creationId xmlns:a16="http://schemas.microsoft.com/office/drawing/2014/main" id="{8259B636-D3D5-495A-8B29-F1510C44435E}"/>
                </a:ext>
              </a:extLst>
            </p:cNvPr>
            <p:cNvSpPr/>
            <p:nvPr/>
          </p:nvSpPr>
          <p:spPr>
            <a:xfrm>
              <a:off x="2560237" y="5868915"/>
              <a:ext cx="4657897" cy="692468"/>
            </a:xfrm>
            <a:prstGeom prst="pie">
              <a:avLst>
                <a:gd name="adj1" fmla="val 16180485"/>
                <a:gd name="adj2" fmla="val 8195354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31" name="Shape">
              <a:extLst>
                <a:ext uri="{FF2B5EF4-FFF2-40B4-BE49-F238E27FC236}">
                  <a16:creationId xmlns:a16="http://schemas.microsoft.com/office/drawing/2014/main" id="{F0DD745D-EC8C-4989-BEDA-C1859ADC1124}"/>
                </a:ext>
              </a:extLst>
            </p:cNvPr>
            <p:cNvSpPr/>
            <p:nvPr/>
          </p:nvSpPr>
          <p:spPr>
            <a:xfrm>
              <a:off x="2376369" y="3676424"/>
              <a:ext cx="4982370" cy="4981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0800" y="1411"/>
                  </a:moveTo>
                  <a:cubicBezTo>
                    <a:pt x="11486" y="1411"/>
                    <a:pt x="12172" y="1560"/>
                    <a:pt x="12808" y="1857"/>
                  </a:cubicBezTo>
                  <a:cubicBezTo>
                    <a:pt x="13931" y="2439"/>
                    <a:pt x="14733" y="3242"/>
                    <a:pt x="16339" y="4847"/>
                  </a:cubicBezTo>
                  <a:lnTo>
                    <a:pt x="17121" y="5630"/>
                  </a:lnTo>
                  <a:cubicBezTo>
                    <a:pt x="18702" y="7211"/>
                    <a:pt x="19505" y="8014"/>
                    <a:pt x="20088" y="9137"/>
                  </a:cubicBezTo>
                  <a:cubicBezTo>
                    <a:pt x="20681" y="10410"/>
                    <a:pt x="20681" y="11880"/>
                    <a:pt x="20088" y="13153"/>
                  </a:cubicBezTo>
                  <a:cubicBezTo>
                    <a:pt x="19505" y="14276"/>
                    <a:pt x="18703" y="15078"/>
                    <a:pt x="17097" y="16684"/>
                  </a:cubicBezTo>
                  <a:lnTo>
                    <a:pt x="16314" y="17467"/>
                  </a:lnTo>
                  <a:cubicBezTo>
                    <a:pt x="14733" y="19048"/>
                    <a:pt x="13931" y="19851"/>
                    <a:pt x="12808" y="20433"/>
                  </a:cubicBezTo>
                  <a:cubicBezTo>
                    <a:pt x="11535" y="21027"/>
                    <a:pt x="10065" y="21027"/>
                    <a:pt x="8792" y="20433"/>
                  </a:cubicBezTo>
                  <a:cubicBezTo>
                    <a:pt x="7669" y="19851"/>
                    <a:pt x="6867" y="19047"/>
                    <a:pt x="5261" y="17441"/>
                  </a:cubicBezTo>
                  <a:lnTo>
                    <a:pt x="4479" y="16660"/>
                  </a:lnTo>
                  <a:cubicBezTo>
                    <a:pt x="2898" y="15079"/>
                    <a:pt x="2095" y="14276"/>
                    <a:pt x="1512" y="13153"/>
                  </a:cubicBezTo>
                  <a:cubicBezTo>
                    <a:pt x="919" y="11880"/>
                    <a:pt x="919" y="10410"/>
                    <a:pt x="1512" y="9137"/>
                  </a:cubicBezTo>
                  <a:cubicBezTo>
                    <a:pt x="2092" y="8020"/>
                    <a:pt x="2891" y="7218"/>
                    <a:pt x="4479" y="5630"/>
                  </a:cubicBezTo>
                  <a:lnTo>
                    <a:pt x="5286" y="4823"/>
                  </a:lnTo>
                  <a:cubicBezTo>
                    <a:pt x="6867" y="3242"/>
                    <a:pt x="7669" y="2439"/>
                    <a:pt x="8792" y="1857"/>
                  </a:cubicBezTo>
                  <a:cubicBezTo>
                    <a:pt x="9428" y="1560"/>
                    <a:pt x="10114" y="1411"/>
                    <a:pt x="10800" y="1411"/>
                  </a:cubicBezTo>
                  <a:close/>
                </a:path>
              </a:pathLst>
            </a:cu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2" name="Rounded Rectangle">
              <a:extLst>
                <a:ext uri="{FF2B5EF4-FFF2-40B4-BE49-F238E27FC236}">
                  <a16:creationId xmlns:a16="http://schemas.microsoft.com/office/drawing/2014/main" id="{6600969D-980A-4820-BEAC-F84AEAF95351}"/>
                </a:ext>
              </a:extLst>
            </p:cNvPr>
            <p:cNvSpPr/>
            <p:nvPr/>
          </p:nvSpPr>
          <p:spPr>
            <a:xfrm rot="18900000">
              <a:off x="3089886" y="4478643"/>
              <a:ext cx="3555336" cy="3555336"/>
            </a:xfrm>
            <a:prstGeom prst="roundRect">
              <a:avLst>
                <a:gd name="adj" fmla="val 30479"/>
              </a:avLst>
            </a:pr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55E460F-A07B-4176-871A-E45B37F8E026}"/>
              </a:ext>
            </a:extLst>
          </p:cNvPr>
          <p:cNvGrpSpPr/>
          <p:nvPr/>
        </p:nvGrpSpPr>
        <p:grpSpPr>
          <a:xfrm>
            <a:off x="9700815" y="3676424"/>
            <a:ext cx="4982370" cy="4981973"/>
            <a:chOff x="9700815" y="3676424"/>
            <a:chExt cx="4982370" cy="4981973"/>
          </a:xfrm>
        </p:grpSpPr>
        <p:sp>
          <p:nvSpPr>
            <p:cNvPr id="27" name="Pie 20">
              <a:extLst>
                <a:ext uri="{FF2B5EF4-FFF2-40B4-BE49-F238E27FC236}">
                  <a16:creationId xmlns:a16="http://schemas.microsoft.com/office/drawing/2014/main" id="{1E2028E4-9F07-4253-A50F-3C2B2F32B74D}"/>
                </a:ext>
              </a:extLst>
            </p:cNvPr>
            <p:cNvSpPr/>
            <p:nvPr/>
          </p:nvSpPr>
          <p:spPr>
            <a:xfrm>
              <a:off x="9870880" y="5912169"/>
              <a:ext cx="4657897" cy="692468"/>
            </a:xfrm>
            <a:prstGeom prst="pie">
              <a:avLst>
                <a:gd name="adj1" fmla="val 19635044"/>
                <a:gd name="adj2" fmla="val 19466131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28" name="Pie 21">
              <a:extLst>
                <a:ext uri="{FF2B5EF4-FFF2-40B4-BE49-F238E27FC236}">
                  <a16:creationId xmlns:a16="http://schemas.microsoft.com/office/drawing/2014/main" id="{51B9F55A-E2B4-421A-A573-62FA3031990D}"/>
                </a:ext>
              </a:extLst>
            </p:cNvPr>
            <p:cNvSpPr/>
            <p:nvPr/>
          </p:nvSpPr>
          <p:spPr>
            <a:xfrm>
              <a:off x="9870880" y="5912169"/>
              <a:ext cx="4657897" cy="692468"/>
            </a:xfrm>
            <a:prstGeom prst="pie">
              <a:avLst>
                <a:gd name="adj1" fmla="val 16180485"/>
                <a:gd name="adj2" fmla="val 679892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33" name="Shape">
              <a:extLst>
                <a:ext uri="{FF2B5EF4-FFF2-40B4-BE49-F238E27FC236}">
                  <a16:creationId xmlns:a16="http://schemas.microsoft.com/office/drawing/2014/main" id="{288F0EAB-88DD-453C-B47C-E5A2E67983B5}"/>
                </a:ext>
              </a:extLst>
            </p:cNvPr>
            <p:cNvSpPr/>
            <p:nvPr/>
          </p:nvSpPr>
          <p:spPr>
            <a:xfrm>
              <a:off x="9700815" y="3676424"/>
              <a:ext cx="4982370" cy="4981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0800" y="1411"/>
                  </a:moveTo>
                  <a:cubicBezTo>
                    <a:pt x="11486" y="1411"/>
                    <a:pt x="12172" y="1560"/>
                    <a:pt x="12808" y="1857"/>
                  </a:cubicBezTo>
                  <a:cubicBezTo>
                    <a:pt x="13931" y="2439"/>
                    <a:pt x="14733" y="3242"/>
                    <a:pt x="16339" y="4847"/>
                  </a:cubicBezTo>
                  <a:lnTo>
                    <a:pt x="17121" y="5630"/>
                  </a:lnTo>
                  <a:cubicBezTo>
                    <a:pt x="18702" y="7211"/>
                    <a:pt x="19505" y="8014"/>
                    <a:pt x="20088" y="9137"/>
                  </a:cubicBezTo>
                  <a:cubicBezTo>
                    <a:pt x="20681" y="10410"/>
                    <a:pt x="20681" y="11880"/>
                    <a:pt x="20088" y="13153"/>
                  </a:cubicBezTo>
                  <a:cubicBezTo>
                    <a:pt x="19505" y="14276"/>
                    <a:pt x="18703" y="15078"/>
                    <a:pt x="17097" y="16684"/>
                  </a:cubicBezTo>
                  <a:lnTo>
                    <a:pt x="16314" y="17467"/>
                  </a:lnTo>
                  <a:cubicBezTo>
                    <a:pt x="14733" y="19048"/>
                    <a:pt x="13931" y="19851"/>
                    <a:pt x="12808" y="20433"/>
                  </a:cubicBezTo>
                  <a:cubicBezTo>
                    <a:pt x="11535" y="21027"/>
                    <a:pt x="10065" y="21027"/>
                    <a:pt x="8792" y="20433"/>
                  </a:cubicBezTo>
                  <a:cubicBezTo>
                    <a:pt x="7669" y="19851"/>
                    <a:pt x="6867" y="19047"/>
                    <a:pt x="5261" y="17441"/>
                  </a:cubicBezTo>
                  <a:lnTo>
                    <a:pt x="4479" y="16660"/>
                  </a:lnTo>
                  <a:cubicBezTo>
                    <a:pt x="2898" y="15079"/>
                    <a:pt x="2095" y="14276"/>
                    <a:pt x="1512" y="13153"/>
                  </a:cubicBezTo>
                  <a:cubicBezTo>
                    <a:pt x="919" y="11880"/>
                    <a:pt x="919" y="10410"/>
                    <a:pt x="1512" y="9137"/>
                  </a:cubicBezTo>
                  <a:cubicBezTo>
                    <a:pt x="2092" y="8020"/>
                    <a:pt x="2891" y="7218"/>
                    <a:pt x="4479" y="5630"/>
                  </a:cubicBezTo>
                  <a:lnTo>
                    <a:pt x="5286" y="4823"/>
                  </a:lnTo>
                  <a:cubicBezTo>
                    <a:pt x="6867" y="3242"/>
                    <a:pt x="7669" y="2439"/>
                    <a:pt x="8792" y="1857"/>
                  </a:cubicBezTo>
                  <a:cubicBezTo>
                    <a:pt x="9428" y="1560"/>
                    <a:pt x="10114" y="1411"/>
                    <a:pt x="10800" y="1411"/>
                  </a:cubicBezTo>
                  <a:close/>
                </a:path>
              </a:pathLst>
            </a:cu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4" name="Rounded Rectangle">
              <a:extLst>
                <a:ext uri="{FF2B5EF4-FFF2-40B4-BE49-F238E27FC236}">
                  <a16:creationId xmlns:a16="http://schemas.microsoft.com/office/drawing/2014/main" id="{C8D23012-6520-46CD-82C5-B8CA43096F80}"/>
                </a:ext>
              </a:extLst>
            </p:cNvPr>
            <p:cNvSpPr/>
            <p:nvPr/>
          </p:nvSpPr>
          <p:spPr>
            <a:xfrm rot="18900000">
              <a:off x="10414332" y="4478643"/>
              <a:ext cx="3555336" cy="3555336"/>
            </a:xfrm>
            <a:prstGeom prst="roundRect">
              <a:avLst>
                <a:gd name="adj" fmla="val 30479"/>
              </a:avLst>
            </a:pr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E8BFC2D-D6F0-4E77-BBC5-B3A2F5471518}"/>
              </a:ext>
            </a:extLst>
          </p:cNvPr>
          <p:cNvGrpSpPr/>
          <p:nvPr/>
        </p:nvGrpSpPr>
        <p:grpSpPr>
          <a:xfrm>
            <a:off x="17025261" y="3676424"/>
            <a:ext cx="4982370" cy="4981973"/>
            <a:chOff x="17025261" y="3676424"/>
            <a:chExt cx="4982370" cy="4981973"/>
          </a:xfrm>
        </p:grpSpPr>
        <p:sp>
          <p:nvSpPr>
            <p:cNvPr id="25" name="Pie 22">
              <a:extLst>
                <a:ext uri="{FF2B5EF4-FFF2-40B4-BE49-F238E27FC236}">
                  <a16:creationId xmlns:a16="http://schemas.microsoft.com/office/drawing/2014/main" id="{6B045A2E-2C3D-4E3D-BEFC-52F71F2AE884}"/>
                </a:ext>
              </a:extLst>
            </p:cNvPr>
            <p:cNvSpPr/>
            <p:nvPr/>
          </p:nvSpPr>
          <p:spPr>
            <a:xfrm>
              <a:off x="17158996" y="5890490"/>
              <a:ext cx="4643114" cy="692468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26" name="Pie 23">
              <a:extLst>
                <a:ext uri="{FF2B5EF4-FFF2-40B4-BE49-F238E27FC236}">
                  <a16:creationId xmlns:a16="http://schemas.microsoft.com/office/drawing/2014/main" id="{654BA045-2FDF-4C63-9FDD-8DB3627AAEC7}"/>
                </a:ext>
              </a:extLst>
            </p:cNvPr>
            <p:cNvSpPr/>
            <p:nvPr/>
          </p:nvSpPr>
          <p:spPr>
            <a:xfrm>
              <a:off x="17158996" y="5890490"/>
              <a:ext cx="4643114" cy="692468"/>
            </a:xfrm>
            <a:prstGeom prst="pie">
              <a:avLst>
                <a:gd name="adj1" fmla="val 16180485"/>
                <a:gd name="adj2" fmla="val 11767175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35" name="Shape">
              <a:extLst>
                <a:ext uri="{FF2B5EF4-FFF2-40B4-BE49-F238E27FC236}">
                  <a16:creationId xmlns:a16="http://schemas.microsoft.com/office/drawing/2014/main" id="{E8A663A8-EC81-4A57-9B02-A038A1CFF6AD}"/>
                </a:ext>
              </a:extLst>
            </p:cNvPr>
            <p:cNvSpPr/>
            <p:nvPr/>
          </p:nvSpPr>
          <p:spPr>
            <a:xfrm>
              <a:off x="17025261" y="3676424"/>
              <a:ext cx="4982370" cy="4981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  <a:moveTo>
                    <a:pt x="10800" y="1411"/>
                  </a:moveTo>
                  <a:cubicBezTo>
                    <a:pt x="11486" y="1411"/>
                    <a:pt x="12172" y="1560"/>
                    <a:pt x="12808" y="1857"/>
                  </a:cubicBezTo>
                  <a:cubicBezTo>
                    <a:pt x="13931" y="2439"/>
                    <a:pt x="14733" y="3242"/>
                    <a:pt x="16339" y="4847"/>
                  </a:cubicBezTo>
                  <a:lnTo>
                    <a:pt x="17121" y="5630"/>
                  </a:lnTo>
                  <a:cubicBezTo>
                    <a:pt x="18702" y="7211"/>
                    <a:pt x="19505" y="8014"/>
                    <a:pt x="20088" y="9137"/>
                  </a:cubicBezTo>
                  <a:cubicBezTo>
                    <a:pt x="20681" y="10410"/>
                    <a:pt x="20681" y="11880"/>
                    <a:pt x="20088" y="13153"/>
                  </a:cubicBezTo>
                  <a:cubicBezTo>
                    <a:pt x="19505" y="14276"/>
                    <a:pt x="18703" y="15078"/>
                    <a:pt x="17097" y="16684"/>
                  </a:cubicBezTo>
                  <a:lnTo>
                    <a:pt x="16314" y="17467"/>
                  </a:lnTo>
                  <a:cubicBezTo>
                    <a:pt x="14733" y="19048"/>
                    <a:pt x="13931" y="19851"/>
                    <a:pt x="12808" y="20433"/>
                  </a:cubicBezTo>
                  <a:cubicBezTo>
                    <a:pt x="11535" y="21027"/>
                    <a:pt x="10065" y="21027"/>
                    <a:pt x="8792" y="20433"/>
                  </a:cubicBezTo>
                  <a:cubicBezTo>
                    <a:pt x="7669" y="19851"/>
                    <a:pt x="6867" y="19047"/>
                    <a:pt x="5261" y="17441"/>
                  </a:cubicBezTo>
                  <a:lnTo>
                    <a:pt x="4479" y="16660"/>
                  </a:lnTo>
                  <a:cubicBezTo>
                    <a:pt x="2898" y="15079"/>
                    <a:pt x="2095" y="14276"/>
                    <a:pt x="1512" y="13153"/>
                  </a:cubicBezTo>
                  <a:cubicBezTo>
                    <a:pt x="919" y="11880"/>
                    <a:pt x="919" y="10410"/>
                    <a:pt x="1512" y="9137"/>
                  </a:cubicBezTo>
                  <a:cubicBezTo>
                    <a:pt x="2092" y="8020"/>
                    <a:pt x="2891" y="7218"/>
                    <a:pt x="4479" y="5630"/>
                  </a:cubicBezTo>
                  <a:lnTo>
                    <a:pt x="5286" y="4823"/>
                  </a:lnTo>
                  <a:cubicBezTo>
                    <a:pt x="6867" y="3242"/>
                    <a:pt x="7669" y="2439"/>
                    <a:pt x="8792" y="1857"/>
                  </a:cubicBezTo>
                  <a:cubicBezTo>
                    <a:pt x="9428" y="1560"/>
                    <a:pt x="10114" y="1411"/>
                    <a:pt x="10800" y="1411"/>
                  </a:cubicBezTo>
                  <a:close/>
                </a:path>
              </a:pathLst>
            </a:cu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6" name="Rounded Rectangle">
              <a:extLst>
                <a:ext uri="{FF2B5EF4-FFF2-40B4-BE49-F238E27FC236}">
                  <a16:creationId xmlns:a16="http://schemas.microsoft.com/office/drawing/2014/main" id="{AC918F4A-51EE-4EC6-850A-1482E4F14A06}"/>
                </a:ext>
              </a:extLst>
            </p:cNvPr>
            <p:cNvSpPr/>
            <p:nvPr/>
          </p:nvSpPr>
          <p:spPr>
            <a:xfrm rot="18900000">
              <a:off x="17738777" y="4478643"/>
              <a:ext cx="3555336" cy="3555336"/>
            </a:xfrm>
            <a:prstGeom prst="roundRect">
              <a:avLst>
                <a:gd name="adj" fmla="val 30479"/>
              </a:avLst>
            </a:prstGeom>
            <a:solidFill>
              <a:srgbClr val="F0F2F9"/>
            </a:solidFill>
            <a:ln w="12700">
              <a:miter lim="400000"/>
            </a:ln>
          </p:spPr>
          <p:txBody>
            <a:bodyPr lIns="50800" tIns="50800" rIns="50800" bIns="5080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156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108</a:t>
            </a:fld>
            <a:endParaRPr/>
          </a:p>
        </p:txBody>
      </p:sp>
      <p:sp>
        <p:nvSpPr>
          <p:cNvPr id="1575" name="70%…"/>
          <p:cNvSpPr txBox="1"/>
          <p:nvPr/>
        </p:nvSpPr>
        <p:spPr>
          <a:xfrm>
            <a:off x="3048001" y="5531140"/>
            <a:ext cx="363910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70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576" name="30%…"/>
          <p:cNvSpPr txBox="1"/>
          <p:nvPr/>
        </p:nvSpPr>
        <p:spPr>
          <a:xfrm>
            <a:off x="10372447" y="5531140"/>
            <a:ext cx="363910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577" name="80%…"/>
          <p:cNvSpPr txBox="1"/>
          <p:nvPr/>
        </p:nvSpPr>
        <p:spPr>
          <a:xfrm>
            <a:off x="17696893" y="5531140"/>
            <a:ext cx="363910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578" name="STEP ONE…"/>
          <p:cNvSpPr txBox="1"/>
          <p:nvPr/>
        </p:nvSpPr>
        <p:spPr>
          <a:xfrm>
            <a:off x="2965081" y="9372824"/>
            <a:ext cx="3804946" cy="1197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STEP ONE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  <p:sp>
        <p:nvSpPr>
          <p:cNvPr id="1579" name="STEP TWO…"/>
          <p:cNvSpPr txBox="1"/>
          <p:nvPr/>
        </p:nvSpPr>
        <p:spPr>
          <a:xfrm>
            <a:off x="10289527" y="9372824"/>
            <a:ext cx="3804946" cy="1197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STEP TWO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  <p:sp>
        <p:nvSpPr>
          <p:cNvPr id="1580" name="STEP THREE…"/>
          <p:cNvSpPr txBox="1"/>
          <p:nvPr/>
        </p:nvSpPr>
        <p:spPr>
          <a:xfrm>
            <a:off x="17613973" y="9372824"/>
            <a:ext cx="3804946" cy="1197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STEP THREE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26" dur="1500" fill="hold"/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27" dur="1500" fill="hold"/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53333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3333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4" dur="1500" fill="hold"/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5" dur="1500" fill="hold"/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53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3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3333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333">
                                          <p:cBhvr additive="base">
                                            <p:cTn id="42" dur="1500" fill="hold"/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333">
                                          <p:cBhvr additive="base">
                                            <p:cTn id="43" dur="1500" fill="hold"/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5" grpId="0" animBg="1"/>
          <p:bldP spid="1576" grpId="0" animBg="1"/>
          <p:bldP spid="1577" grpId="0" animBg="1"/>
          <p:bldP spid="1578" grpId="0" animBg="1"/>
          <p:bldP spid="1579" grpId="0" animBg="1"/>
          <p:bldP spid="158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15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15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42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750"/>
                                            <p:tgtEl>
                                              <p:spTgt spid="15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750" fill="hold"/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5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42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750"/>
                                            <p:tgtEl>
                                              <p:spTgt spid="15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15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5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15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75" grpId="0" animBg="1"/>
          <p:bldP spid="1576" grpId="0" animBg="1"/>
          <p:bldP spid="1577" grpId="0" animBg="1"/>
          <p:bldP spid="1578" grpId="0" animBg="1"/>
          <p:bldP spid="1579" grpId="0" animBg="1"/>
          <p:bldP spid="1580" grpId="0" animBg="1"/>
        </p:bldLst>
      </p:timing>
    </mc:Fallback>
  </mc:AlternateContent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109</a:t>
            </a:fld>
            <a:endParaRPr/>
          </a:p>
        </p:txBody>
      </p:sp>
      <p:sp>
        <p:nvSpPr>
          <p:cNvPr id="1587" name="COLUMN CHART STYLE…"/>
          <p:cNvSpPr txBox="1"/>
          <p:nvPr/>
        </p:nvSpPr>
        <p:spPr>
          <a:xfrm>
            <a:off x="2466844" y="9211401"/>
            <a:ext cx="4449762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COLUMN CHART STYLE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1588" name="DOUGHNUT CHART STYLE…"/>
          <p:cNvSpPr txBox="1"/>
          <p:nvPr/>
        </p:nvSpPr>
        <p:spPr>
          <a:xfrm>
            <a:off x="9964408" y="9211401"/>
            <a:ext cx="4449762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DOUGHNUT CHART STYLE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1589" name="AREA CHART STYLE…"/>
          <p:cNvSpPr txBox="1"/>
          <p:nvPr/>
        </p:nvSpPr>
        <p:spPr>
          <a:xfrm>
            <a:off x="17461971" y="9211401"/>
            <a:ext cx="4449762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AREA CHART STYLE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grpSp>
        <p:nvGrpSpPr>
          <p:cNvPr id="292" name="Group 291">
            <a:extLst>
              <a:ext uri="{FF2B5EF4-FFF2-40B4-BE49-F238E27FC236}">
                <a16:creationId xmlns:a16="http://schemas.microsoft.com/office/drawing/2014/main" id="{FE54CDFB-8264-4821-992C-6EDCF6154B15}"/>
              </a:ext>
            </a:extLst>
          </p:cNvPr>
          <p:cNvGrpSpPr/>
          <p:nvPr/>
        </p:nvGrpSpPr>
        <p:grpSpPr>
          <a:xfrm>
            <a:off x="10237565" y="3930666"/>
            <a:ext cx="3903446" cy="3515574"/>
            <a:chOff x="4498028" y="11001842"/>
            <a:chExt cx="6049798" cy="5448651"/>
          </a:xfrm>
        </p:grpSpPr>
        <p:sp>
          <p:nvSpPr>
            <p:cNvPr id="293" name="Pie 18">
              <a:extLst>
                <a:ext uri="{FF2B5EF4-FFF2-40B4-BE49-F238E27FC236}">
                  <a16:creationId xmlns:a16="http://schemas.microsoft.com/office/drawing/2014/main" id="{AB59B9E9-E873-4AB9-8309-AC9F2B18F271}"/>
                </a:ext>
              </a:extLst>
            </p:cNvPr>
            <p:cNvSpPr/>
            <p:nvPr/>
          </p:nvSpPr>
          <p:spPr>
            <a:xfrm>
              <a:off x="4498028" y="13179385"/>
              <a:ext cx="6049798" cy="1073229"/>
            </a:xfrm>
            <a:prstGeom prst="pie">
              <a:avLst>
                <a:gd name="adj1" fmla="val 2415775"/>
                <a:gd name="adj2" fmla="val 2260609"/>
              </a:avLst>
            </a:pr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294" name="Pie 20">
              <a:extLst>
                <a:ext uri="{FF2B5EF4-FFF2-40B4-BE49-F238E27FC236}">
                  <a16:creationId xmlns:a16="http://schemas.microsoft.com/office/drawing/2014/main" id="{58A2626F-73CD-4926-B6A4-525262520473}"/>
                </a:ext>
              </a:extLst>
            </p:cNvPr>
            <p:cNvSpPr/>
            <p:nvPr/>
          </p:nvSpPr>
          <p:spPr>
            <a:xfrm>
              <a:off x="4498028" y="13179385"/>
              <a:ext cx="6049798" cy="1073229"/>
            </a:xfrm>
            <a:prstGeom prst="pie">
              <a:avLst>
                <a:gd name="adj1" fmla="val 16180485"/>
                <a:gd name="adj2" fmla="val 8195354"/>
              </a:avLst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295" name="Circle">
              <a:extLst>
                <a:ext uri="{FF2B5EF4-FFF2-40B4-BE49-F238E27FC236}">
                  <a16:creationId xmlns:a16="http://schemas.microsoft.com/office/drawing/2014/main" id="{A3F8DB77-265F-4217-9E99-A6D7C2705CC7}"/>
                </a:ext>
              </a:extLst>
            </p:cNvPr>
            <p:cNvSpPr/>
            <p:nvPr/>
          </p:nvSpPr>
          <p:spPr>
            <a:xfrm>
              <a:off x="4790642" y="11001842"/>
              <a:ext cx="5448651" cy="5448651"/>
            </a:xfrm>
            <a:prstGeom prst="ellipse">
              <a:avLst/>
            </a:prstGeom>
            <a:solidFill>
              <a:srgbClr val="F0F2F9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>
                <a:latin typeface="Inter ExtraBold" panose="02000503000000020004" pitchFamily="2" charset="0"/>
              </a:endParaRPr>
            </a:p>
          </p:txBody>
        </p:sp>
      </p:grpSp>
      <p:sp>
        <p:nvSpPr>
          <p:cNvPr id="1590" name="65%…"/>
          <p:cNvSpPr txBox="1"/>
          <p:nvPr/>
        </p:nvSpPr>
        <p:spPr>
          <a:xfrm>
            <a:off x="10858501" y="5129443"/>
            <a:ext cx="2667000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2F20D39B-248F-458E-8854-EF1917D44325}"/>
              </a:ext>
            </a:extLst>
          </p:cNvPr>
          <p:cNvGrpSpPr/>
          <p:nvPr/>
        </p:nvGrpSpPr>
        <p:grpSpPr>
          <a:xfrm>
            <a:off x="2158300" y="3950988"/>
            <a:ext cx="5040786" cy="3680428"/>
            <a:chOff x="2146978" y="6883522"/>
            <a:chExt cx="8238794" cy="4655468"/>
          </a:xfrm>
        </p:grpSpPr>
        <p:grpSp>
          <p:nvGrpSpPr>
            <p:cNvPr id="258" name="Group 257">
              <a:extLst>
                <a:ext uri="{FF2B5EF4-FFF2-40B4-BE49-F238E27FC236}">
                  <a16:creationId xmlns:a16="http://schemas.microsoft.com/office/drawing/2014/main" id="{AF5B0CFD-F5B9-42DF-8DA8-EB1EDA8A1699}"/>
                </a:ext>
              </a:extLst>
            </p:cNvPr>
            <p:cNvGrpSpPr/>
            <p:nvPr/>
          </p:nvGrpSpPr>
          <p:grpSpPr>
            <a:xfrm>
              <a:off x="2146978" y="10951211"/>
              <a:ext cx="8238794" cy="93212"/>
              <a:chOff x="13837305" y="11575876"/>
              <a:chExt cx="8491552" cy="118898"/>
            </a:xfrm>
          </p:grpSpPr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BEEC31BB-775D-4888-B099-208105F08B42}"/>
                  </a:ext>
                </a:extLst>
              </p:cNvPr>
              <p:cNvCxnSpPr/>
              <p:nvPr/>
            </p:nvCxnSpPr>
            <p:spPr>
              <a:xfrm>
                <a:off x="13837305" y="11577505"/>
                <a:ext cx="8491552" cy="0"/>
              </a:xfrm>
              <a:prstGeom prst="line">
                <a:avLst/>
              </a:prstGeom>
              <a:noFill/>
              <a:ln w="6350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8691DBCC-A09E-4CA4-8D4E-7D4A1C1255F3}"/>
                  </a:ext>
                </a:extLst>
              </p:cNvPr>
              <p:cNvCxnSpPr/>
              <p:nvPr/>
            </p:nvCxnSpPr>
            <p:spPr>
              <a:xfrm>
                <a:off x="13837305" y="11583093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21A413EE-D0CE-4DAE-8B21-5B626AD6A287}"/>
                  </a:ext>
                </a:extLst>
              </p:cNvPr>
              <p:cNvCxnSpPr/>
              <p:nvPr/>
            </p:nvCxnSpPr>
            <p:spPr>
              <a:xfrm>
                <a:off x="15307981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2AF6177E-D135-4441-96B5-941FEB5E1C80}"/>
                  </a:ext>
                </a:extLst>
              </p:cNvPr>
              <p:cNvCxnSpPr/>
              <p:nvPr/>
            </p:nvCxnSpPr>
            <p:spPr>
              <a:xfrm>
                <a:off x="1668256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4" name="Straight Connector 283">
                <a:extLst>
                  <a:ext uri="{FF2B5EF4-FFF2-40B4-BE49-F238E27FC236}">
                    <a16:creationId xmlns:a16="http://schemas.microsoft.com/office/drawing/2014/main" id="{8BA7A605-DDAA-41FF-AE69-CAA588F662A7}"/>
                  </a:ext>
                </a:extLst>
              </p:cNvPr>
              <p:cNvCxnSpPr/>
              <p:nvPr/>
            </p:nvCxnSpPr>
            <p:spPr>
              <a:xfrm>
                <a:off x="1804987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5" name="Straight Connector 284">
                <a:extLst>
                  <a:ext uri="{FF2B5EF4-FFF2-40B4-BE49-F238E27FC236}">
                    <a16:creationId xmlns:a16="http://schemas.microsoft.com/office/drawing/2014/main" id="{123501D3-4BF4-4F34-ACB0-150D15C6F580}"/>
                  </a:ext>
                </a:extLst>
              </p:cNvPr>
              <p:cNvCxnSpPr/>
              <p:nvPr/>
            </p:nvCxnSpPr>
            <p:spPr>
              <a:xfrm>
                <a:off x="1943589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6" name="Straight Connector 285">
                <a:extLst>
                  <a:ext uri="{FF2B5EF4-FFF2-40B4-BE49-F238E27FC236}">
                    <a16:creationId xmlns:a16="http://schemas.microsoft.com/office/drawing/2014/main" id="{C9153656-7C54-4660-9C8E-AB163F3F5184}"/>
                  </a:ext>
                </a:extLst>
              </p:cNvPr>
              <p:cNvCxnSpPr/>
              <p:nvPr/>
            </p:nvCxnSpPr>
            <p:spPr>
              <a:xfrm>
                <a:off x="2080252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287" name="Straight Connector 286">
                <a:extLst>
                  <a:ext uri="{FF2B5EF4-FFF2-40B4-BE49-F238E27FC236}">
                    <a16:creationId xmlns:a16="http://schemas.microsoft.com/office/drawing/2014/main" id="{9EB858F2-C0A6-4C53-BA83-E749A4445EB1}"/>
                  </a:ext>
                </a:extLst>
              </p:cNvPr>
              <p:cNvCxnSpPr/>
              <p:nvPr/>
            </p:nvCxnSpPr>
            <p:spPr>
              <a:xfrm>
                <a:off x="22328857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E47551AF-882F-4129-8544-4EB3C46C948C}"/>
                </a:ext>
              </a:extLst>
            </p:cNvPr>
            <p:cNvGrpSpPr/>
            <p:nvPr/>
          </p:nvGrpSpPr>
          <p:grpSpPr>
            <a:xfrm>
              <a:off x="2477672" y="10883643"/>
              <a:ext cx="7593561" cy="655347"/>
              <a:chOff x="14302031" y="11555278"/>
              <a:chExt cx="7586923" cy="835941"/>
            </a:xfrm>
          </p:grpSpPr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59DDF7E2-F997-41B0-BB74-8D823DEADCE6}"/>
                  </a:ext>
                </a:extLst>
              </p:cNvPr>
              <p:cNvSpPr txBox="1"/>
              <p:nvPr/>
            </p:nvSpPr>
            <p:spPr>
              <a:xfrm>
                <a:off x="21151838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77180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TY</a:t>
                </a:r>
              </a:p>
            </p:txBody>
          </p:sp>
          <p:sp>
            <p:nvSpPr>
              <p:cNvPr id="275" name="TextBox 274">
                <a:extLst>
                  <a:ext uri="{FF2B5EF4-FFF2-40B4-BE49-F238E27FC236}">
                    <a16:creationId xmlns:a16="http://schemas.microsoft.com/office/drawing/2014/main" id="{A9A66E02-B4F3-43BF-95E3-0A1EB181760E}"/>
                  </a:ext>
                </a:extLst>
              </p:cNvPr>
              <p:cNvSpPr txBox="1"/>
              <p:nvPr/>
            </p:nvSpPr>
            <p:spPr>
              <a:xfrm>
                <a:off x="19777730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GD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76" name="TextBox 275">
                <a:extLst>
                  <a:ext uri="{FF2B5EF4-FFF2-40B4-BE49-F238E27FC236}">
                    <a16:creationId xmlns:a16="http://schemas.microsoft.com/office/drawing/2014/main" id="{5FC4C993-6728-4D18-A653-BD22E9A690EB}"/>
                  </a:ext>
                </a:extLst>
              </p:cNvPr>
              <p:cNvSpPr txBox="1"/>
              <p:nvPr/>
            </p:nvSpPr>
            <p:spPr>
              <a:xfrm>
                <a:off x="18384881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PO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77" name="TextBox 276">
                <a:extLst>
                  <a:ext uri="{FF2B5EF4-FFF2-40B4-BE49-F238E27FC236}">
                    <a16:creationId xmlns:a16="http://schemas.microsoft.com/office/drawing/2014/main" id="{AEB9151B-492C-4624-8C2A-C0635544D330}"/>
                  </a:ext>
                </a:extLst>
              </p:cNvPr>
              <p:cNvSpPr txBox="1"/>
              <p:nvPr/>
            </p:nvSpPr>
            <p:spPr>
              <a:xfrm>
                <a:off x="16992032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NH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78" name="TextBox 277">
                <a:extLst>
                  <a:ext uri="{FF2B5EF4-FFF2-40B4-BE49-F238E27FC236}">
                    <a16:creationId xmlns:a16="http://schemas.microsoft.com/office/drawing/2014/main" id="{FA0049D6-2199-4422-A7C3-A5EE264404E1}"/>
                  </a:ext>
                </a:extLst>
              </p:cNvPr>
              <p:cNvSpPr txBox="1"/>
              <p:nvPr/>
            </p:nvSpPr>
            <p:spPr>
              <a:xfrm>
                <a:off x="15641714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ML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C84C3FBA-C0FD-41DE-966E-92C72B68535F}"/>
                  </a:ext>
                </a:extLst>
              </p:cNvPr>
              <p:cNvSpPr txBox="1"/>
              <p:nvPr/>
            </p:nvSpPr>
            <p:spPr>
              <a:xfrm>
                <a:off x="14302031" y="11555278"/>
                <a:ext cx="737116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HD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FC19B4AC-FF2D-489D-8A9F-ADB260073416}"/>
                </a:ext>
              </a:extLst>
            </p:cNvPr>
            <p:cNvGrpSpPr/>
            <p:nvPr/>
          </p:nvGrpSpPr>
          <p:grpSpPr>
            <a:xfrm>
              <a:off x="2468023" y="7442200"/>
              <a:ext cx="7614317" cy="3515795"/>
              <a:chOff x="14281294" y="8081067"/>
              <a:chExt cx="7607660" cy="3503463"/>
            </a:xfrm>
            <a:solidFill>
              <a:srgbClr val="677180"/>
            </a:solidFill>
          </p:grpSpPr>
          <p:sp>
            <p:nvSpPr>
              <p:cNvPr id="268" name="Freeform 16">
                <a:extLst>
                  <a:ext uri="{FF2B5EF4-FFF2-40B4-BE49-F238E27FC236}">
                    <a16:creationId xmlns:a16="http://schemas.microsoft.com/office/drawing/2014/main" id="{3BA5FE45-AA8D-42D6-AB37-5CF0F1120B29}"/>
                  </a:ext>
                </a:extLst>
              </p:cNvPr>
              <p:cNvSpPr/>
              <p:nvPr/>
            </p:nvSpPr>
            <p:spPr>
              <a:xfrm>
                <a:off x="21151839" y="8081067"/>
                <a:ext cx="737115" cy="3503463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69" name="Rectangle 268">
                <a:extLst>
                  <a:ext uri="{FF2B5EF4-FFF2-40B4-BE49-F238E27FC236}">
                    <a16:creationId xmlns:a16="http://schemas.microsoft.com/office/drawing/2014/main" id="{73A2CD36-A5C9-4E57-9BB9-71D77F89F1F6}"/>
                  </a:ext>
                </a:extLst>
              </p:cNvPr>
              <p:cNvSpPr/>
              <p:nvPr/>
            </p:nvSpPr>
            <p:spPr>
              <a:xfrm>
                <a:off x="14281294" y="10291190"/>
                <a:ext cx="737115" cy="620719"/>
              </a:xfrm>
              <a:prstGeom prst="rect">
                <a:avLst/>
              </a:pr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0" name="Freeform 19">
                <a:extLst>
                  <a:ext uri="{FF2B5EF4-FFF2-40B4-BE49-F238E27FC236}">
                    <a16:creationId xmlns:a16="http://schemas.microsoft.com/office/drawing/2014/main" id="{9442B50F-8E04-4024-8AC9-A3548C409015}"/>
                  </a:ext>
                </a:extLst>
              </p:cNvPr>
              <p:cNvSpPr/>
              <p:nvPr/>
            </p:nvSpPr>
            <p:spPr>
              <a:xfrm>
                <a:off x="15655403" y="8912541"/>
                <a:ext cx="737116" cy="2671989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1" name="Freeform 20">
                <a:extLst>
                  <a:ext uri="{FF2B5EF4-FFF2-40B4-BE49-F238E27FC236}">
                    <a16:creationId xmlns:a16="http://schemas.microsoft.com/office/drawing/2014/main" id="{3F71669D-2DCB-40C9-8610-116D05AB8E62}"/>
                  </a:ext>
                </a:extLst>
              </p:cNvPr>
              <p:cNvSpPr/>
              <p:nvPr/>
            </p:nvSpPr>
            <p:spPr>
              <a:xfrm>
                <a:off x="17029513" y="10472948"/>
                <a:ext cx="737115" cy="1111582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2" name="Freeform 22">
                <a:extLst>
                  <a:ext uri="{FF2B5EF4-FFF2-40B4-BE49-F238E27FC236}">
                    <a16:creationId xmlns:a16="http://schemas.microsoft.com/office/drawing/2014/main" id="{A4B81CEC-EAA5-4D68-9C65-9227E5E26093}"/>
                  </a:ext>
                </a:extLst>
              </p:cNvPr>
              <p:cNvSpPr/>
              <p:nvPr/>
            </p:nvSpPr>
            <p:spPr>
              <a:xfrm>
                <a:off x="18403622" y="10283115"/>
                <a:ext cx="737115" cy="1301414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3" name="Freeform 23">
                <a:extLst>
                  <a:ext uri="{FF2B5EF4-FFF2-40B4-BE49-F238E27FC236}">
                    <a16:creationId xmlns:a16="http://schemas.microsoft.com/office/drawing/2014/main" id="{A1B3E72C-45E4-4E59-BA9D-41262202FFF5}"/>
                  </a:ext>
                </a:extLst>
              </p:cNvPr>
              <p:cNvSpPr/>
              <p:nvPr/>
            </p:nvSpPr>
            <p:spPr>
              <a:xfrm>
                <a:off x="19777731" y="8912541"/>
                <a:ext cx="737115" cy="2671989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261" name="Group 260">
              <a:extLst>
                <a:ext uri="{FF2B5EF4-FFF2-40B4-BE49-F238E27FC236}">
                  <a16:creationId xmlns:a16="http://schemas.microsoft.com/office/drawing/2014/main" id="{740470F2-56D9-488F-8BBE-A9B469A94D87}"/>
                </a:ext>
              </a:extLst>
            </p:cNvPr>
            <p:cNvGrpSpPr/>
            <p:nvPr/>
          </p:nvGrpSpPr>
          <p:grpSpPr>
            <a:xfrm>
              <a:off x="2479496" y="6883522"/>
              <a:ext cx="7597109" cy="3091444"/>
              <a:chOff x="14292756" y="7407843"/>
              <a:chExt cx="7590467" cy="3943357"/>
            </a:xfrm>
          </p:grpSpPr>
          <p:sp>
            <p:nvSpPr>
              <p:cNvPr id="262" name="TextBox 261">
                <a:extLst>
                  <a:ext uri="{FF2B5EF4-FFF2-40B4-BE49-F238E27FC236}">
                    <a16:creationId xmlns:a16="http://schemas.microsoft.com/office/drawing/2014/main" id="{FF02899F-8713-473D-9B61-F9AFE5189B11}"/>
                  </a:ext>
                </a:extLst>
              </p:cNvPr>
              <p:cNvSpPr txBox="1"/>
              <p:nvPr/>
            </p:nvSpPr>
            <p:spPr>
              <a:xfrm>
                <a:off x="14292756" y="9373360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3D63F4C4-63C1-446D-8AD7-D982A6EB6C19}"/>
                  </a:ext>
                </a:extLst>
              </p:cNvPr>
              <p:cNvSpPr txBox="1"/>
              <p:nvPr/>
            </p:nvSpPr>
            <p:spPr>
              <a:xfrm>
                <a:off x="15655403" y="8540876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4" name="TextBox 263">
                <a:extLst>
                  <a:ext uri="{FF2B5EF4-FFF2-40B4-BE49-F238E27FC236}">
                    <a16:creationId xmlns:a16="http://schemas.microsoft.com/office/drawing/2014/main" id="{70236A08-8328-4233-A940-6A82056DCD17}"/>
                  </a:ext>
                </a:extLst>
              </p:cNvPr>
              <p:cNvSpPr txBox="1"/>
              <p:nvPr/>
            </p:nvSpPr>
            <p:spPr>
              <a:xfrm>
                <a:off x="17028625" y="10515259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5" name="TextBox 264">
                <a:extLst>
                  <a:ext uri="{FF2B5EF4-FFF2-40B4-BE49-F238E27FC236}">
                    <a16:creationId xmlns:a16="http://schemas.microsoft.com/office/drawing/2014/main" id="{7110A620-A56D-4777-9CBC-D794F3B355B6}"/>
                  </a:ext>
                </a:extLst>
              </p:cNvPr>
              <p:cNvSpPr txBox="1"/>
              <p:nvPr/>
            </p:nvSpPr>
            <p:spPr>
              <a:xfrm>
                <a:off x="18411005" y="10221438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106D086D-4AD1-44B6-B188-227D5EDA46CB}"/>
                  </a:ext>
                </a:extLst>
              </p:cNvPr>
              <p:cNvSpPr txBox="1"/>
              <p:nvPr/>
            </p:nvSpPr>
            <p:spPr>
              <a:xfrm>
                <a:off x="19793384" y="8546831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AEC17D9F-DDC0-4EE2-830C-81ED84A1FC65}"/>
                  </a:ext>
                </a:extLst>
              </p:cNvPr>
              <p:cNvSpPr txBox="1"/>
              <p:nvPr/>
            </p:nvSpPr>
            <p:spPr>
              <a:xfrm>
                <a:off x="21157569" y="7407843"/>
                <a:ext cx="725654" cy="8359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A52CA51-A90A-4DEB-85BF-915983F97613}"/>
              </a:ext>
            </a:extLst>
          </p:cNvPr>
          <p:cNvGrpSpPr/>
          <p:nvPr/>
        </p:nvGrpSpPr>
        <p:grpSpPr>
          <a:xfrm>
            <a:off x="16344913" y="3806689"/>
            <a:ext cx="5932499" cy="3905523"/>
            <a:chOff x="16344913" y="3806689"/>
            <a:chExt cx="5932499" cy="3905523"/>
          </a:xfrm>
        </p:grpSpPr>
        <p:sp>
          <p:nvSpPr>
            <p:cNvPr id="297" name="Freeform 23">
              <a:extLst>
                <a:ext uri="{FF2B5EF4-FFF2-40B4-BE49-F238E27FC236}">
                  <a16:creationId xmlns:a16="http://schemas.microsoft.com/office/drawing/2014/main" id="{B90DFFA0-49A4-4988-9C1E-388E4011D3D9}"/>
                </a:ext>
              </a:extLst>
            </p:cNvPr>
            <p:cNvSpPr/>
            <p:nvPr/>
          </p:nvSpPr>
          <p:spPr>
            <a:xfrm>
              <a:off x="17128270" y="4472849"/>
              <a:ext cx="4766339" cy="2609418"/>
            </a:xfrm>
            <a:custGeom>
              <a:avLst/>
              <a:gdLst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169673 w 10395892"/>
                <a:gd name="connsiteY7" fmla="*/ 2959100 h 4124241"/>
                <a:gd name="connsiteX8" fmla="*/ 8661950 w 10395892"/>
                <a:gd name="connsiteY8" fmla="*/ 241862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169673 w 10395892"/>
                <a:gd name="connsiteY7" fmla="*/ 29591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353994 w 10395892"/>
                <a:gd name="connsiteY6" fmla="*/ 34771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652194 w 10395892"/>
                <a:gd name="connsiteY5" fmla="*/ 3718457 h 4124241"/>
                <a:gd name="connsiteX6" fmla="*/ 5214294 w 10395892"/>
                <a:gd name="connsiteY6" fmla="*/ 34644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  <a:gd name="connsiteX0" fmla="*/ 10395892 w 10395892"/>
                <a:gd name="connsiteY0" fmla="*/ 0 h 4124241"/>
                <a:gd name="connsiteX1" fmla="*/ 10395892 w 10395892"/>
                <a:gd name="connsiteY1" fmla="*/ 4010271 h 4124241"/>
                <a:gd name="connsiteX2" fmla="*/ 0 w 10395892"/>
                <a:gd name="connsiteY2" fmla="*/ 4124241 h 4124241"/>
                <a:gd name="connsiteX3" fmla="*/ 0 w 10395892"/>
                <a:gd name="connsiteY3" fmla="*/ 3752268 h 4124241"/>
                <a:gd name="connsiteX4" fmla="*/ 1759895 w 10395892"/>
                <a:gd name="connsiteY4" fmla="*/ 3578757 h 4124241"/>
                <a:gd name="connsiteX5" fmla="*/ 3423594 w 10395892"/>
                <a:gd name="connsiteY5" fmla="*/ 3718457 h 4124241"/>
                <a:gd name="connsiteX6" fmla="*/ 5214294 w 10395892"/>
                <a:gd name="connsiteY6" fmla="*/ 3464457 h 4124241"/>
                <a:gd name="connsiteX7" fmla="*/ 7093473 w 10395892"/>
                <a:gd name="connsiteY7" fmla="*/ 2971800 h 4124241"/>
                <a:gd name="connsiteX8" fmla="*/ 8573050 w 10395892"/>
                <a:gd name="connsiteY8" fmla="*/ 2431320 h 4124241"/>
                <a:gd name="connsiteX9" fmla="*/ 10395892 w 10395892"/>
                <a:gd name="connsiteY9" fmla="*/ 0 h 4124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395892" h="4124241">
                  <a:moveTo>
                    <a:pt x="10395892" y="0"/>
                  </a:moveTo>
                  <a:lnTo>
                    <a:pt x="10395892" y="4010271"/>
                  </a:lnTo>
                  <a:lnTo>
                    <a:pt x="0" y="4124241"/>
                  </a:lnTo>
                  <a:lnTo>
                    <a:pt x="0" y="3752268"/>
                  </a:lnTo>
                  <a:lnTo>
                    <a:pt x="1759895" y="3578757"/>
                  </a:lnTo>
                  <a:lnTo>
                    <a:pt x="3423594" y="3718457"/>
                  </a:lnTo>
                  <a:lnTo>
                    <a:pt x="5214294" y="3464457"/>
                  </a:lnTo>
                  <a:lnTo>
                    <a:pt x="7093473" y="2971800"/>
                  </a:lnTo>
                  <a:lnTo>
                    <a:pt x="8573050" y="2431320"/>
                  </a:lnTo>
                  <a:cubicBezTo>
                    <a:pt x="9151031" y="1625113"/>
                    <a:pt x="9817911" y="806207"/>
                    <a:pt x="10395892" y="0"/>
                  </a:cubicBezTo>
                  <a:close/>
                </a:path>
              </a:pathLst>
            </a:custGeom>
            <a:solidFill>
              <a:srgbClr val="C8CBD2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298" name="Freeform 22">
              <a:extLst>
                <a:ext uri="{FF2B5EF4-FFF2-40B4-BE49-F238E27FC236}">
                  <a16:creationId xmlns:a16="http://schemas.microsoft.com/office/drawing/2014/main" id="{66DFA699-1A56-4D07-939C-C1D63C97BAC1}"/>
                </a:ext>
              </a:extLst>
            </p:cNvPr>
            <p:cNvSpPr/>
            <p:nvPr/>
          </p:nvSpPr>
          <p:spPr>
            <a:xfrm>
              <a:off x="17128270" y="5997047"/>
              <a:ext cx="4766339" cy="1231796"/>
            </a:xfrm>
            <a:custGeom>
              <a:avLst/>
              <a:gdLst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328595 w 10395892"/>
                <a:gd name="connsiteY8" fmla="*/ 1436430 h 1946879"/>
                <a:gd name="connsiteX9" fmla="*/ 7207773 w 10395892"/>
                <a:gd name="connsiteY9" fmla="*/ 1578773 h 1946879"/>
                <a:gd name="connsiteX10" fmla="*/ 8700050 w 10395892"/>
                <a:gd name="connsiteY10" fmla="*/ 1165293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207773 w 10395892"/>
                <a:gd name="connsiteY9" fmla="*/ 1578773 h 1946879"/>
                <a:gd name="connsiteX10" fmla="*/ 87000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7000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664894 w 10395892"/>
                <a:gd name="connsiteY7" fmla="*/ 15888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649250 w 10395892"/>
                <a:gd name="connsiteY10" fmla="*/ 1165293 h 1946879"/>
                <a:gd name="connsiteX11" fmla="*/ 10395892 w 10395892"/>
                <a:gd name="connsiteY11" fmla="*/ 0 h 1946879"/>
                <a:gd name="connsiteX0" fmla="*/ 10395892 w 10395892"/>
                <a:gd name="connsiteY0" fmla="*/ 0 h 1946879"/>
                <a:gd name="connsiteX1" fmla="*/ 10395892 w 10395892"/>
                <a:gd name="connsiteY1" fmla="*/ 1946879 h 1946879"/>
                <a:gd name="connsiteX2" fmla="*/ 5930960 w 10395892"/>
                <a:gd name="connsiteY2" fmla="*/ 1946879 h 1946879"/>
                <a:gd name="connsiteX3" fmla="*/ 4891421 w 10395892"/>
                <a:gd name="connsiteY3" fmla="*/ 1946879 h 1946879"/>
                <a:gd name="connsiteX4" fmla="*/ 0 w 10395892"/>
                <a:gd name="connsiteY4" fmla="*/ 1946879 h 1946879"/>
                <a:gd name="connsiteX5" fmla="*/ 0 w 10395892"/>
                <a:gd name="connsiteY5" fmla="*/ 1585749 h 1946879"/>
                <a:gd name="connsiteX6" fmla="*/ 1747195 w 10395892"/>
                <a:gd name="connsiteY6" fmla="*/ 1411030 h 1946879"/>
                <a:gd name="connsiteX7" fmla="*/ 3410894 w 10395892"/>
                <a:gd name="connsiteY7" fmla="*/ 1601530 h 1946879"/>
                <a:gd name="connsiteX8" fmla="*/ 5176195 w 10395892"/>
                <a:gd name="connsiteY8" fmla="*/ 1449130 h 1946879"/>
                <a:gd name="connsiteX9" fmla="*/ 7093473 w 10395892"/>
                <a:gd name="connsiteY9" fmla="*/ 1578773 h 1946879"/>
                <a:gd name="connsiteX10" fmla="*/ 8649250 w 10395892"/>
                <a:gd name="connsiteY10" fmla="*/ 1165293 h 1946879"/>
                <a:gd name="connsiteX11" fmla="*/ 10395892 w 10395892"/>
                <a:gd name="connsiteY11" fmla="*/ 0 h 194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395892" h="1946879">
                  <a:moveTo>
                    <a:pt x="10395892" y="0"/>
                  </a:moveTo>
                  <a:lnTo>
                    <a:pt x="10395892" y="1946879"/>
                  </a:lnTo>
                  <a:lnTo>
                    <a:pt x="5930960" y="1946879"/>
                  </a:lnTo>
                  <a:lnTo>
                    <a:pt x="4891421" y="1946879"/>
                  </a:lnTo>
                  <a:lnTo>
                    <a:pt x="0" y="1946879"/>
                  </a:lnTo>
                  <a:lnTo>
                    <a:pt x="0" y="1585749"/>
                  </a:lnTo>
                  <a:lnTo>
                    <a:pt x="1747195" y="1411030"/>
                  </a:lnTo>
                  <a:lnTo>
                    <a:pt x="3410894" y="1601530"/>
                  </a:lnTo>
                  <a:lnTo>
                    <a:pt x="5176195" y="1449130"/>
                  </a:lnTo>
                  <a:lnTo>
                    <a:pt x="7093473" y="1578773"/>
                  </a:lnTo>
                  <a:lnTo>
                    <a:pt x="8649250" y="1165293"/>
                  </a:lnTo>
                  <a:lnTo>
                    <a:pt x="10395892" y="0"/>
                  </a:lnTo>
                  <a:close/>
                </a:path>
              </a:pathLst>
            </a:cu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<a:no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5E86CC63-53F0-48E3-A3EE-F0E5D6004E34}"/>
                </a:ext>
              </a:extLst>
            </p:cNvPr>
            <p:cNvGrpSpPr/>
            <p:nvPr/>
          </p:nvGrpSpPr>
          <p:grpSpPr>
            <a:xfrm>
              <a:off x="17093792" y="4069294"/>
              <a:ext cx="34477" cy="3184583"/>
              <a:chOff x="10154651" y="5943600"/>
              <a:chExt cx="75199" cy="5033300"/>
            </a:xfrm>
          </p:grpSpPr>
          <p:cxnSp>
            <p:nvCxnSpPr>
              <p:cNvPr id="315" name="Straight Connector 314">
                <a:extLst>
                  <a:ext uri="{FF2B5EF4-FFF2-40B4-BE49-F238E27FC236}">
                    <a16:creationId xmlns:a16="http://schemas.microsoft.com/office/drawing/2014/main" id="{4801741B-AE80-47B6-AB21-CBD5255E2C43}"/>
                  </a:ext>
                </a:extLst>
              </p:cNvPr>
              <p:cNvCxnSpPr/>
              <p:nvPr/>
            </p:nvCxnSpPr>
            <p:spPr>
              <a:xfrm flipH="1">
                <a:off x="10229848" y="5943600"/>
                <a:ext cx="2" cy="503330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16" name="Straight Connector 315">
                <a:extLst>
                  <a:ext uri="{FF2B5EF4-FFF2-40B4-BE49-F238E27FC236}">
                    <a16:creationId xmlns:a16="http://schemas.microsoft.com/office/drawing/2014/main" id="{C91B8C2C-59FB-48CA-BE93-306517A1A724}"/>
                  </a:ext>
                </a:extLst>
              </p:cNvPr>
              <p:cNvCxnSpPr/>
              <p:nvPr/>
            </p:nvCxnSpPr>
            <p:spPr>
              <a:xfrm flipH="1">
                <a:off x="10154653" y="59436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17" name="Straight Connector 316">
                <a:extLst>
                  <a:ext uri="{FF2B5EF4-FFF2-40B4-BE49-F238E27FC236}">
                    <a16:creationId xmlns:a16="http://schemas.microsoft.com/office/drawing/2014/main" id="{27B34AD1-03CC-4674-9F69-B9B89825C380}"/>
                  </a:ext>
                </a:extLst>
              </p:cNvPr>
              <p:cNvCxnSpPr/>
              <p:nvPr/>
            </p:nvCxnSpPr>
            <p:spPr>
              <a:xfrm flipH="1">
                <a:off x="10154653" y="69503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18" name="Straight Connector 317">
                <a:extLst>
                  <a:ext uri="{FF2B5EF4-FFF2-40B4-BE49-F238E27FC236}">
                    <a16:creationId xmlns:a16="http://schemas.microsoft.com/office/drawing/2014/main" id="{D45DBA65-236A-466C-A8AC-B5C3EC747955}"/>
                  </a:ext>
                </a:extLst>
              </p:cNvPr>
              <p:cNvCxnSpPr/>
              <p:nvPr/>
            </p:nvCxnSpPr>
            <p:spPr>
              <a:xfrm flipH="1">
                <a:off x="10154652" y="79289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19" name="Straight Connector 318">
                <a:extLst>
                  <a:ext uri="{FF2B5EF4-FFF2-40B4-BE49-F238E27FC236}">
                    <a16:creationId xmlns:a16="http://schemas.microsoft.com/office/drawing/2014/main" id="{F4024DC3-EE61-4DFA-BD99-B8CED2BD2985}"/>
                  </a:ext>
                </a:extLst>
              </p:cNvPr>
              <p:cNvCxnSpPr/>
              <p:nvPr/>
            </p:nvCxnSpPr>
            <p:spPr>
              <a:xfrm flipH="1">
                <a:off x="10154652" y="89356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6011448B-F5C8-491E-ACBB-71B0601F9970}"/>
                  </a:ext>
                </a:extLst>
              </p:cNvPr>
              <p:cNvCxnSpPr/>
              <p:nvPr/>
            </p:nvCxnSpPr>
            <p:spPr>
              <a:xfrm flipH="1">
                <a:off x="10154651" y="9914200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AD0D2F21-02C3-42D8-860A-32023BE985B8}"/>
                  </a:ext>
                </a:extLst>
              </p:cNvPr>
              <p:cNvCxnSpPr/>
              <p:nvPr/>
            </p:nvCxnSpPr>
            <p:spPr>
              <a:xfrm flipH="1">
                <a:off x="10154651" y="10920938"/>
                <a:ext cx="75197" cy="0"/>
              </a:xfrm>
              <a:prstGeom prst="line">
                <a:avLst/>
              </a:prstGeom>
              <a:noFill/>
              <a:ln w="9525" cap="flat">
                <a:solidFill>
                  <a:srgbClr val="000000">
                    <a:alpha val="27000"/>
                  </a:srgbClr>
                </a:solidFill>
                <a:prstDash val="sysDash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300" name="Group 299">
              <a:extLst>
                <a:ext uri="{FF2B5EF4-FFF2-40B4-BE49-F238E27FC236}">
                  <a16:creationId xmlns:a16="http://schemas.microsoft.com/office/drawing/2014/main" id="{DB4A8E46-07FF-4D17-A0C8-B2A78026C6C9}"/>
                </a:ext>
              </a:extLst>
            </p:cNvPr>
            <p:cNvGrpSpPr/>
            <p:nvPr/>
          </p:nvGrpSpPr>
          <p:grpSpPr>
            <a:xfrm>
              <a:off x="16344913" y="3806689"/>
              <a:ext cx="737698" cy="3653000"/>
              <a:chOff x="10742402" y="5413647"/>
              <a:chExt cx="750323" cy="5773641"/>
            </a:xfrm>
          </p:grpSpPr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6BD35A8C-9D14-4B84-83E5-CAEB99CFC613}"/>
                  </a:ext>
                </a:extLst>
              </p:cNvPr>
              <p:cNvSpPr txBox="1"/>
              <p:nvPr/>
            </p:nvSpPr>
            <p:spPr>
              <a:xfrm>
                <a:off x="10755610" y="9363843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12.5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C69D8E71-86DC-4B6E-9699-F804FBFD51BF}"/>
                  </a:ext>
                </a:extLst>
              </p:cNvPr>
              <p:cNvSpPr txBox="1"/>
              <p:nvPr/>
            </p:nvSpPr>
            <p:spPr>
              <a:xfrm>
                <a:off x="10755610" y="8378735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1" name="TextBox 310">
                <a:extLst>
                  <a:ext uri="{FF2B5EF4-FFF2-40B4-BE49-F238E27FC236}">
                    <a16:creationId xmlns:a16="http://schemas.microsoft.com/office/drawing/2014/main" id="{CC60D0E7-A6AC-45C2-B0C0-D882779980CE}"/>
                  </a:ext>
                </a:extLst>
              </p:cNvPr>
              <p:cNvSpPr txBox="1"/>
              <p:nvPr/>
            </p:nvSpPr>
            <p:spPr>
              <a:xfrm>
                <a:off x="10742402" y="7367225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37.5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2" name="TextBox 311">
                <a:extLst>
                  <a:ext uri="{FF2B5EF4-FFF2-40B4-BE49-F238E27FC236}">
                    <a16:creationId xmlns:a16="http://schemas.microsoft.com/office/drawing/2014/main" id="{1DA00C33-B8E1-4AEF-804A-9F3F76ACFD7A}"/>
                  </a:ext>
                </a:extLst>
              </p:cNvPr>
              <p:cNvSpPr txBox="1"/>
              <p:nvPr/>
            </p:nvSpPr>
            <p:spPr>
              <a:xfrm>
                <a:off x="10755610" y="6358777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50.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3" name="TextBox 312">
                <a:extLst>
                  <a:ext uri="{FF2B5EF4-FFF2-40B4-BE49-F238E27FC236}">
                    <a16:creationId xmlns:a16="http://schemas.microsoft.com/office/drawing/2014/main" id="{D7CF7961-0327-433D-843C-70F117FBA969}"/>
                  </a:ext>
                </a:extLst>
              </p:cNvPr>
              <p:cNvSpPr txBox="1"/>
              <p:nvPr/>
            </p:nvSpPr>
            <p:spPr>
              <a:xfrm>
                <a:off x="10755610" y="5413647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62.5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4" name="TextBox 313">
                <a:extLst>
                  <a:ext uri="{FF2B5EF4-FFF2-40B4-BE49-F238E27FC236}">
                    <a16:creationId xmlns:a16="http://schemas.microsoft.com/office/drawing/2014/main" id="{039B6D44-5388-4AE9-A9BD-C298753077F9}"/>
                  </a:ext>
                </a:extLst>
              </p:cNvPr>
              <p:cNvSpPr txBox="1"/>
              <p:nvPr/>
            </p:nvSpPr>
            <p:spPr>
              <a:xfrm>
                <a:off x="10755610" y="10368435"/>
                <a:ext cx="737115" cy="81885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0.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72DE708-261B-42A4-9B5F-3163754347CA}"/>
                </a:ext>
              </a:extLst>
            </p:cNvPr>
            <p:cNvGrpSpPr/>
            <p:nvPr/>
          </p:nvGrpSpPr>
          <p:grpSpPr>
            <a:xfrm>
              <a:off x="16759330" y="7194121"/>
              <a:ext cx="5518082" cy="518091"/>
              <a:chOff x="16759330" y="7194121"/>
              <a:chExt cx="5518082" cy="518091"/>
            </a:xfrm>
          </p:grpSpPr>
          <p:sp>
            <p:nvSpPr>
              <p:cNvPr id="302" name="TextBox 301">
                <a:extLst>
                  <a:ext uri="{FF2B5EF4-FFF2-40B4-BE49-F238E27FC236}">
                    <a16:creationId xmlns:a16="http://schemas.microsoft.com/office/drawing/2014/main" id="{2981927F-FF88-48E9-9C95-E89CFD1702D3}"/>
                  </a:ext>
                </a:extLst>
              </p:cNvPr>
              <p:cNvSpPr txBox="1"/>
              <p:nvPr/>
            </p:nvSpPr>
            <p:spPr>
              <a:xfrm>
                <a:off x="16759330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CAC19F5C-8855-44FA-A310-E073DF1FF6E3}"/>
                  </a:ext>
                </a:extLst>
              </p:cNvPr>
              <p:cNvSpPr txBox="1"/>
              <p:nvPr/>
            </p:nvSpPr>
            <p:spPr>
              <a:xfrm>
                <a:off x="17534997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2011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4" name="TextBox 303">
                <a:extLst>
                  <a:ext uri="{FF2B5EF4-FFF2-40B4-BE49-F238E27FC236}">
                    <a16:creationId xmlns:a16="http://schemas.microsoft.com/office/drawing/2014/main" id="{02A74FC8-3CCE-48D2-8308-3DB4D69A516D}"/>
                  </a:ext>
                </a:extLst>
              </p:cNvPr>
              <p:cNvSpPr txBox="1"/>
              <p:nvPr/>
            </p:nvSpPr>
            <p:spPr>
              <a:xfrm>
                <a:off x="18310664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2012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5" name="TextBox 304">
                <a:extLst>
                  <a:ext uri="{FF2B5EF4-FFF2-40B4-BE49-F238E27FC236}">
                    <a16:creationId xmlns:a16="http://schemas.microsoft.com/office/drawing/2014/main" id="{4536FDBF-95C8-47AC-B3E2-0830A6009835}"/>
                  </a:ext>
                </a:extLst>
              </p:cNvPr>
              <p:cNvSpPr txBox="1"/>
              <p:nvPr/>
            </p:nvSpPr>
            <p:spPr>
              <a:xfrm>
                <a:off x="19122595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2013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6" name="TextBox 305">
                <a:extLst>
                  <a:ext uri="{FF2B5EF4-FFF2-40B4-BE49-F238E27FC236}">
                    <a16:creationId xmlns:a16="http://schemas.microsoft.com/office/drawing/2014/main" id="{A15A688A-3658-47A1-9706-F83F90929746}"/>
                  </a:ext>
                </a:extLst>
              </p:cNvPr>
              <p:cNvSpPr txBox="1"/>
              <p:nvPr/>
            </p:nvSpPr>
            <p:spPr>
              <a:xfrm>
                <a:off x="19988555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2014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7" name="TextBox 306">
                <a:extLst>
                  <a:ext uri="{FF2B5EF4-FFF2-40B4-BE49-F238E27FC236}">
                    <a16:creationId xmlns:a16="http://schemas.microsoft.com/office/drawing/2014/main" id="{60954D36-FBF1-421A-92B6-363144A8EFA1}"/>
                  </a:ext>
                </a:extLst>
              </p:cNvPr>
              <p:cNvSpPr txBox="1"/>
              <p:nvPr/>
            </p:nvSpPr>
            <p:spPr>
              <a:xfrm>
                <a:off x="20711521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BD4CCAD6-91BA-429E-8596-79C7A81B7DC1}"/>
                  </a:ext>
                </a:extLst>
              </p:cNvPr>
              <p:cNvSpPr txBox="1"/>
              <p:nvPr/>
            </p:nvSpPr>
            <p:spPr>
              <a:xfrm>
                <a:off x="21511806" y="7194121"/>
                <a:ext cx="765606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2016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000"/>
                                        <p:tgtEl>
                                          <p:spTgt spid="1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" grpId="0" animBg="1"/>
      <p:bldP spid="1588" grpId="0" animBg="1"/>
      <p:bldP spid="1589" grpId="0" animBg="1"/>
      <p:bldP spid="159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pic>
        <p:nvPicPr>
          <p:cNvPr id="186" name="logo 01.png" descr="logo 01.png"/>
          <p:cNvPicPr>
            <a:picLocks noChangeAspect="1"/>
          </p:cNvPicPr>
          <p:nvPr/>
        </p:nvPicPr>
        <p:blipFill>
          <a:blip r:embed="rId2"/>
          <a:srcRect l="1765" t="20577" r="1765" b="20577"/>
          <a:stretch>
            <a:fillRect/>
          </a:stretch>
        </p:blipFill>
        <p:spPr>
          <a:xfrm>
            <a:off x="12908391" y="7665289"/>
            <a:ext cx="3545112" cy="21624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7" name="logo 01.psd" descr="logo 01.psd"/>
          <p:cNvPicPr>
            <a:picLocks noChangeAspect="1"/>
          </p:cNvPicPr>
          <p:nvPr/>
        </p:nvPicPr>
        <p:blipFill>
          <a:blip r:embed="rId3"/>
          <a:srcRect l="6970" t="7028" r="6970" b="7028"/>
          <a:stretch>
            <a:fillRect/>
          </a:stretch>
        </p:blipFill>
        <p:spPr>
          <a:xfrm>
            <a:off x="20061401" y="3887988"/>
            <a:ext cx="2165452" cy="216254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8" name="logo 02.png" descr="logo 02.png"/>
          <p:cNvPicPr>
            <a:picLocks noChangeAspect="1"/>
          </p:cNvPicPr>
          <p:nvPr/>
        </p:nvPicPr>
        <p:blipFill>
          <a:blip r:embed="rId4"/>
          <a:srcRect l="15158" t="9581" r="15158" b="9581"/>
          <a:stretch>
            <a:fillRect/>
          </a:stretch>
        </p:blipFill>
        <p:spPr>
          <a:xfrm>
            <a:off x="12908391" y="3887988"/>
            <a:ext cx="1864268" cy="216268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logo 03.png" descr="logo 03.png"/>
          <p:cNvPicPr>
            <a:picLocks noChangeAspect="1"/>
          </p:cNvPicPr>
          <p:nvPr/>
        </p:nvPicPr>
        <p:blipFill>
          <a:blip r:embed="rId5"/>
          <a:srcRect l="13217" t="9871" r="13217" b="9871"/>
          <a:stretch>
            <a:fillRect/>
          </a:stretch>
        </p:blipFill>
        <p:spPr>
          <a:xfrm>
            <a:off x="16425763" y="3887988"/>
            <a:ext cx="1982204" cy="2162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0" name="logo 04.png" descr="logo 04.png"/>
          <p:cNvPicPr>
            <a:picLocks noChangeAspect="1"/>
          </p:cNvPicPr>
          <p:nvPr/>
        </p:nvPicPr>
        <p:blipFill>
          <a:blip r:embed="rId6"/>
          <a:srcRect l="7358" t="29137" r="8656" b="29137"/>
          <a:stretch>
            <a:fillRect/>
          </a:stretch>
        </p:blipFill>
        <p:spPr>
          <a:xfrm>
            <a:off x="17873430" y="7665289"/>
            <a:ext cx="4353143" cy="2162723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Business special…"/>
          <p:cNvSpPr txBox="1"/>
          <p:nvPr/>
        </p:nvSpPr>
        <p:spPr>
          <a:xfrm>
            <a:off x="2154435" y="3887988"/>
            <a:ext cx="6460176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Business special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essential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client’s.</a:t>
            </a:r>
          </a:p>
        </p:txBody>
      </p:sp>
      <p:sp>
        <p:nvSpPr>
          <p:cNvPr id="192" name="Globally administrate client-focused meta services with B2C processes.…"/>
          <p:cNvSpPr txBox="1"/>
          <p:nvPr/>
        </p:nvSpPr>
        <p:spPr>
          <a:xfrm>
            <a:off x="2154435" y="8761061"/>
            <a:ext cx="793605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4299A5-E50D-4B47-9631-749B935E1093}"/>
              </a:ext>
            </a:extLst>
          </p:cNvPr>
          <p:cNvCxnSpPr>
            <a:cxnSpLocks/>
          </p:cNvCxnSpPr>
          <p:nvPr/>
        </p:nvCxnSpPr>
        <p:spPr>
          <a:xfrm>
            <a:off x="2154435" y="835496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750" tmFilter="0, 0; .2, .5; .8, .5; 1, 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375" autoRev="1" fill="hold"/>
                                        <p:tgtEl>
                                          <p:spTgt spid="18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750" tmFilter="0, 0; .2, .5; .8, .5; 1, 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375" autoRev="1" fill="hold"/>
                                        <p:tgtEl>
                                          <p:spTgt spid="1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750" tmFilter="0, 0; .2, .5; .8, .5; 1, 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375" autoRev="1" fill="hold"/>
                                        <p:tgtEl>
                                          <p:spTgt spid="18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750" tmFilter="0, 0; .2, .5; .8, .5; 1, 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375" autoRev="1" fill="hold"/>
                                        <p:tgtEl>
                                          <p:spTgt spid="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750" tmFilter="0, 0; .2, .5; .8, .5; 1, 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375" autoRev="1" fill="hold"/>
                                        <p:tgtEl>
                                          <p:spTgt spid="1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" grpId="0" animBg="1"/>
      <p:bldP spid="192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110</a:t>
            </a:fld>
            <a:endParaRPr/>
          </a:p>
        </p:txBody>
      </p:sp>
      <p:sp>
        <p:nvSpPr>
          <p:cNvPr id="1593" name="Line"/>
          <p:cNvSpPr/>
          <p:nvPr/>
        </p:nvSpPr>
        <p:spPr>
          <a:xfrm>
            <a:off x="13530002" y="4718353"/>
            <a:ext cx="464159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594" name="Line"/>
          <p:cNvSpPr/>
          <p:nvPr/>
        </p:nvSpPr>
        <p:spPr>
          <a:xfrm>
            <a:off x="16070002" y="8749565"/>
            <a:ext cx="210159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595" name="Shape"/>
          <p:cNvSpPr/>
          <p:nvPr/>
        </p:nvSpPr>
        <p:spPr>
          <a:xfrm>
            <a:off x="9663469" y="2539471"/>
            <a:ext cx="5055626" cy="43577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98" y="21591"/>
                </a:moveTo>
                <a:lnTo>
                  <a:pt x="21600" y="19242"/>
                </a:lnTo>
                <a:lnTo>
                  <a:pt x="12881" y="1722"/>
                </a:lnTo>
                <a:cubicBezTo>
                  <a:pt x="12310" y="574"/>
                  <a:pt x="11557" y="0"/>
                  <a:pt x="10804" y="0"/>
                </a:cubicBezTo>
                <a:cubicBezTo>
                  <a:pt x="10050" y="0"/>
                  <a:pt x="9297" y="574"/>
                  <a:pt x="8726" y="1722"/>
                </a:cubicBezTo>
                <a:lnTo>
                  <a:pt x="0" y="19256"/>
                </a:lnTo>
                <a:lnTo>
                  <a:pt x="3503" y="21600"/>
                </a:lnTo>
                <a:cubicBezTo>
                  <a:pt x="5163" y="19021"/>
                  <a:pt x="7815" y="17351"/>
                  <a:pt x="10804" y="17351"/>
                </a:cubicBezTo>
                <a:cubicBezTo>
                  <a:pt x="13788" y="17351"/>
                  <a:pt x="16437" y="19017"/>
                  <a:pt x="18098" y="21591"/>
                </a:cubicBezTo>
                <a:close/>
              </a:path>
            </a:pathLst>
          </a:custGeom>
          <a:solidFill>
            <a:srgbClr val="C8CBD1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30</a:t>
            </a:r>
            <a:r>
              <a:rPr lang="en-US" sz="10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sp>
        <p:nvSpPr>
          <p:cNvPr id="1596" name="Shape"/>
          <p:cNvSpPr/>
          <p:nvPr/>
        </p:nvSpPr>
        <p:spPr>
          <a:xfrm>
            <a:off x="12438395" y="6833998"/>
            <a:ext cx="4660642" cy="43425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1" h="21600" extrusionOk="0">
                <a:moveTo>
                  <a:pt x="20927" y="17411"/>
                </a:moveTo>
                <a:lnTo>
                  <a:pt x="11625" y="0"/>
                </a:lnTo>
                <a:lnTo>
                  <a:pt x="7861" y="2351"/>
                </a:lnTo>
                <a:cubicBezTo>
                  <a:pt x="8391" y="3654"/>
                  <a:pt x="8685" y="5094"/>
                  <a:pt x="8685" y="6609"/>
                </a:cubicBezTo>
                <a:cubicBezTo>
                  <a:pt x="8685" y="8527"/>
                  <a:pt x="8213" y="10327"/>
                  <a:pt x="7388" y="11879"/>
                </a:cubicBezTo>
                <a:cubicBezTo>
                  <a:pt x="5873" y="14732"/>
                  <a:pt x="3165" y="16750"/>
                  <a:pt x="0" y="17141"/>
                </a:cubicBezTo>
                <a:lnTo>
                  <a:pt x="2" y="21600"/>
                </a:lnTo>
                <a:lnTo>
                  <a:pt x="18688" y="21600"/>
                </a:lnTo>
                <a:cubicBezTo>
                  <a:pt x="19869" y="21600"/>
                  <a:pt x="20714" y="21165"/>
                  <a:pt x="21139" y="20459"/>
                </a:cubicBezTo>
                <a:cubicBezTo>
                  <a:pt x="21600" y="19694"/>
                  <a:pt x="21566" y="18609"/>
                  <a:pt x="20927" y="17411"/>
                </a:cubicBezTo>
                <a:close/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914400" tIns="0" rIns="0" bIns="914400" anchor="b" anchorCtr="0"/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>
                <a:latin typeface="Inter ExtraBold" panose="02000503000000020004" pitchFamily="2" charset="0"/>
                <a:ea typeface="Inter ExtraBold" panose="02000503000000020004" pitchFamily="2" charset="0"/>
              </a:rPr>
              <a:t>25</a:t>
            </a:r>
            <a:r>
              <a:rPr lang="en-US" sz="100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  <a:endParaRPr lang="en-US" sz="1000" dirty="0">
              <a:latin typeface="Inter ExtraBold" panose="02000503000000020004" pitchFamily="2" charset="0"/>
              <a:ea typeface="Inter ExtraBold" panose="02000503000000020004" pitchFamily="2" charset="0"/>
            </a:endParaRPr>
          </a:p>
        </p:txBody>
      </p:sp>
      <p:sp>
        <p:nvSpPr>
          <p:cNvPr id="1597" name="Shape"/>
          <p:cNvSpPr/>
          <p:nvPr/>
        </p:nvSpPr>
        <p:spPr>
          <a:xfrm>
            <a:off x="7284963" y="6833998"/>
            <a:ext cx="4663517" cy="43397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1" h="21600" extrusionOk="0">
                <a:moveTo>
                  <a:pt x="14054" y="11873"/>
                </a:moveTo>
                <a:cubicBezTo>
                  <a:pt x="13230" y="10320"/>
                  <a:pt x="12758" y="8519"/>
                  <a:pt x="12758" y="6599"/>
                </a:cubicBezTo>
                <a:cubicBezTo>
                  <a:pt x="12758" y="5087"/>
                  <a:pt x="13051" y="3651"/>
                  <a:pt x="13577" y="2349"/>
                </a:cubicBezTo>
                <a:lnTo>
                  <a:pt x="9812" y="0"/>
                </a:lnTo>
                <a:lnTo>
                  <a:pt x="524" y="17408"/>
                </a:lnTo>
                <a:cubicBezTo>
                  <a:pt x="-116" y="18607"/>
                  <a:pt x="-149" y="19693"/>
                  <a:pt x="312" y="20459"/>
                </a:cubicBezTo>
                <a:cubicBezTo>
                  <a:pt x="737" y="21165"/>
                  <a:pt x="1581" y="21600"/>
                  <a:pt x="2761" y="21600"/>
                </a:cubicBezTo>
                <a:lnTo>
                  <a:pt x="21451" y="21600"/>
                </a:lnTo>
                <a:lnTo>
                  <a:pt x="21449" y="17139"/>
                </a:lnTo>
                <a:cubicBezTo>
                  <a:pt x="18281" y="16752"/>
                  <a:pt x="15571" y="14730"/>
                  <a:pt x="14054" y="11873"/>
                </a:cubicBezTo>
                <a:close/>
              </a:path>
            </a:pathLst>
          </a:custGeom>
          <a:solidFill>
            <a:srgbClr val="30353E"/>
          </a:solidFill>
          <a:ln w="12700">
            <a:miter lim="400000"/>
          </a:ln>
        </p:spPr>
        <p:txBody>
          <a:bodyPr lIns="0" tIns="0" rIns="914400" bIns="914400" anchor="b" anchorCtr="0"/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lang="en-US" sz="100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  <a:endParaRPr lang="en-US" sz="1000" dirty="0">
              <a:latin typeface="Inter ExtraBold" panose="02000503000000020004" pitchFamily="2" charset="0"/>
              <a:ea typeface="Inter ExtraBold" panose="02000503000000020004" pitchFamily="2" charset="0"/>
            </a:endParaRPr>
          </a:p>
        </p:txBody>
      </p:sp>
      <p:sp>
        <p:nvSpPr>
          <p:cNvPr id="1598" name="SUPPORT CONCEPT…"/>
          <p:cNvSpPr txBox="1"/>
          <p:nvPr/>
        </p:nvSpPr>
        <p:spPr>
          <a:xfrm>
            <a:off x="10553700" y="8025665"/>
            <a:ext cx="32766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SUPPORT CONCEPT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focused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meta services with B2C.</a:t>
            </a:r>
          </a:p>
        </p:txBody>
      </p:sp>
      <p:sp>
        <p:nvSpPr>
          <p:cNvPr id="1599" name="Shape"/>
          <p:cNvSpPr/>
          <p:nvPr/>
        </p:nvSpPr>
        <p:spPr>
          <a:xfrm>
            <a:off x="11811000" y="7101059"/>
            <a:ext cx="762001" cy="692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677180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600" name="DESIGN TEAM…"/>
          <p:cNvSpPr txBox="1"/>
          <p:nvPr/>
        </p:nvSpPr>
        <p:spPr>
          <a:xfrm>
            <a:off x="18853503" y="4353228"/>
            <a:ext cx="4378910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TEAM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601" name="MARKETING TEAM…"/>
          <p:cNvSpPr txBox="1"/>
          <p:nvPr/>
        </p:nvSpPr>
        <p:spPr>
          <a:xfrm>
            <a:off x="18853502" y="8416190"/>
            <a:ext cx="4673248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TEAM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.</a:t>
            </a:r>
          </a:p>
        </p:txBody>
      </p:sp>
      <p:sp>
        <p:nvSpPr>
          <p:cNvPr id="1602" name="Line"/>
          <p:cNvSpPr/>
          <p:nvPr/>
        </p:nvSpPr>
        <p:spPr>
          <a:xfrm>
            <a:off x="6212406" y="8749565"/>
            <a:ext cx="210159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03" name="DEVELOPMENT TEAM…"/>
          <p:cNvSpPr txBox="1"/>
          <p:nvPr/>
        </p:nvSpPr>
        <p:spPr>
          <a:xfrm>
            <a:off x="1733550" y="8416190"/>
            <a:ext cx="379423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DEVELOPMENT TEAM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5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5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15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15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15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15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750"/>
                                        <p:tgtEl>
                                          <p:spTgt spid="1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750"/>
                                        <p:tgtEl>
                                          <p:spTgt spid="1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3" grpId="0" animBg="1"/>
      <p:bldP spid="1594" grpId="0" animBg="1"/>
      <p:bldP spid="1595" grpId="0" animBg="1"/>
      <p:bldP spid="1595" grpId="1" animBg="1"/>
      <p:bldP spid="1596" grpId="0" animBg="1"/>
      <p:bldP spid="1596" grpId="1" animBg="1"/>
      <p:bldP spid="1597" grpId="0" animBg="1"/>
      <p:bldP spid="1597" grpId="1" animBg="1"/>
      <p:bldP spid="1598" grpId="0" animBg="1"/>
      <p:bldP spid="1599" grpId="0" animBg="1"/>
      <p:bldP spid="1600" grpId="0" animBg="1"/>
      <p:bldP spid="1601" grpId="0" animBg="1"/>
      <p:bldP spid="1602" grpId="0" animBg="1"/>
      <p:bldP spid="1603" grpId="0" animBg="1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111</a:t>
            </a:fld>
            <a:endParaRPr/>
          </a:p>
        </p:txBody>
      </p:sp>
      <p:sp>
        <p:nvSpPr>
          <p:cNvPr id="1610" name="45%…"/>
          <p:cNvSpPr txBox="1"/>
          <p:nvPr/>
        </p:nvSpPr>
        <p:spPr>
          <a:xfrm>
            <a:off x="2154435" y="9142810"/>
            <a:ext cx="3024134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611" name="20%…"/>
          <p:cNvSpPr txBox="1"/>
          <p:nvPr/>
        </p:nvSpPr>
        <p:spPr>
          <a:xfrm>
            <a:off x="5527784" y="9142810"/>
            <a:ext cx="2587516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612" name="CHART ANALYSIS…"/>
          <p:cNvSpPr txBox="1"/>
          <p:nvPr/>
        </p:nvSpPr>
        <p:spPr>
          <a:xfrm>
            <a:off x="2154435" y="7331989"/>
            <a:ext cx="4599766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CHART ANALYSIS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613" name="Chart analysis…"/>
          <p:cNvSpPr txBox="1"/>
          <p:nvPr/>
        </p:nvSpPr>
        <p:spPr>
          <a:xfrm>
            <a:off x="2150174" y="3300649"/>
            <a:ext cx="4791140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Chart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editable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F89CF77-6A62-4E95-92AC-6EBDA8D28731}"/>
              </a:ext>
            </a:extLst>
          </p:cNvPr>
          <p:cNvGrpSpPr/>
          <p:nvPr/>
        </p:nvGrpSpPr>
        <p:grpSpPr>
          <a:xfrm>
            <a:off x="9263810" y="3435130"/>
            <a:ext cx="13280488" cy="7127161"/>
            <a:chOff x="9263810" y="3435130"/>
            <a:chExt cx="13280488" cy="7127161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11189F2-3129-48BC-90D6-56EEF715EDAD}"/>
                </a:ext>
              </a:extLst>
            </p:cNvPr>
            <p:cNvGrpSpPr/>
            <p:nvPr/>
          </p:nvGrpSpPr>
          <p:grpSpPr>
            <a:xfrm>
              <a:off x="10040112" y="3694176"/>
              <a:ext cx="12161520" cy="6186786"/>
              <a:chOff x="10040112" y="3694176"/>
              <a:chExt cx="12161520" cy="6186786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D4BED6ED-A2E4-42D1-8875-E0285A7CDA64}"/>
                  </a:ext>
                </a:extLst>
              </p:cNvPr>
              <p:cNvCxnSpPr/>
              <p:nvPr/>
            </p:nvCxnSpPr>
            <p:spPr>
              <a:xfrm>
                <a:off x="10040112" y="3694176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E75511B-DD5E-41F8-8275-884E971AC7B8}"/>
                  </a:ext>
                </a:extLst>
              </p:cNvPr>
              <p:cNvCxnSpPr/>
              <p:nvPr/>
            </p:nvCxnSpPr>
            <p:spPr>
              <a:xfrm>
                <a:off x="10040112" y="4960794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F5DFD82-1CB9-4466-B34E-C76C84865E32}"/>
                  </a:ext>
                </a:extLst>
              </p:cNvPr>
              <p:cNvCxnSpPr/>
              <p:nvPr/>
            </p:nvCxnSpPr>
            <p:spPr>
              <a:xfrm>
                <a:off x="10040112" y="6172548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FAAE996D-17B6-464B-8CEE-207ACF6EA9E2}"/>
                  </a:ext>
                </a:extLst>
              </p:cNvPr>
              <p:cNvCxnSpPr/>
              <p:nvPr/>
            </p:nvCxnSpPr>
            <p:spPr>
              <a:xfrm>
                <a:off x="10040112" y="7384302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A8C4263-B917-42E7-91C9-2F017CEB7322}"/>
                  </a:ext>
                </a:extLst>
              </p:cNvPr>
              <p:cNvCxnSpPr/>
              <p:nvPr/>
            </p:nvCxnSpPr>
            <p:spPr>
              <a:xfrm>
                <a:off x="10040112" y="8669208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2EC6EDC5-F317-493D-86F2-491EC5ABC033}"/>
                  </a:ext>
                </a:extLst>
              </p:cNvPr>
              <p:cNvCxnSpPr/>
              <p:nvPr/>
            </p:nvCxnSpPr>
            <p:spPr>
              <a:xfrm>
                <a:off x="10040112" y="9880962"/>
                <a:ext cx="12161520" cy="0"/>
              </a:xfrm>
              <a:prstGeom prst="line">
                <a:avLst/>
              </a:prstGeom>
              <a:noFill/>
              <a:ln w="12700" cap="flat">
                <a:solidFill>
                  <a:srgbClr val="B8B8B8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6324793-C5E0-4E48-B503-29C72A8C2DCD}"/>
                </a:ext>
              </a:extLst>
            </p:cNvPr>
            <p:cNvGrpSpPr/>
            <p:nvPr/>
          </p:nvGrpSpPr>
          <p:grpSpPr>
            <a:xfrm>
              <a:off x="12137136" y="4357728"/>
              <a:ext cx="8180832" cy="4330381"/>
              <a:chOff x="12137136" y="4357728"/>
              <a:chExt cx="8180832" cy="4330381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68277974-152C-47BC-92F2-4C30874DDBA3}"/>
                  </a:ext>
                </a:extLst>
              </p:cNvPr>
              <p:cNvSpPr/>
              <p:nvPr/>
            </p:nvSpPr>
            <p:spPr>
              <a:xfrm>
                <a:off x="19037808" y="4357728"/>
                <a:ext cx="1280160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1B2793F0-D81F-47A7-9AC1-E1BB5A93DBA6}"/>
                  </a:ext>
                </a:extLst>
              </p:cNvPr>
              <p:cNvSpPr/>
              <p:nvPr/>
            </p:nvSpPr>
            <p:spPr>
              <a:xfrm>
                <a:off x="16780826" y="5363748"/>
                <a:ext cx="1781493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C748E2C0-9D34-4C9C-BEA8-59827699CF6E}"/>
                  </a:ext>
                </a:extLst>
              </p:cNvPr>
              <p:cNvSpPr/>
              <p:nvPr/>
            </p:nvSpPr>
            <p:spPr>
              <a:xfrm>
                <a:off x="15266701" y="6147322"/>
                <a:ext cx="1781493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04C7D09E-7521-4D24-9E59-AD9D04530087}"/>
                  </a:ext>
                </a:extLst>
              </p:cNvPr>
              <p:cNvSpPr/>
              <p:nvPr/>
            </p:nvSpPr>
            <p:spPr>
              <a:xfrm>
                <a:off x="16066008" y="5666038"/>
                <a:ext cx="1179576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A21E6881-B9A1-41F1-9984-4705FA593032}"/>
                  </a:ext>
                </a:extLst>
              </p:cNvPr>
              <p:cNvSpPr/>
              <p:nvPr/>
            </p:nvSpPr>
            <p:spPr>
              <a:xfrm>
                <a:off x="17706564" y="4993214"/>
                <a:ext cx="983771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F901AF7C-45F4-406A-AD96-C5E9A757EB23}"/>
                  </a:ext>
                </a:extLst>
              </p:cNvPr>
              <p:cNvSpPr/>
              <p:nvPr/>
            </p:nvSpPr>
            <p:spPr>
              <a:xfrm>
                <a:off x="12137136" y="7995641"/>
                <a:ext cx="983771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AB1671AA-3E9F-4235-BCBE-5327F59EECB5}"/>
                  </a:ext>
                </a:extLst>
              </p:cNvPr>
              <p:cNvSpPr/>
              <p:nvPr/>
            </p:nvSpPr>
            <p:spPr>
              <a:xfrm>
                <a:off x="12983641" y="7655053"/>
                <a:ext cx="1335843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77E79A35-345D-4F19-AAF5-6E526D68132C}"/>
                  </a:ext>
                </a:extLst>
              </p:cNvPr>
              <p:cNvSpPr/>
              <p:nvPr/>
            </p:nvSpPr>
            <p:spPr>
              <a:xfrm>
                <a:off x="14287979" y="7495361"/>
                <a:ext cx="768282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3387FF94-1397-4948-AD11-E23408232416}"/>
                  </a:ext>
                </a:extLst>
              </p:cNvPr>
              <p:cNvSpPr/>
              <p:nvPr/>
            </p:nvSpPr>
            <p:spPr>
              <a:xfrm>
                <a:off x="14337771" y="6970921"/>
                <a:ext cx="1634421" cy="692468"/>
              </a:xfrm>
              <a:prstGeom prst="ellipse">
                <a:avLst/>
              </a:prstGeom>
              <a:solidFill>
                <a:srgbClr val="B4BBC4">
                  <a:alpha val="80000"/>
                </a:srgb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0DA3F86-43B8-42D2-B0A7-DEACED4242B0}"/>
                </a:ext>
              </a:extLst>
            </p:cNvPr>
            <p:cNvGrpSpPr/>
            <p:nvPr/>
          </p:nvGrpSpPr>
          <p:grpSpPr>
            <a:xfrm>
              <a:off x="9263810" y="3435130"/>
              <a:ext cx="649200" cy="6702642"/>
              <a:chOff x="9263810" y="3435130"/>
              <a:chExt cx="649200" cy="6702642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D3A5F9F-24AD-4882-B43A-3A805732EF78}"/>
                  </a:ext>
                </a:extLst>
              </p:cNvPr>
              <p:cNvSpPr txBox="1"/>
              <p:nvPr/>
            </p:nvSpPr>
            <p:spPr>
              <a:xfrm>
                <a:off x="9263810" y="343513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6666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30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8E7E91D-EA15-4B10-A601-34C036611B76}"/>
                  </a:ext>
                </a:extLst>
              </p:cNvPr>
              <p:cNvSpPr txBox="1"/>
              <p:nvPr/>
            </p:nvSpPr>
            <p:spPr>
              <a:xfrm>
                <a:off x="9263810" y="4678078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6666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22.5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8E49A5D-85D3-47B3-8880-27444AC0DB40}"/>
                  </a:ext>
                </a:extLst>
              </p:cNvPr>
              <p:cNvSpPr txBox="1"/>
              <p:nvPr/>
            </p:nvSpPr>
            <p:spPr>
              <a:xfrm>
                <a:off x="9263810" y="5911231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</a:t>
                </a: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6666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5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F347290-384B-43A1-88E4-858AC03C902D}"/>
                  </a:ext>
                </a:extLst>
              </p:cNvPr>
              <p:cNvSpPr txBox="1"/>
              <p:nvPr/>
            </p:nvSpPr>
            <p:spPr>
              <a:xfrm>
                <a:off x="9263810" y="7125256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6666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7.5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262E482-C13A-4ADB-9832-8021A353950B}"/>
                  </a:ext>
                </a:extLst>
              </p:cNvPr>
              <p:cNvSpPr txBox="1"/>
              <p:nvPr/>
            </p:nvSpPr>
            <p:spPr>
              <a:xfrm>
                <a:off x="9263810" y="8375857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E1D030F-11C5-4AB3-87F5-911FBD687ED2}"/>
                  </a:ext>
                </a:extLst>
              </p:cNvPr>
              <p:cNvSpPr txBox="1"/>
              <p:nvPr/>
            </p:nvSpPr>
            <p:spPr>
              <a:xfrm>
                <a:off x="9263810" y="9619681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-7.5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C778897-37E2-4086-A735-ABCDDC9F98AF}"/>
                </a:ext>
              </a:extLst>
            </p:cNvPr>
            <p:cNvGrpSpPr/>
            <p:nvPr/>
          </p:nvGrpSpPr>
          <p:grpSpPr>
            <a:xfrm>
              <a:off x="9806952" y="10044200"/>
              <a:ext cx="12737346" cy="518091"/>
              <a:chOff x="9806952" y="10044200"/>
              <a:chExt cx="12737346" cy="518091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8021B97-EEEE-4E72-B2B3-0C3BF7B77F2A}"/>
                  </a:ext>
                </a:extLst>
              </p:cNvPr>
              <p:cNvSpPr txBox="1"/>
              <p:nvPr/>
            </p:nvSpPr>
            <p:spPr>
              <a:xfrm>
                <a:off x="9806952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-4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58E1A80-609A-4C74-82ED-83A22C89321C}"/>
                  </a:ext>
                </a:extLst>
              </p:cNvPr>
              <p:cNvSpPr txBox="1"/>
              <p:nvPr/>
            </p:nvSpPr>
            <p:spPr>
              <a:xfrm>
                <a:off x="11775960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666666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F22DF4B-D325-4E29-82F7-CA4970D4A88A}"/>
                  </a:ext>
                </a:extLst>
              </p:cNvPr>
              <p:cNvSpPr txBox="1"/>
              <p:nvPr/>
            </p:nvSpPr>
            <p:spPr>
              <a:xfrm>
                <a:off x="13823630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92B1983-0472-4188-8CD8-8FEFDD7B1472}"/>
                  </a:ext>
                </a:extLst>
              </p:cNvPr>
              <p:cNvSpPr txBox="1"/>
              <p:nvPr/>
            </p:nvSpPr>
            <p:spPr>
              <a:xfrm>
                <a:off x="15849542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9691436-FD53-474C-9495-1361C49736D3}"/>
                  </a:ext>
                </a:extLst>
              </p:cNvPr>
              <p:cNvSpPr txBox="1"/>
              <p:nvPr/>
            </p:nvSpPr>
            <p:spPr>
              <a:xfrm>
                <a:off x="17878420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12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A55DD89-EB83-4EA0-B420-A569A4965CF5}"/>
                  </a:ext>
                </a:extLst>
              </p:cNvPr>
              <p:cNvSpPr txBox="1"/>
              <p:nvPr/>
            </p:nvSpPr>
            <p:spPr>
              <a:xfrm>
                <a:off x="19907298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16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3F0FB31-D74D-4AD2-AF2B-F7028A4F7038}"/>
                  </a:ext>
                </a:extLst>
              </p:cNvPr>
              <p:cNvSpPr txBox="1"/>
              <p:nvPr/>
            </p:nvSpPr>
            <p:spPr>
              <a:xfrm>
                <a:off x="21895098" y="10044200"/>
                <a:ext cx="64920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66666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66666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6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0" grpId="0" animBg="1"/>
      <p:bldP spid="1611" grpId="0" animBg="1"/>
      <p:bldP spid="1612" grpId="0" animBg="1"/>
      <p:bldP spid="1613" grpId="0" animBg="1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3837" y="12824287"/>
            <a:ext cx="44132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112</a:t>
            </a:fld>
            <a:endParaRPr/>
          </a:p>
        </p:txBody>
      </p:sp>
      <p:graphicFrame>
        <p:nvGraphicFramePr>
          <p:cNvPr id="1616" name="2D Stacked Bar Chart"/>
          <p:cNvGraphicFramePr/>
          <p:nvPr/>
        </p:nvGraphicFramePr>
        <p:xfrm>
          <a:off x="1665994" y="4958462"/>
          <a:ext cx="9634446" cy="349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17" name="Shape"/>
          <p:cNvSpPr/>
          <p:nvPr/>
        </p:nvSpPr>
        <p:spPr>
          <a:xfrm>
            <a:off x="1854067" y="5588000"/>
            <a:ext cx="9525001" cy="254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73" y="2700"/>
                </a:moveTo>
                <a:lnTo>
                  <a:pt x="1074" y="2700"/>
                </a:lnTo>
                <a:lnTo>
                  <a:pt x="20528" y="2700"/>
                </a:lnTo>
                <a:cubicBezTo>
                  <a:pt x="20629" y="2700"/>
                  <a:pt x="20681" y="2699"/>
                  <a:pt x="20735" y="2764"/>
                </a:cubicBezTo>
                <a:cubicBezTo>
                  <a:pt x="20795" y="2845"/>
                  <a:pt x="20841" y="3023"/>
                  <a:pt x="20863" y="3247"/>
                </a:cubicBezTo>
                <a:cubicBezTo>
                  <a:pt x="20880" y="3451"/>
                  <a:pt x="20880" y="3642"/>
                  <a:pt x="20880" y="4026"/>
                </a:cubicBezTo>
                <a:lnTo>
                  <a:pt x="20880" y="17580"/>
                </a:lnTo>
                <a:cubicBezTo>
                  <a:pt x="20880" y="17959"/>
                  <a:pt x="20880" y="18152"/>
                  <a:pt x="20863" y="18357"/>
                </a:cubicBezTo>
                <a:cubicBezTo>
                  <a:pt x="20841" y="18580"/>
                  <a:pt x="20795" y="18755"/>
                  <a:pt x="20735" y="18836"/>
                </a:cubicBezTo>
                <a:cubicBezTo>
                  <a:pt x="20681" y="18901"/>
                  <a:pt x="20629" y="18900"/>
                  <a:pt x="20526" y="18900"/>
                </a:cubicBezTo>
                <a:lnTo>
                  <a:pt x="1073" y="18900"/>
                </a:lnTo>
                <a:cubicBezTo>
                  <a:pt x="972" y="18900"/>
                  <a:pt x="920" y="18901"/>
                  <a:pt x="866" y="18836"/>
                </a:cubicBezTo>
                <a:cubicBezTo>
                  <a:pt x="806" y="18755"/>
                  <a:pt x="760" y="18580"/>
                  <a:pt x="738" y="18357"/>
                </a:cubicBezTo>
                <a:cubicBezTo>
                  <a:pt x="721" y="18152"/>
                  <a:pt x="720" y="17958"/>
                  <a:pt x="720" y="17574"/>
                </a:cubicBezTo>
                <a:lnTo>
                  <a:pt x="720" y="4023"/>
                </a:lnTo>
                <a:cubicBezTo>
                  <a:pt x="720" y="3644"/>
                  <a:pt x="721" y="3451"/>
                  <a:pt x="738" y="3247"/>
                </a:cubicBezTo>
                <a:cubicBezTo>
                  <a:pt x="760" y="3023"/>
                  <a:pt x="806" y="2845"/>
                  <a:pt x="866" y="2764"/>
                </a:cubicBezTo>
                <a:cubicBezTo>
                  <a:pt x="920" y="2700"/>
                  <a:pt x="971" y="2700"/>
                  <a:pt x="1073" y="2700"/>
                </a:cubicBezTo>
                <a:close/>
              </a:path>
            </a:pathLst>
          </a:custGeom>
          <a:solidFill>
            <a:srgbClr val="F0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18" name="60%"/>
          <p:cNvSpPr txBox="1"/>
          <p:nvPr/>
        </p:nvSpPr>
        <p:spPr>
          <a:xfrm>
            <a:off x="2510036" y="6438900"/>
            <a:ext cx="1176604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graphicFrame>
        <p:nvGraphicFramePr>
          <p:cNvPr id="1619" name="2D Stacked Bar Chart"/>
          <p:cNvGraphicFramePr/>
          <p:nvPr/>
        </p:nvGraphicFramePr>
        <p:xfrm>
          <a:off x="12841994" y="4958462"/>
          <a:ext cx="9634446" cy="34942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20" name="Shape"/>
          <p:cNvSpPr/>
          <p:nvPr/>
        </p:nvSpPr>
        <p:spPr>
          <a:xfrm>
            <a:off x="13030068" y="5588000"/>
            <a:ext cx="9525001" cy="254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  <a:moveTo>
                  <a:pt x="1073" y="2700"/>
                </a:moveTo>
                <a:lnTo>
                  <a:pt x="1074" y="2700"/>
                </a:lnTo>
                <a:lnTo>
                  <a:pt x="20528" y="2700"/>
                </a:lnTo>
                <a:cubicBezTo>
                  <a:pt x="20629" y="2700"/>
                  <a:pt x="20681" y="2699"/>
                  <a:pt x="20735" y="2764"/>
                </a:cubicBezTo>
                <a:cubicBezTo>
                  <a:pt x="20795" y="2845"/>
                  <a:pt x="20841" y="3023"/>
                  <a:pt x="20863" y="3247"/>
                </a:cubicBezTo>
                <a:cubicBezTo>
                  <a:pt x="20880" y="3451"/>
                  <a:pt x="20880" y="3642"/>
                  <a:pt x="20880" y="4026"/>
                </a:cubicBezTo>
                <a:lnTo>
                  <a:pt x="20880" y="17580"/>
                </a:lnTo>
                <a:cubicBezTo>
                  <a:pt x="20880" y="17959"/>
                  <a:pt x="20880" y="18152"/>
                  <a:pt x="20863" y="18357"/>
                </a:cubicBezTo>
                <a:cubicBezTo>
                  <a:pt x="20841" y="18580"/>
                  <a:pt x="20795" y="18755"/>
                  <a:pt x="20735" y="18836"/>
                </a:cubicBezTo>
                <a:cubicBezTo>
                  <a:pt x="20681" y="18901"/>
                  <a:pt x="20629" y="18900"/>
                  <a:pt x="20526" y="18900"/>
                </a:cubicBezTo>
                <a:lnTo>
                  <a:pt x="1073" y="18900"/>
                </a:lnTo>
                <a:cubicBezTo>
                  <a:pt x="972" y="18900"/>
                  <a:pt x="920" y="18901"/>
                  <a:pt x="866" y="18836"/>
                </a:cubicBezTo>
                <a:cubicBezTo>
                  <a:pt x="806" y="18755"/>
                  <a:pt x="760" y="18580"/>
                  <a:pt x="738" y="18357"/>
                </a:cubicBezTo>
                <a:cubicBezTo>
                  <a:pt x="721" y="18152"/>
                  <a:pt x="720" y="17958"/>
                  <a:pt x="720" y="17574"/>
                </a:cubicBezTo>
                <a:lnTo>
                  <a:pt x="720" y="4023"/>
                </a:lnTo>
                <a:cubicBezTo>
                  <a:pt x="720" y="3644"/>
                  <a:pt x="721" y="3451"/>
                  <a:pt x="738" y="3247"/>
                </a:cubicBezTo>
                <a:cubicBezTo>
                  <a:pt x="760" y="3023"/>
                  <a:pt x="806" y="2845"/>
                  <a:pt x="866" y="2764"/>
                </a:cubicBezTo>
                <a:cubicBezTo>
                  <a:pt x="920" y="2700"/>
                  <a:pt x="971" y="2700"/>
                  <a:pt x="1073" y="2700"/>
                </a:cubicBezTo>
                <a:close/>
              </a:path>
            </a:pathLst>
          </a:custGeom>
          <a:solidFill>
            <a:srgbClr val="F0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21" name="85%"/>
          <p:cNvSpPr txBox="1"/>
          <p:nvPr/>
        </p:nvSpPr>
        <p:spPr>
          <a:xfrm>
            <a:off x="13686035" y="6438900"/>
            <a:ext cx="1141338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>
                <a:latin typeface="Inter ExtraBold" panose="02000503000000020004" pitchFamily="2" charset="0"/>
                <a:ea typeface="Inter ExtraBold" panose="02000503000000020004" pitchFamily="2" charset="0"/>
              </a:rPr>
              <a:t>85</a:t>
            </a:r>
            <a:r>
              <a:rPr sz="180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sp>
        <p:nvSpPr>
          <p:cNvPr id="1622" name="Column data chart…"/>
          <p:cNvSpPr txBox="1"/>
          <p:nvPr/>
        </p:nvSpPr>
        <p:spPr>
          <a:xfrm>
            <a:off x="2154435" y="2288381"/>
            <a:ext cx="6251005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Column data chart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analysis.</a:t>
            </a:r>
          </a:p>
        </p:txBody>
      </p:sp>
      <p:sp>
        <p:nvSpPr>
          <p:cNvPr id="1623" name="Globally administrate client-focused meta services with B2C processes.…"/>
          <p:cNvSpPr txBox="1"/>
          <p:nvPr/>
        </p:nvSpPr>
        <p:spPr>
          <a:xfrm>
            <a:off x="2154435" y="10359959"/>
            <a:ext cx="78087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1625" name="Globally administrate client-focused meta services with B2C processes.…"/>
          <p:cNvSpPr txBox="1"/>
          <p:nvPr/>
        </p:nvSpPr>
        <p:spPr>
          <a:xfrm>
            <a:off x="13347369" y="10359959"/>
            <a:ext cx="8331531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1627" name="MAIN ANALYSIS"/>
          <p:cNvSpPr txBox="1"/>
          <p:nvPr/>
        </p:nvSpPr>
        <p:spPr>
          <a:xfrm>
            <a:off x="2154434" y="9102759"/>
            <a:ext cx="3092193" cy="496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MAIN ANALYSIS</a:t>
            </a:r>
          </a:p>
        </p:txBody>
      </p:sp>
      <p:sp>
        <p:nvSpPr>
          <p:cNvPr id="1628" name="BUSINESS ANALYSIS"/>
          <p:cNvSpPr txBox="1"/>
          <p:nvPr/>
        </p:nvSpPr>
        <p:spPr>
          <a:xfrm>
            <a:off x="13347369" y="9102759"/>
            <a:ext cx="4273881" cy="4967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24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ANALYSIS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50875B2-E871-D94E-8E8B-1B627A4D018C}"/>
              </a:ext>
            </a:extLst>
          </p:cNvPr>
          <p:cNvCxnSpPr>
            <a:cxnSpLocks/>
          </p:cNvCxnSpPr>
          <p:nvPr/>
        </p:nvCxnSpPr>
        <p:spPr>
          <a:xfrm>
            <a:off x="2154435" y="995386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97AC959-5C8E-994E-B597-CFB43D52F7C6}"/>
              </a:ext>
            </a:extLst>
          </p:cNvPr>
          <p:cNvCxnSpPr>
            <a:cxnSpLocks/>
          </p:cNvCxnSpPr>
          <p:nvPr/>
        </p:nvCxnSpPr>
        <p:spPr>
          <a:xfrm>
            <a:off x="13370651" y="9942916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616" grpId="0">
        <p:bldAsOne/>
      </p:bldGraphic>
      <p:bldP spid="1618" grpId="0" animBg="1"/>
      <p:bldGraphic spid="1619" grpId="0">
        <p:bldAsOne/>
      </p:bldGraphic>
      <p:bldP spid="1621" grpId="0" animBg="1"/>
      <p:bldP spid="1622" grpId="0" animBg="1"/>
      <p:bldP spid="1623" grpId="0" animBg="1"/>
      <p:bldP spid="1625" grpId="0" animBg="1"/>
      <p:bldP spid="1627" grpId="0" animBg="1"/>
      <p:bldP spid="1628" grpId="0" animBg="1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Placeholder 91">
            <a:extLst>
              <a:ext uri="{FF2B5EF4-FFF2-40B4-BE49-F238E27FC236}">
                <a16:creationId xmlns:a16="http://schemas.microsoft.com/office/drawing/2014/main" id="{F01DCC82-E287-40DA-9E3D-40041A60AC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0" r="21880"/>
          <a:stretch>
            <a:fillRect/>
          </a:stretch>
        </p:blipFill>
        <p:spPr>
          <a:xfrm>
            <a:off x="2154373" y="2288381"/>
            <a:ext cx="9139302" cy="9139238"/>
          </a:xfrm>
          <a:custGeom>
            <a:avLst/>
            <a:gdLst>
              <a:gd name="connsiteX0" fmla="*/ 4569535 w 9139302"/>
              <a:gd name="connsiteY0" fmla="*/ 0 h 9139238"/>
              <a:gd name="connsiteX1" fmla="*/ 7801045 w 9139302"/>
              <a:gd name="connsiteY1" fmla="*/ 1338306 h 9139238"/>
              <a:gd name="connsiteX2" fmla="*/ 7801045 w 9139302"/>
              <a:gd name="connsiteY2" fmla="*/ 7800932 h 9139238"/>
              <a:gd name="connsiteX3" fmla="*/ 4569535 w 9139302"/>
              <a:gd name="connsiteY3" fmla="*/ 9139238 h 9139238"/>
              <a:gd name="connsiteX4" fmla="*/ 1338025 w 9139302"/>
              <a:gd name="connsiteY4" fmla="*/ 7800932 h 9139238"/>
              <a:gd name="connsiteX5" fmla="*/ 4995 w 9139302"/>
              <a:gd name="connsiteY5" fmla="*/ 4788830 h 9139238"/>
              <a:gd name="connsiteX6" fmla="*/ 0 w 9139302"/>
              <a:gd name="connsiteY6" fmla="*/ 4579357 h 9139238"/>
              <a:gd name="connsiteX7" fmla="*/ 0 w 9139302"/>
              <a:gd name="connsiteY7" fmla="*/ 4559882 h 9139238"/>
              <a:gd name="connsiteX8" fmla="*/ 4995 w 9139302"/>
              <a:gd name="connsiteY8" fmla="*/ 4350409 h 9139238"/>
              <a:gd name="connsiteX9" fmla="*/ 1338025 w 9139302"/>
              <a:gd name="connsiteY9" fmla="*/ 1338306 h 9139238"/>
              <a:gd name="connsiteX10" fmla="*/ 4569535 w 9139302"/>
              <a:gd name="connsiteY10" fmla="*/ 0 h 913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39302" h="9139238">
                <a:moveTo>
                  <a:pt x="4569535" y="0"/>
                </a:moveTo>
                <a:cubicBezTo>
                  <a:pt x="5738972" y="0"/>
                  <a:pt x="6908409" y="445961"/>
                  <a:pt x="7801045" y="1338306"/>
                </a:cubicBezTo>
                <a:cubicBezTo>
                  <a:pt x="9585388" y="3122996"/>
                  <a:pt x="9585388" y="6016242"/>
                  <a:pt x="7801045" y="7800932"/>
                </a:cubicBezTo>
                <a:cubicBezTo>
                  <a:pt x="6908409" y="8693277"/>
                  <a:pt x="5738972" y="9139238"/>
                  <a:pt x="4569535" y="9139238"/>
                </a:cubicBezTo>
                <a:cubicBezTo>
                  <a:pt x="3400098" y="9139238"/>
                  <a:pt x="2230661" y="8693277"/>
                  <a:pt x="1338025" y="7800932"/>
                </a:cubicBezTo>
                <a:cubicBezTo>
                  <a:pt x="501614" y="6964359"/>
                  <a:pt x="57271" y="5884206"/>
                  <a:pt x="4995" y="4788830"/>
                </a:cubicBezTo>
                <a:lnTo>
                  <a:pt x="0" y="4579357"/>
                </a:lnTo>
                <a:lnTo>
                  <a:pt x="0" y="4559882"/>
                </a:lnTo>
                <a:lnTo>
                  <a:pt x="4995" y="4350409"/>
                </a:lnTo>
                <a:cubicBezTo>
                  <a:pt x="57271" y="3255032"/>
                  <a:pt x="501614" y="2174880"/>
                  <a:pt x="1338025" y="1338306"/>
                </a:cubicBezTo>
                <a:cubicBezTo>
                  <a:pt x="2230661" y="445961"/>
                  <a:pt x="3400098" y="0"/>
                  <a:pt x="4569535" y="0"/>
                </a:cubicBezTo>
                <a:close/>
              </a:path>
            </a:pathLst>
          </a:custGeom>
        </p:spPr>
      </p:pic>
      <p:sp>
        <p:nvSpPr>
          <p:cNvPr id="16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113</a:t>
            </a:fld>
            <a:endParaRPr/>
          </a:p>
        </p:txBody>
      </p:sp>
      <p:sp>
        <p:nvSpPr>
          <p:cNvPr id="1632" name="350…"/>
          <p:cNvSpPr txBox="1"/>
          <p:nvPr/>
        </p:nvSpPr>
        <p:spPr>
          <a:xfrm>
            <a:off x="13998806" y="5585459"/>
            <a:ext cx="323366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633" name="95%…"/>
          <p:cNvSpPr txBox="1"/>
          <p:nvPr/>
        </p:nvSpPr>
        <p:spPr>
          <a:xfrm>
            <a:off x="17438395" y="5585459"/>
            <a:ext cx="276679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634" name="60m…"/>
          <p:cNvSpPr txBox="1"/>
          <p:nvPr/>
        </p:nvSpPr>
        <p:spPr>
          <a:xfrm>
            <a:off x="20467877" y="5585459"/>
            <a:ext cx="237307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grpSp>
        <p:nvGrpSpPr>
          <p:cNvPr id="1638" name="Group"/>
          <p:cNvGrpSpPr/>
          <p:nvPr/>
        </p:nvGrpSpPr>
        <p:grpSpPr>
          <a:xfrm>
            <a:off x="8504066" y="2288381"/>
            <a:ext cx="3762255" cy="3762255"/>
            <a:chOff x="0" y="0"/>
            <a:chExt cx="3762254" cy="3762254"/>
          </a:xfrm>
        </p:grpSpPr>
        <p:sp>
          <p:nvSpPr>
            <p:cNvPr id="1636" name="Circle"/>
            <p:cNvSpPr/>
            <p:nvPr/>
          </p:nvSpPr>
          <p:spPr>
            <a:xfrm>
              <a:off x="0" y="0"/>
              <a:ext cx="3762255" cy="3762255"/>
            </a:xfrm>
            <a:prstGeom prst="ellipse">
              <a:avLst/>
            </a:prstGeom>
            <a:solidFill>
              <a:srgbClr val="65D5D1">
                <a:alpha val="6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637" name="Shape"/>
            <p:cNvSpPr/>
            <p:nvPr/>
          </p:nvSpPr>
          <p:spPr>
            <a:xfrm>
              <a:off x="1622104" y="1416669"/>
              <a:ext cx="518047" cy="928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3720"/>
                  </a:moveTo>
                  <a:cubicBezTo>
                    <a:pt x="15444" y="3720"/>
                    <a:pt x="15444" y="3720"/>
                    <a:pt x="15444" y="3720"/>
                  </a:cubicBezTo>
                  <a:cubicBezTo>
                    <a:pt x="14688" y="3720"/>
                    <a:pt x="13824" y="4260"/>
                    <a:pt x="13824" y="4980"/>
                  </a:cubicBezTo>
                  <a:cubicBezTo>
                    <a:pt x="13824" y="7500"/>
                    <a:pt x="13824" y="7500"/>
                    <a:pt x="13824" y="7500"/>
                  </a:cubicBezTo>
                  <a:cubicBezTo>
                    <a:pt x="21600" y="7500"/>
                    <a:pt x="21600" y="7500"/>
                    <a:pt x="21600" y="7500"/>
                  </a:cubicBezTo>
                  <a:cubicBezTo>
                    <a:pt x="21600" y="10980"/>
                    <a:pt x="21600" y="10980"/>
                    <a:pt x="21600" y="10980"/>
                  </a:cubicBezTo>
                  <a:cubicBezTo>
                    <a:pt x="13824" y="10980"/>
                    <a:pt x="13824" y="10980"/>
                    <a:pt x="13824" y="10980"/>
                  </a:cubicBezTo>
                  <a:cubicBezTo>
                    <a:pt x="13824" y="21600"/>
                    <a:pt x="13824" y="21600"/>
                    <a:pt x="13824" y="21600"/>
                  </a:cubicBezTo>
                  <a:cubicBezTo>
                    <a:pt x="6588" y="21600"/>
                    <a:pt x="6588" y="21600"/>
                    <a:pt x="6588" y="21600"/>
                  </a:cubicBezTo>
                  <a:cubicBezTo>
                    <a:pt x="6588" y="10980"/>
                    <a:pt x="6588" y="10980"/>
                    <a:pt x="6588" y="10980"/>
                  </a:cubicBezTo>
                  <a:cubicBezTo>
                    <a:pt x="0" y="10980"/>
                    <a:pt x="0" y="10980"/>
                    <a:pt x="0" y="10980"/>
                  </a:cubicBezTo>
                  <a:cubicBezTo>
                    <a:pt x="0" y="7500"/>
                    <a:pt x="0" y="7500"/>
                    <a:pt x="0" y="7500"/>
                  </a:cubicBezTo>
                  <a:cubicBezTo>
                    <a:pt x="6588" y="7500"/>
                    <a:pt x="6588" y="7500"/>
                    <a:pt x="6588" y="7500"/>
                  </a:cubicBezTo>
                  <a:cubicBezTo>
                    <a:pt x="6588" y="5400"/>
                    <a:pt x="6588" y="5400"/>
                    <a:pt x="6588" y="5400"/>
                  </a:cubicBezTo>
                  <a:cubicBezTo>
                    <a:pt x="6588" y="2400"/>
                    <a:pt x="10260" y="0"/>
                    <a:pt x="15444" y="0"/>
                  </a:cubicBezTo>
                  <a:cubicBezTo>
                    <a:pt x="21600" y="0"/>
                    <a:pt x="21600" y="0"/>
                    <a:pt x="21600" y="0"/>
                  </a:cubicBezTo>
                  <a:lnTo>
                    <a:pt x="21600" y="3720"/>
                  </a:lnTo>
                  <a:close/>
                </a:path>
              </a:pathLst>
            </a:custGeom>
            <a:solidFill>
              <a:srgbClr val="F7F9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1800" b="0">
                  <a:solidFill>
                    <a:srgbClr val="32363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endParaRPr b="0">
                <a:latin typeface="Inter Light" panose="02000503000000020004" pitchFamily="2" charset="0"/>
                <a:ea typeface="Inter Light" panose="02000503000000020004" pitchFamily="2" charset="0"/>
              </a:endParaRPr>
            </a:p>
          </p:txBody>
        </p:sp>
      </p:grpSp>
      <p:sp>
        <p:nvSpPr>
          <p:cNvPr id="1639" name="Column chart analysis…"/>
          <p:cNvSpPr txBox="1"/>
          <p:nvPr/>
        </p:nvSpPr>
        <p:spPr>
          <a:xfrm>
            <a:off x="13998807" y="2288381"/>
            <a:ext cx="7487350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Column chart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A83B4B9-2238-405C-902D-A193EA056D5C}"/>
              </a:ext>
            </a:extLst>
          </p:cNvPr>
          <p:cNvGrpSpPr/>
          <p:nvPr/>
        </p:nvGrpSpPr>
        <p:grpSpPr>
          <a:xfrm>
            <a:off x="13925550" y="8172448"/>
            <a:ext cx="8362950" cy="3197925"/>
            <a:chOff x="13108061" y="5448300"/>
            <a:chExt cx="9180439" cy="3781113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B94924E-8FDF-47A4-95B2-01FF8A789F27}"/>
                </a:ext>
              </a:extLst>
            </p:cNvPr>
            <p:cNvGrpSpPr/>
            <p:nvPr/>
          </p:nvGrpSpPr>
          <p:grpSpPr>
            <a:xfrm>
              <a:off x="13512801" y="5448300"/>
              <a:ext cx="8358390" cy="3276600"/>
              <a:chOff x="1732369" y="7663921"/>
              <a:chExt cx="7571111" cy="3523254"/>
            </a:xfrm>
          </p:grpSpPr>
          <p:sp>
            <p:nvSpPr>
              <p:cNvPr id="66" name="Freeform 13">
                <a:extLst>
                  <a:ext uri="{FF2B5EF4-FFF2-40B4-BE49-F238E27FC236}">
                    <a16:creationId xmlns:a16="http://schemas.microsoft.com/office/drawing/2014/main" id="{99CDFF3F-939A-4B28-A028-DC8AB0591180}"/>
                  </a:ext>
                </a:extLst>
              </p:cNvPr>
              <p:cNvSpPr/>
              <p:nvPr/>
            </p:nvSpPr>
            <p:spPr>
              <a:xfrm>
                <a:off x="9201535" y="7663921"/>
                <a:ext cx="101945" cy="3523254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67" name="Freeform 14">
                <a:extLst>
                  <a:ext uri="{FF2B5EF4-FFF2-40B4-BE49-F238E27FC236}">
                    <a16:creationId xmlns:a16="http://schemas.microsoft.com/office/drawing/2014/main" id="{07C11381-7CF0-433E-B688-0031E755E8CF}"/>
                  </a:ext>
                </a:extLst>
              </p:cNvPr>
              <p:cNvSpPr/>
              <p:nvPr/>
            </p:nvSpPr>
            <p:spPr>
              <a:xfrm>
                <a:off x="9201535" y="7942647"/>
                <a:ext cx="101945" cy="3244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68" name="Freeform 17">
                <a:extLst>
                  <a:ext uri="{FF2B5EF4-FFF2-40B4-BE49-F238E27FC236}">
                    <a16:creationId xmlns:a16="http://schemas.microsoft.com/office/drawing/2014/main" id="{B8D797B8-4DCA-459F-B3DF-EEC147899124}"/>
                  </a:ext>
                </a:extLst>
              </p:cNvPr>
              <p:cNvSpPr/>
              <p:nvPr/>
            </p:nvSpPr>
            <p:spPr>
              <a:xfrm>
                <a:off x="1732369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69" name="Freeform 18">
                <a:extLst>
                  <a:ext uri="{FF2B5EF4-FFF2-40B4-BE49-F238E27FC236}">
                    <a16:creationId xmlns:a16="http://schemas.microsoft.com/office/drawing/2014/main" id="{C540F02F-577D-4660-8175-A4C8BAE1B0F1}"/>
                  </a:ext>
                </a:extLst>
              </p:cNvPr>
              <p:cNvSpPr/>
              <p:nvPr/>
            </p:nvSpPr>
            <p:spPr>
              <a:xfrm>
                <a:off x="1732369" y="10868727"/>
                <a:ext cx="101945" cy="3184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0" name="Freeform 20">
                <a:extLst>
                  <a:ext uri="{FF2B5EF4-FFF2-40B4-BE49-F238E27FC236}">
                    <a16:creationId xmlns:a16="http://schemas.microsoft.com/office/drawing/2014/main" id="{3D18ABE2-DABC-4693-A6A8-D7116F7A6E2C}"/>
                  </a:ext>
                </a:extLst>
              </p:cNvPr>
              <p:cNvSpPr/>
              <p:nvPr/>
            </p:nvSpPr>
            <p:spPr>
              <a:xfrm>
                <a:off x="2411384" y="10462327"/>
                <a:ext cx="101945" cy="7248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1" name="Freeform 21">
                <a:extLst>
                  <a:ext uri="{FF2B5EF4-FFF2-40B4-BE49-F238E27FC236}">
                    <a16:creationId xmlns:a16="http://schemas.microsoft.com/office/drawing/2014/main" id="{8B8100AE-97CE-403B-84EF-388346ECFC64}"/>
                  </a:ext>
                </a:extLst>
              </p:cNvPr>
              <p:cNvSpPr/>
              <p:nvPr/>
            </p:nvSpPr>
            <p:spPr>
              <a:xfrm>
                <a:off x="2411384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2" name="Freeform 23">
                <a:extLst>
                  <a:ext uri="{FF2B5EF4-FFF2-40B4-BE49-F238E27FC236}">
                    <a16:creationId xmlns:a16="http://schemas.microsoft.com/office/drawing/2014/main" id="{BF49D034-492C-45B3-9DF0-CCFAD90C72E0}"/>
                  </a:ext>
                </a:extLst>
              </p:cNvPr>
              <p:cNvSpPr/>
              <p:nvPr/>
            </p:nvSpPr>
            <p:spPr>
              <a:xfrm>
                <a:off x="3090399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3" name="Freeform 24">
                <a:extLst>
                  <a:ext uri="{FF2B5EF4-FFF2-40B4-BE49-F238E27FC236}">
                    <a16:creationId xmlns:a16="http://schemas.microsoft.com/office/drawing/2014/main" id="{FC0CB1BF-1613-4DEF-8F76-4418ED3F2FBB}"/>
                  </a:ext>
                </a:extLst>
              </p:cNvPr>
              <p:cNvSpPr/>
              <p:nvPr/>
            </p:nvSpPr>
            <p:spPr>
              <a:xfrm>
                <a:off x="3090399" y="10868727"/>
                <a:ext cx="101945" cy="3184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4" name="Freeform 26">
                <a:extLst>
                  <a:ext uri="{FF2B5EF4-FFF2-40B4-BE49-F238E27FC236}">
                    <a16:creationId xmlns:a16="http://schemas.microsoft.com/office/drawing/2014/main" id="{D53FEC9E-DEF7-4573-99DC-6885A524DE55}"/>
                  </a:ext>
                </a:extLst>
              </p:cNvPr>
              <p:cNvSpPr/>
              <p:nvPr/>
            </p:nvSpPr>
            <p:spPr>
              <a:xfrm>
                <a:off x="3769414" y="10462327"/>
                <a:ext cx="101945" cy="7248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5" name="Freeform 27">
                <a:extLst>
                  <a:ext uri="{FF2B5EF4-FFF2-40B4-BE49-F238E27FC236}">
                    <a16:creationId xmlns:a16="http://schemas.microsoft.com/office/drawing/2014/main" id="{0E77760F-2592-4428-9E31-4696997AC5CE}"/>
                  </a:ext>
                </a:extLst>
              </p:cNvPr>
              <p:cNvSpPr/>
              <p:nvPr/>
            </p:nvSpPr>
            <p:spPr>
              <a:xfrm>
                <a:off x="3769414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6" name="Freeform 29">
                <a:extLst>
                  <a:ext uri="{FF2B5EF4-FFF2-40B4-BE49-F238E27FC236}">
                    <a16:creationId xmlns:a16="http://schemas.microsoft.com/office/drawing/2014/main" id="{D1144EB9-7F6B-4E8C-BFE0-CBC1A55E6C7E}"/>
                  </a:ext>
                </a:extLst>
              </p:cNvPr>
              <p:cNvSpPr/>
              <p:nvPr/>
            </p:nvSpPr>
            <p:spPr>
              <a:xfrm>
                <a:off x="4448429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7" name="Freeform 30">
                <a:extLst>
                  <a:ext uri="{FF2B5EF4-FFF2-40B4-BE49-F238E27FC236}">
                    <a16:creationId xmlns:a16="http://schemas.microsoft.com/office/drawing/2014/main" id="{57AD9D39-3D38-4DB7-A5F1-808932A01A1E}"/>
                  </a:ext>
                </a:extLst>
              </p:cNvPr>
              <p:cNvSpPr/>
              <p:nvPr/>
            </p:nvSpPr>
            <p:spPr>
              <a:xfrm>
                <a:off x="4448429" y="9324407"/>
                <a:ext cx="101945" cy="186276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8" name="Freeform 32">
                <a:extLst>
                  <a:ext uri="{FF2B5EF4-FFF2-40B4-BE49-F238E27FC236}">
                    <a16:creationId xmlns:a16="http://schemas.microsoft.com/office/drawing/2014/main" id="{8EBA7D53-A560-4D15-9829-1C10BA295F52}"/>
                  </a:ext>
                </a:extLst>
              </p:cNvPr>
              <p:cNvSpPr/>
              <p:nvPr/>
            </p:nvSpPr>
            <p:spPr>
              <a:xfrm>
                <a:off x="5127444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9" name="Freeform 33">
                <a:extLst>
                  <a:ext uri="{FF2B5EF4-FFF2-40B4-BE49-F238E27FC236}">
                    <a16:creationId xmlns:a16="http://schemas.microsoft.com/office/drawing/2014/main" id="{8A9C7BF7-6F83-4A7C-98C7-D9A6C571E44D}"/>
                  </a:ext>
                </a:extLst>
              </p:cNvPr>
              <p:cNvSpPr/>
              <p:nvPr/>
            </p:nvSpPr>
            <p:spPr>
              <a:xfrm>
                <a:off x="5127444" y="9934007"/>
                <a:ext cx="101945" cy="125316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0" name="Freeform 35">
                <a:extLst>
                  <a:ext uri="{FF2B5EF4-FFF2-40B4-BE49-F238E27FC236}">
                    <a16:creationId xmlns:a16="http://schemas.microsoft.com/office/drawing/2014/main" id="{816BAF0E-0920-40F5-8B72-7841AADD93D0}"/>
                  </a:ext>
                </a:extLst>
              </p:cNvPr>
              <p:cNvSpPr/>
              <p:nvPr/>
            </p:nvSpPr>
            <p:spPr>
              <a:xfrm>
                <a:off x="5806459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1" name="Freeform 36">
                <a:extLst>
                  <a:ext uri="{FF2B5EF4-FFF2-40B4-BE49-F238E27FC236}">
                    <a16:creationId xmlns:a16="http://schemas.microsoft.com/office/drawing/2014/main" id="{065495DB-5FC2-48E3-B3A8-B5C6F34B9E72}"/>
                  </a:ext>
                </a:extLst>
              </p:cNvPr>
              <p:cNvSpPr/>
              <p:nvPr/>
            </p:nvSpPr>
            <p:spPr>
              <a:xfrm>
                <a:off x="5806459" y="9771447"/>
                <a:ext cx="101945" cy="14157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2" name="Freeform 38">
                <a:extLst>
                  <a:ext uri="{FF2B5EF4-FFF2-40B4-BE49-F238E27FC236}">
                    <a16:creationId xmlns:a16="http://schemas.microsoft.com/office/drawing/2014/main" id="{AB7D1C75-673A-4CD7-9915-552C4109422D}"/>
                  </a:ext>
                </a:extLst>
              </p:cNvPr>
              <p:cNvSpPr/>
              <p:nvPr/>
            </p:nvSpPr>
            <p:spPr>
              <a:xfrm>
                <a:off x="6485474" y="8674167"/>
                <a:ext cx="101945" cy="25130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3" name="Freeform 39">
                <a:extLst>
                  <a:ext uri="{FF2B5EF4-FFF2-40B4-BE49-F238E27FC236}">
                    <a16:creationId xmlns:a16="http://schemas.microsoft.com/office/drawing/2014/main" id="{233C0793-A165-4DEE-8184-63E52DD22AF9}"/>
                  </a:ext>
                </a:extLst>
              </p:cNvPr>
              <p:cNvSpPr/>
              <p:nvPr/>
            </p:nvSpPr>
            <p:spPr>
              <a:xfrm>
                <a:off x="6485474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4" name="Freeform 41">
                <a:extLst>
                  <a:ext uri="{FF2B5EF4-FFF2-40B4-BE49-F238E27FC236}">
                    <a16:creationId xmlns:a16="http://schemas.microsoft.com/office/drawing/2014/main" id="{2156CCAC-FCEA-4B97-A9F9-D3B5864AECA2}"/>
                  </a:ext>
                </a:extLst>
              </p:cNvPr>
              <p:cNvSpPr/>
              <p:nvPr/>
            </p:nvSpPr>
            <p:spPr>
              <a:xfrm>
                <a:off x="7164489" y="8877367"/>
                <a:ext cx="101945" cy="23098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5" name="Freeform 42">
                <a:extLst>
                  <a:ext uri="{FF2B5EF4-FFF2-40B4-BE49-F238E27FC236}">
                    <a16:creationId xmlns:a16="http://schemas.microsoft.com/office/drawing/2014/main" id="{94A2E11D-51BE-4BD0-94E3-3C80F2D40E44}"/>
                  </a:ext>
                </a:extLst>
              </p:cNvPr>
              <p:cNvSpPr/>
              <p:nvPr/>
            </p:nvSpPr>
            <p:spPr>
              <a:xfrm>
                <a:off x="7164489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6" name="Freeform 44">
                <a:extLst>
                  <a:ext uri="{FF2B5EF4-FFF2-40B4-BE49-F238E27FC236}">
                    <a16:creationId xmlns:a16="http://schemas.microsoft.com/office/drawing/2014/main" id="{3E95AE49-78DC-4D68-B99D-C12447A510ED}"/>
                  </a:ext>
                </a:extLst>
              </p:cNvPr>
              <p:cNvSpPr/>
              <p:nvPr/>
            </p:nvSpPr>
            <p:spPr>
              <a:xfrm>
                <a:off x="7843504" y="8674167"/>
                <a:ext cx="101945" cy="25130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7" name="Freeform 45">
                <a:extLst>
                  <a:ext uri="{FF2B5EF4-FFF2-40B4-BE49-F238E27FC236}">
                    <a16:creationId xmlns:a16="http://schemas.microsoft.com/office/drawing/2014/main" id="{6D635E82-F2BC-4258-B717-C2723E792ED7}"/>
                  </a:ext>
                </a:extLst>
              </p:cNvPr>
              <p:cNvSpPr/>
              <p:nvPr/>
            </p:nvSpPr>
            <p:spPr>
              <a:xfrm>
                <a:off x="7843504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8" name="Freeform 47">
                <a:extLst>
                  <a:ext uri="{FF2B5EF4-FFF2-40B4-BE49-F238E27FC236}">
                    <a16:creationId xmlns:a16="http://schemas.microsoft.com/office/drawing/2014/main" id="{E1892F26-30D3-4EB3-A329-9D4CFB5C764A}"/>
                  </a:ext>
                </a:extLst>
              </p:cNvPr>
              <p:cNvSpPr/>
              <p:nvPr/>
            </p:nvSpPr>
            <p:spPr>
              <a:xfrm>
                <a:off x="8522519" y="7942647"/>
                <a:ext cx="101945" cy="3244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9" name="Freeform 48">
                <a:extLst>
                  <a:ext uri="{FF2B5EF4-FFF2-40B4-BE49-F238E27FC236}">
                    <a16:creationId xmlns:a16="http://schemas.microsoft.com/office/drawing/2014/main" id="{E09FE9B5-4722-46E2-8B84-E90DBE447F97}"/>
                  </a:ext>
                </a:extLst>
              </p:cNvPr>
              <p:cNvSpPr/>
              <p:nvPr/>
            </p:nvSpPr>
            <p:spPr>
              <a:xfrm>
                <a:off x="8522519" y="8877367"/>
                <a:ext cx="101945" cy="23098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547EDC34-5204-4C7D-86F5-F98351FE0FD4}"/>
                </a:ext>
              </a:extLst>
            </p:cNvPr>
            <p:cNvGrpSpPr/>
            <p:nvPr/>
          </p:nvGrpSpPr>
          <p:grpSpPr>
            <a:xfrm>
              <a:off x="13108061" y="8780598"/>
              <a:ext cx="9180439" cy="448815"/>
              <a:chOff x="1543832" y="11074940"/>
              <a:chExt cx="8893431" cy="448815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F08A88D-5B85-404A-94CD-F2C053854CC3}"/>
                  </a:ext>
                </a:extLst>
              </p:cNvPr>
              <p:cNvSpPr txBox="1"/>
              <p:nvPr/>
            </p:nvSpPr>
            <p:spPr>
              <a:xfrm>
                <a:off x="1543832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Jan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E2F297D1-E72C-4D5A-82FF-A362914EF72E}"/>
                  </a:ext>
                </a:extLst>
              </p:cNvPr>
              <p:cNvSpPr txBox="1"/>
              <p:nvPr/>
            </p:nvSpPr>
            <p:spPr>
              <a:xfrm>
                <a:off x="2268933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Feb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BD4DC1F-888B-47F7-B10A-7549ECFC12F9}"/>
                  </a:ext>
                </a:extLst>
              </p:cNvPr>
              <p:cNvSpPr txBox="1"/>
              <p:nvPr/>
            </p:nvSpPr>
            <p:spPr>
              <a:xfrm>
                <a:off x="2994034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Mar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5EF58F50-ACBE-4ABD-BBF1-71D1288FF5C1}"/>
                  </a:ext>
                </a:extLst>
              </p:cNvPr>
              <p:cNvSpPr txBox="1"/>
              <p:nvPr/>
            </p:nvSpPr>
            <p:spPr>
              <a:xfrm>
                <a:off x="3719135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Apr</a:t>
                </a: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E4BEE6EE-1D79-4983-A673-365511559B1F}"/>
                  </a:ext>
                </a:extLst>
              </p:cNvPr>
              <p:cNvSpPr txBox="1"/>
              <p:nvPr/>
            </p:nvSpPr>
            <p:spPr>
              <a:xfrm>
                <a:off x="4444236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May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394400E7-82E7-42E0-9D7B-57652ABF6156}"/>
                  </a:ext>
                </a:extLst>
              </p:cNvPr>
              <p:cNvSpPr txBox="1"/>
              <p:nvPr/>
            </p:nvSpPr>
            <p:spPr>
              <a:xfrm>
                <a:off x="5169337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Jun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BA0395F-4920-4AFA-AAAC-01F2FAF9B23B}"/>
                  </a:ext>
                </a:extLst>
              </p:cNvPr>
              <p:cNvSpPr txBox="1"/>
              <p:nvPr/>
            </p:nvSpPr>
            <p:spPr>
              <a:xfrm>
                <a:off x="5894438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Jul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3E11CE1-265E-440D-95C4-425D9F2D2EA8}"/>
                  </a:ext>
                </a:extLst>
              </p:cNvPr>
              <p:cNvSpPr txBox="1"/>
              <p:nvPr/>
            </p:nvSpPr>
            <p:spPr>
              <a:xfrm>
                <a:off x="6619539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Aug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BF13E99-347F-4694-A745-F3AFBED13B9B}"/>
                  </a:ext>
                </a:extLst>
              </p:cNvPr>
              <p:cNvSpPr txBox="1"/>
              <p:nvPr/>
            </p:nvSpPr>
            <p:spPr>
              <a:xfrm>
                <a:off x="7344640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Sep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32902FE9-6CD3-46E0-8CF0-C37AA9DED9CD}"/>
                  </a:ext>
                </a:extLst>
              </p:cNvPr>
              <p:cNvSpPr txBox="1"/>
              <p:nvPr/>
            </p:nvSpPr>
            <p:spPr>
              <a:xfrm>
                <a:off x="8069741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Oct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982E2663-F85E-461A-B5BC-3178822036CC}"/>
                  </a:ext>
                </a:extLst>
              </p:cNvPr>
              <p:cNvSpPr txBox="1"/>
              <p:nvPr/>
            </p:nvSpPr>
            <p:spPr>
              <a:xfrm>
                <a:off x="8794842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Nov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B14D443-6EF8-4514-81AD-FE8E77FF3556}"/>
                  </a:ext>
                </a:extLst>
              </p:cNvPr>
              <p:cNvSpPr txBox="1"/>
              <p:nvPr/>
            </p:nvSpPr>
            <p:spPr>
              <a:xfrm>
                <a:off x="9519939" y="11074940"/>
                <a:ext cx="917324" cy="44881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Dec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6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2" grpId="0" animBg="1"/>
      <p:bldP spid="1633" grpId="0" animBg="1"/>
      <p:bldP spid="1634" grpId="0" animBg="1"/>
      <p:bldP spid="1639" grpId="0" animBg="1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114</a:t>
            </a:fld>
            <a:endParaRPr lang="en-US"/>
          </a:p>
        </p:txBody>
      </p:sp>
      <p:pic>
        <p:nvPicPr>
          <p:cNvPr id="24" name="Picture Placeholder 12">
            <a:extLst>
              <a:ext uri="{FF2B5EF4-FFF2-40B4-BE49-F238E27FC236}">
                <a16:creationId xmlns:a16="http://schemas.microsoft.com/office/drawing/2014/main" id="{A9678613-8ADD-4313-B40F-2EFD04E20C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>
          <a:xfrm>
            <a:off x="12707915" y="5734598"/>
            <a:ext cx="5166000" cy="5166000"/>
          </a:xfrm>
          <a:custGeom>
            <a:avLst/>
            <a:gdLst>
              <a:gd name="connsiteX0" fmla="*/ 4569535 w 9139302"/>
              <a:gd name="connsiteY0" fmla="*/ 0 h 9139238"/>
              <a:gd name="connsiteX1" fmla="*/ 7801045 w 9139302"/>
              <a:gd name="connsiteY1" fmla="*/ 1338306 h 9139238"/>
              <a:gd name="connsiteX2" fmla="*/ 7801045 w 9139302"/>
              <a:gd name="connsiteY2" fmla="*/ 7800932 h 9139238"/>
              <a:gd name="connsiteX3" fmla="*/ 4569535 w 9139302"/>
              <a:gd name="connsiteY3" fmla="*/ 9139238 h 9139238"/>
              <a:gd name="connsiteX4" fmla="*/ 1338025 w 9139302"/>
              <a:gd name="connsiteY4" fmla="*/ 7800932 h 9139238"/>
              <a:gd name="connsiteX5" fmla="*/ 4995 w 9139302"/>
              <a:gd name="connsiteY5" fmla="*/ 4788830 h 9139238"/>
              <a:gd name="connsiteX6" fmla="*/ 0 w 9139302"/>
              <a:gd name="connsiteY6" fmla="*/ 4579357 h 9139238"/>
              <a:gd name="connsiteX7" fmla="*/ 0 w 9139302"/>
              <a:gd name="connsiteY7" fmla="*/ 4559882 h 9139238"/>
              <a:gd name="connsiteX8" fmla="*/ 4995 w 9139302"/>
              <a:gd name="connsiteY8" fmla="*/ 4350409 h 9139238"/>
              <a:gd name="connsiteX9" fmla="*/ 1338025 w 9139302"/>
              <a:gd name="connsiteY9" fmla="*/ 1338306 h 9139238"/>
              <a:gd name="connsiteX10" fmla="*/ 4569535 w 9139302"/>
              <a:gd name="connsiteY10" fmla="*/ 0 h 913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39302" h="9139238">
                <a:moveTo>
                  <a:pt x="4569535" y="0"/>
                </a:moveTo>
                <a:cubicBezTo>
                  <a:pt x="5738972" y="0"/>
                  <a:pt x="6908409" y="445961"/>
                  <a:pt x="7801045" y="1338306"/>
                </a:cubicBezTo>
                <a:cubicBezTo>
                  <a:pt x="9585388" y="3122996"/>
                  <a:pt x="9585388" y="6016242"/>
                  <a:pt x="7801045" y="7800932"/>
                </a:cubicBezTo>
                <a:cubicBezTo>
                  <a:pt x="6908409" y="8693277"/>
                  <a:pt x="5738972" y="9139238"/>
                  <a:pt x="4569535" y="9139238"/>
                </a:cubicBezTo>
                <a:cubicBezTo>
                  <a:pt x="3400098" y="9139238"/>
                  <a:pt x="2230661" y="8693277"/>
                  <a:pt x="1338025" y="7800932"/>
                </a:cubicBezTo>
                <a:cubicBezTo>
                  <a:pt x="501614" y="6964359"/>
                  <a:pt x="57271" y="5884206"/>
                  <a:pt x="4995" y="4788830"/>
                </a:cubicBezTo>
                <a:lnTo>
                  <a:pt x="0" y="4579357"/>
                </a:lnTo>
                <a:lnTo>
                  <a:pt x="0" y="4559882"/>
                </a:lnTo>
                <a:lnTo>
                  <a:pt x="4995" y="4350409"/>
                </a:lnTo>
                <a:cubicBezTo>
                  <a:pt x="57271" y="3255032"/>
                  <a:pt x="501614" y="2174880"/>
                  <a:pt x="1338025" y="1338306"/>
                </a:cubicBezTo>
                <a:cubicBezTo>
                  <a:pt x="2230661" y="445961"/>
                  <a:pt x="3400098" y="0"/>
                  <a:pt x="4569535" y="0"/>
                </a:cubicBezTo>
                <a:close/>
              </a:path>
            </a:pathLst>
          </a:custGeom>
        </p:spPr>
      </p:pic>
      <p:pic>
        <p:nvPicPr>
          <p:cNvPr id="25" name="Picture Placeholder 10">
            <a:extLst>
              <a:ext uri="{FF2B5EF4-FFF2-40B4-BE49-F238E27FC236}">
                <a16:creationId xmlns:a16="http://schemas.microsoft.com/office/drawing/2014/main" id="{332364DF-195C-4EB4-87FC-2932C9F4DC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84" r="21884"/>
          <a:stretch>
            <a:fillRect/>
          </a:stretch>
        </p:blipFill>
        <p:spPr>
          <a:xfrm>
            <a:off x="10811151" y="2815334"/>
            <a:ext cx="5166000" cy="5166000"/>
          </a:xfrm>
          <a:custGeom>
            <a:avLst/>
            <a:gdLst>
              <a:gd name="connsiteX0" fmla="*/ 4569535 w 9139302"/>
              <a:gd name="connsiteY0" fmla="*/ 0 h 9139238"/>
              <a:gd name="connsiteX1" fmla="*/ 7801045 w 9139302"/>
              <a:gd name="connsiteY1" fmla="*/ 1338306 h 9139238"/>
              <a:gd name="connsiteX2" fmla="*/ 7801045 w 9139302"/>
              <a:gd name="connsiteY2" fmla="*/ 7800932 h 9139238"/>
              <a:gd name="connsiteX3" fmla="*/ 4569535 w 9139302"/>
              <a:gd name="connsiteY3" fmla="*/ 9139238 h 9139238"/>
              <a:gd name="connsiteX4" fmla="*/ 1338025 w 9139302"/>
              <a:gd name="connsiteY4" fmla="*/ 7800932 h 9139238"/>
              <a:gd name="connsiteX5" fmla="*/ 4995 w 9139302"/>
              <a:gd name="connsiteY5" fmla="*/ 4788830 h 9139238"/>
              <a:gd name="connsiteX6" fmla="*/ 0 w 9139302"/>
              <a:gd name="connsiteY6" fmla="*/ 4579357 h 9139238"/>
              <a:gd name="connsiteX7" fmla="*/ 0 w 9139302"/>
              <a:gd name="connsiteY7" fmla="*/ 4559882 h 9139238"/>
              <a:gd name="connsiteX8" fmla="*/ 4995 w 9139302"/>
              <a:gd name="connsiteY8" fmla="*/ 4350409 h 9139238"/>
              <a:gd name="connsiteX9" fmla="*/ 1338025 w 9139302"/>
              <a:gd name="connsiteY9" fmla="*/ 1338306 h 9139238"/>
              <a:gd name="connsiteX10" fmla="*/ 4569535 w 9139302"/>
              <a:gd name="connsiteY10" fmla="*/ 0 h 913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139302" h="9139238">
                <a:moveTo>
                  <a:pt x="4569535" y="0"/>
                </a:moveTo>
                <a:cubicBezTo>
                  <a:pt x="5738972" y="0"/>
                  <a:pt x="6908409" y="445961"/>
                  <a:pt x="7801045" y="1338306"/>
                </a:cubicBezTo>
                <a:cubicBezTo>
                  <a:pt x="9585388" y="3122996"/>
                  <a:pt x="9585388" y="6016242"/>
                  <a:pt x="7801045" y="7800932"/>
                </a:cubicBezTo>
                <a:cubicBezTo>
                  <a:pt x="6908409" y="8693277"/>
                  <a:pt x="5738972" y="9139238"/>
                  <a:pt x="4569535" y="9139238"/>
                </a:cubicBezTo>
                <a:cubicBezTo>
                  <a:pt x="3400098" y="9139238"/>
                  <a:pt x="2230661" y="8693277"/>
                  <a:pt x="1338025" y="7800932"/>
                </a:cubicBezTo>
                <a:cubicBezTo>
                  <a:pt x="501614" y="6964359"/>
                  <a:pt x="57271" y="5884206"/>
                  <a:pt x="4995" y="4788830"/>
                </a:cubicBezTo>
                <a:lnTo>
                  <a:pt x="0" y="4579357"/>
                </a:lnTo>
                <a:lnTo>
                  <a:pt x="0" y="4559882"/>
                </a:lnTo>
                <a:lnTo>
                  <a:pt x="4995" y="4350409"/>
                </a:lnTo>
                <a:cubicBezTo>
                  <a:pt x="57271" y="3255032"/>
                  <a:pt x="501614" y="2174880"/>
                  <a:pt x="1338025" y="1338306"/>
                </a:cubicBezTo>
                <a:cubicBezTo>
                  <a:pt x="2230661" y="445961"/>
                  <a:pt x="3400098" y="0"/>
                  <a:pt x="4569535" y="0"/>
                </a:cubicBezTo>
                <a:close/>
              </a:path>
            </a:pathLst>
          </a:custGeom>
        </p:spPr>
      </p:pic>
      <p:sp>
        <p:nvSpPr>
          <p:cNvPr id="1642" name="Circle"/>
          <p:cNvSpPr/>
          <p:nvPr/>
        </p:nvSpPr>
        <p:spPr>
          <a:xfrm>
            <a:off x="12739638" y="5734598"/>
            <a:ext cx="5162086" cy="5162085"/>
          </a:xfrm>
          <a:prstGeom prst="ellipse">
            <a:avLst/>
          </a:prstGeom>
          <a:gradFill>
            <a:gsLst>
              <a:gs pos="0">
                <a:srgbClr val="1F2125">
                  <a:alpha val="20000"/>
                </a:srgbClr>
              </a:gs>
              <a:gs pos="100000">
                <a:srgbClr val="30353E"/>
              </a:gs>
            </a:gsLst>
            <a:lin ang="2833987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43" name="Circle"/>
          <p:cNvSpPr/>
          <p:nvPr/>
        </p:nvSpPr>
        <p:spPr>
          <a:xfrm>
            <a:off x="10812191" y="2819248"/>
            <a:ext cx="5162087" cy="5162086"/>
          </a:xfrm>
          <a:prstGeom prst="ellipse">
            <a:avLst/>
          </a:prstGeom>
          <a:solidFill>
            <a:srgbClr val="65D5D1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46" name="The function…"/>
          <p:cNvSpPr txBox="1"/>
          <p:nvPr/>
        </p:nvSpPr>
        <p:spPr>
          <a:xfrm>
            <a:off x="2154435" y="4537174"/>
            <a:ext cx="5418150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function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house concept.</a:t>
            </a:r>
          </a:p>
        </p:txBody>
      </p:sp>
      <p:sp>
        <p:nvSpPr>
          <p:cNvPr id="1647" name="Globally administrate client-focused meta services with B2C processes.…"/>
          <p:cNvSpPr txBox="1"/>
          <p:nvPr/>
        </p:nvSpPr>
        <p:spPr>
          <a:xfrm>
            <a:off x="2154434" y="8112025"/>
            <a:ext cx="82659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1649" name="Line"/>
          <p:cNvSpPr/>
          <p:nvPr/>
        </p:nvSpPr>
        <p:spPr>
          <a:xfrm>
            <a:off x="15977159" y="5393941"/>
            <a:ext cx="3277748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50" name="Line"/>
          <p:cNvSpPr/>
          <p:nvPr/>
        </p:nvSpPr>
        <p:spPr>
          <a:xfrm>
            <a:off x="17869924" y="8448727"/>
            <a:ext cx="138498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51" name="45%…"/>
          <p:cNvSpPr txBox="1"/>
          <p:nvPr/>
        </p:nvSpPr>
        <p:spPr>
          <a:xfrm>
            <a:off x="19829168" y="4764021"/>
            <a:ext cx="333563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652" name="80%…"/>
          <p:cNvSpPr txBox="1"/>
          <p:nvPr/>
        </p:nvSpPr>
        <p:spPr>
          <a:xfrm>
            <a:off x="19829168" y="7806108"/>
            <a:ext cx="333563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5B132BB-E20F-DC46-B626-DEFB8E29496C}"/>
              </a:ext>
            </a:extLst>
          </p:cNvPr>
          <p:cNvCxnSpPr>
            <a:cxnSpLocks/>
          </p:cNvCxnSpPr>
          <p:nvPr/>
        </p:nvCxnSpPr>
        <p:spPr>
          <a:xfrm>
            <a:off x="2154435" y="770593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2" grpId="0" animBg="1"/>
      <p:bldP spid="1643" grpId="0" animBg="1"/>
      <p:bldP spid="1646" grpId="0" animBg="1"/>
      <p:bldP spid="1647" grpId="0" animBg="1"/>
      <p:bldP spid="1649" grpId="0" animBg="1"/>
      <p:bldP spid="1650" grpId="0" animBg="1"/>
      <p:bldP spid="1651" grpId="0" animBg="1"/>
      <p:bldP spid="1652" grpId="0" animBg="1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C95FED-043C-414A-B954-1AF627F848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55" name="The Break Slide."/>
          <p:cNvSpPr txBox="1"/>
          <p:nvPr/>
        </p:nvSpPr>
        <p:spPr>
          <a:xfrm>
            <a:off x="3695701" y="5708650"/>
            <a:ext cx="16992600" cy="2519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defRPr sz="1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The Break Slide.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5" grpId="0" animBg="1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7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116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7CA31F-24F5-4EC7-84D9-8E06C780D8A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59" name="The Break Slide."/>
          <p:cNvSpPr txBox="1"/>
          <p:nvPr/>
        </p:nvSpPr>
        <p:spPr>
          <a:xfrm>
            <a:off x="12359110" y="9902759"/>
            <a:ext cx="10462789" cy="1679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The Break Slide.</a:t>
            </a:r>
          </a:p>
        </p:txBody>
      </p:sp>
      <p:sp>
        <p:nvSpPr>
          <p:cNvPr id="1660" name="01"/>
          <p:cNvSpPr txBox="1"/>
          <p:nvPr/>
        </p:nvSpPr>
        <p:spPr>
          <a:xfrm>
            <a:off x="12405942" y="5555125"/>
            <a:ext cx="5043858" cy="3822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9" grpId="0" animBg="1"/>
      <p:bldP spid="1660" grpId="0" animBg="1"/>
    </p:bld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65D5D1"/>
            </a:gs>
            <a:gs pos="100000">
              <a:srgbClr val="1F2125"/>
            </a:gs>
          </a:gsLst>
          <a:lin ang="4648699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96A94F5-F7E3-FD49-AFBB-9DDACD20164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63" name="Opacity"/>
          <p:cNvSpPr/>
          <p:nvPr/>
        </p:nvSpPr>
        <p:spPr>
          <a:xfrm>
            <a:off x="0" y="0"/>
            <a:ext cx="24384000" cy="13716000"/>
          </a:xfrm>
          <a:prstGeom prst="rect">
            <a:avLst/>
          </a:prstGeom>
          <a:gradFill>
            <a:gsLst>
              <a:gs pos="0">
                <a:srgbClr val="65D5D1">
                  <a:alpha val="60449"/>
                </a:srgbClr>
              </a:gs>
              <a:gs pos="100000">
                <a:srgbClr val="1F2125">
                  <a:alpha val="60449"/>
                </a:srgbClr>
              </a:gs>
            </a:gsLst>
            <a:lin ang="4648699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64" name="The Break Slide."/>
          <p:cNvSpPr txBox="1"/>
          <p:nvPr/>
        </p:nvSpPr>
        <p:spPr>
          <a:xfrm>
            <a:off x="6477002" y="5020899"/>
            <a:ext cx="11429998" cy="1679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The Break Slide.</a:t>
            </a:r>
          </a:p>
        </p:txBody>
      </p:sp>
      <p:sp>
        <p:nvSpPr>
          <p:cNvPr id="1665" name="Globally administrate client-focused meta services with B2C processes. Distinctively synergies excellent…"/>
          <p:cNvSpPr txBox="1"/>
          <p:nvPr/>
        </p:nvSpPr>
        <p:spPr>
          <a:xfrm>
            <a:off x="5619750" y="7628300"/>
            <a:ext cx="131445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communities and global products. Objectively integrate internal or "organic" 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1666" name="Line"/>
          <p:cNvSpPr/>
          <p:nvPr/>
        </p:nvSpPr>
        <p:spPr>
          <a:xfrm>
            <a:off x="11876616" y="7222205"/>
            <a:ext cx="630768" cy="1"/>
          </a:xfrm>
          <a:prstGeom prst="line">
            <a:avLst/>
          </a:prstGeom>
          <a:ln w="127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66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66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3" grpId="0" animBg="1"/>
      <p:bldP spid="1663" grpId="1" animBg="1"/>
      <p:bldP spid="1664" grpId="0" animBg="1"/>
      <p:bldP spid="1665" grpId="0" animBg="1"/>
      <p:bldP spid="1666" grpId="0" animBg="1"/>
    </p:bld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B7083F-A677-1D4D-ABDE-958765F3562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69" name="Break Slide"/>
          <p:cNvSpPr txBox="1"/>
          <p:nvPr/>
        </p:nvSpPr>
        <p:spPr>
          <a:xfrm>
            <a:off x="2154435" y="9128059"/>
            <a:ext cx="12056865" cy="2298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defRPr sz="1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Break Slide</a:t>
            </a:r>
          </a:p>
        </p:txBody>
      </p:sp>
      <p:sp>
        <p:nvSpPr>
          <p:cNvPr id="1670" name="01."/>
          <p:cNvSpPr txBox="1"/>
          <p:nvPr/>
        </p:nvSpPr>
        <p:spPr>
          <a:xfrm>
            <a:off x="2298368" y="8505759"/>
            <a:ext cx="1892631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01.</a:t>
            </a:r>
          </a:p>
        </p:txBody>
      </p:sp>
      <p:sp>
        <p:nvSpPr>
          <p:cNvPr id="1671" name="Line"/>
          <p:cNvSpPr/>
          <p:nvPr/>
        </p:nvSpPr>
        <p:spPr>
          <a:xfrm>
            <a:off x="2298369" y="11426759"/>
            <a:ext cx="630767" cy="1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9" grpId="0" animBg="1"/>
      <p:bldP spid="1670" grpId="0" animBg="1"/>
      <p:bldP spid="1671" grpId="0" animBg="1"/>
    </p:bld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9FC560D-F7B9-1A48-A2BF-0CA79DF614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73" name="Shape"/>
          <p:cNvSpPr/>
          <p:nvPr/>
        </p:nvSpPr>
        <p:spPr>
          <a:xfrm>
            <a:off x="2154435" y="8957137"/>
            <a:ext cx="158751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567" y="10800"/>
                </a:moveTo>
                <a:lnTo>
                  <a:pt x="21284" y="922"/>
                </a:lnTo>
                <a:cubicBezTo>
                  <a:pt x="21480" y="824"/>
                  <a:pt x="21600" y="689"/>
                  <a:pt x="21600" y="540"/>
                </a:cubicBezTo>
                <a:cubicBezTo>
                  <a:pt x="21600" y="242"/>
                  <a:pt x="21117" y="0"/>
                  <a:pt x="20520" y="0"/>
                </a:cubicBezTo>
                <a:cubicBezTo>
                  <a:pt x="20222" y="0"/>
                  <a:pt x="19953" y="61"/>
                  <a:pt x="19756" y="158"/>
                </a:cubicBezTo>
                <a:lnTo>
                  <a:pt x="316" y="10418"/>
                </a:lnTo>
                <a:cubicBezTo>
                  <a:pt x="121" y="10516"/>
                  <a:pt x="0" y="10651"/>
                  <a:pt x="0" y="10800"/>
                </a:cubicBezTo>
                <a:cubicBezTo>
                  <a:pt x="0" y="10949"/>
                  <a:pt x="120" y="11084"/>
                  <a:pt x="316" y="11182"/>
                </a:cubicBezTo>
                <a:lnTo>
                  <a:pt x="19756" y="21442"/>
                </a:lnTo>
                <a:cubicBezTo>
                  <a:pt x="19953" y="21540"/>
                  <a:pt x="20222" y="21600"/>
                  <a:pt x="20520" y="21600"/>
                </a:cubicBezTo>
                <a:cubicBezTo>
                  <a:pt x="21117" y="21600"/>
                  <a:pt x="21600" y="21358"/>
                  <a:pt x="21600" y="21060"/>
                </a:cubicBezTo>
                <a:cubicBezTo>
                  <a:pt x="21600" y="20911"/>
                  <a:pt x="21480" y="20776"/>
                  <a:pt x="21284" y="20678"/>
                </a:cubicBezTo>
                <a:cubicBezTo>
                  <a:pt x="21284" y="20678"/>
                  <a:pt x="2567" y="10800"/>
                  <a:pt x="2567" y="10800"/>
                </a:cubicBezTo>
                <a:close/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674" name="Shape"/>
          <p:cNvSpPr/>
          <p:nvPr/>
        </p:nvSpPr>
        <p:spPr>
          <a:xfrm>
            <a:off x="2922785" y="8957137"/>
            <a:ext cx="158751" cy="3175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284" y="10418"/>
                </a:moveTo>
                <a:lnTo>
                  <a:pt x="1844" y="158"/>
                </a:lnTo>
                <a:cubicBezTo>
                  <a:pt x="1648" y="61"/>
                  <a:pt x="1378" y="0"/>
                  <a:pt x="1080" y="0"/>
                </a:cubicBezTo>
                <a:cubicBezTo>
                  <a:pt x="483" y="0"/>
                  <a:pt x="0" y="242"/>
                  <a:pt x="0" y="540"/>
                </a:cubicBezTo>
                <a:cubicBezTo>
                  <a:pt x="0" y="689"/>
                  <a:pt x="121" y="824"/>
                  <a:pt x="316" y="922"/>
                </a:cubicBezTo>
                <a:lnTo>
                  <a:pt x="19033" y="10800"/>
                </a:lnTo>
                <a:lnTo>
                  <a:pt x="316" y="20678"/>
                </a:lnTo>
                <a:cubicBezTo>
                  <a:pt x="121" y="20776"/>
                  <a:pt x="0" y="20911"/>
                  <a:pt x="0" y="21060"/>
                </a:cubicBezTo>
                <a:cubicBezTo>
                  <a:pt x="0" y="21358"/>
                  <a:pt x="483" y="21600"/>
                  <a:pt x="1080" y="21600"/>
                </a:cubicBezTo>
                <a:cubicBezTo>
                  <a:pt x="1378" y="21600"/>
                  <a:pt x="1648" y="21540"/>
                  <a:pt x="1844" y="21442"/>
                </a:cubicBezTo>
                <a:lnTo>
                  <a:pt x="21284" y="11182"/>
                </a:lnTo>
                <a:cubicBezTo>
                  <a:pt x="21479" y="11084"/>
                  <a:pt x="21600" y="10949"/>
                  <a:pt x="21600" y="10800"/>
                </a:cubicBezTo>
                <a:cubicBezTo>
                  <a:pt x="21600" y="10651"/>
                  <a:pt x="21479" y="10516"/>
                  <a:pt x="21284" y="10418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676" name="Break Slide Here"/>
          <p:cNvSpPr txBox="1"/>
          <p:nvPr/>
        </p:nvSpPr>
        <p:spPr>
          <a:xfrm>
            <a:off x="2010502" y="9510752"/>
            <a:ext cx="15666148" cy="2538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Break Slide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3" grpId="0" animBg="1"/>
      <p:bldP spid="1674" grpId="0" animBg="1"/>
      <p:bldP spid="167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E3E8DB-B23B-4F45-AAD6-1391574FD3C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6" name="Opacity"/>
          <p:cNvSpPr/>
          <p:nvPr/>
        </p:nvSpPr>
        <p:spPr>
          <a:xfrm>
            <a:off x="10921339" y="-1"/>
            <a:ext cx="13462661" cy="13716001"/>
          </a:xfrm>
          <a:prstGeom prst="rect">
            <a:avLst/>
          </a:prstGeom>
          <a:solidFill>
            <a:srgbClr val="1F2125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97" name="Rectangle"/>
          <p:cNvSpPr/>
          <p:nvPr/>
        </p:nvSpPr>
        <p:spPr>
          <a:xfrm>
            <a:off x="2154435" y="9419886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98" name="Rectangle"/>
          <p:cNvSpPr/>
          <p:nvPr/>
        </p:nvSpPr>
        <p:spPr>
          <a:xfrm>
            <a:off x="889000" y="9419886"/>
            <a:ext cx="7620000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99" name="MARKETING"/>
          <p:cNvSpPr txBox="1"/>
          <p:nvPr/>
        </p:nvSpPr>
        <p:spPr>
          <a:xfrm>
            <a:off x="2154435" y="8917690"/>
            <a:ext cx="190681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</a:t>
            </a:r>
          </a:p>
        </p:txBody>
      </p:sp>
      <p:sp>
        <p:nvSpPr>
          <p:cNvPr id="200" name="90%"/>
          <p:cNvSpPr txBox="1"/>
          <p:nvPr/>
        </p:nvSpPr>
        <p:spPr>
          <a:xfrm>
            <a:off x="8476343" y="8811853"/>
            <a:ext cx="862584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201" name="Rectangle"/>
          <p:cNvSpPr/>
          <p:nvPr/>
        </p:nvSpPr>
        <p:spPr>
          <a:xfrm>
            <a:off x="2154435" y="11325159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02" name="Rectangle"/>
          <p:cNvSpPr/>
          <p:nvPr/>
        </p:nvSpPr>
        <p:spPr>
          <a:xfrm>
            <a:off x="-970501" y="11325159"/>
            <a:ext cx="762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03" name="DEVELOPMENT"/>
          <p:cNvSpPr txBox="1"/>
          <p:nvPr/>
        </p:nvSpPr>
        <p:spPr>
          <a:xfrm>
            <a:off x="2154435" y="10848363"/>
            <a:ext cx="2416904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DEVELOPMENT</a:t>
            </a:r>
          </a:p>
        </p:txBody>
      </p:sp>
      <p:sp>
        <p:nvSpPr>
          <p:cNvPr id="204" name="65%"/>
          <p:cNvSpPr txBox="1"/>
          <p:nvPr/>
        </p:nvSpPr>
        <p:spPr>
          <a:xfrm>
            <a:off x="8476343" y="10742526"/>
            <a:ext cx="862584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b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65%</a:t>
            </a:r>
          </a:p>
        </p:txBody>
      </p:sp>
      <p:sp>
        <p:nvSpPr>
          <p:cNvPr id="205" name="There is no greatness…"/>
          <p:cNvSpPr txBox="1"/>
          <p:nvPr/>
        </p:nvSpPr>
        <p:spPr>
          <a:xfrm>
            <a:off x="2128020" y="2288811"/>
            <a:ext cx="7946422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There is no greatness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simplicity, goodness,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truth.</a:t>
            </a:r>
          </a:p>
        </p:txBody>
      </p:sp>
      <p:sp>
        <p:nvSpPr>
          <p:cNvPr id="206" name="Square"/>
          <p:cNvSpPr/>
          <p:nvPr/>
        </p:nvSpPr>
        <p:spPr>
          <a:xfrm>
            <a:off x="13078618" y="2288811"/>
            <a:ext cx="4546601" cy="4546601"/>
          </a:xfrm>
          <a:prstGeom prst="rect">
            <a:avLst/>
          </a:prstGeom>
          <a:solidFill>
            <a:srgbClr val="1F2125">
              <a:alpha val="7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100584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210" name="Square"/>
          <p:cNvSpPr/>
          <p:nvPr/>
        </p:nvSpPr>
        <p:spPr>
          <a:xfrm>
            <a:off x="17680252" y="2288811"/>
            <a:ext cx="4546601" cy="4546601"/>
          </a:xfrm>
          <a:prstGeom prst="rect">
            <a:avLst/>
          </a:prstGeom>
          <a:solidFill>
            <a:srgbClr val="F6F8FF"/>
          </a:solidFill>
          <a:ln w="12700" cap="flat">
            <a:noFill/>
            <a:miter lim="400000"/>
          </a:ln>
          <a:effectLst/>
        </p:spPr>
        <p:txBody>
          <a:bodyPr wrap="square" lIns="0" tIns="0" rIns="0" bIns="100584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  <a:t>FINANCE CONSULTING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214" name="Square"/>
          <p:cNvSpPr/>
          <p:nvPr/>
        </p:nvSpPr>
        <p:spPr>
          <a:xfrm>
            <a:off x="13078618" y="6880589"/>
            <a:ext cx="4546601" cy="4546601"/>
          </a:xfrm>
          <a:prstGeom prst="rect">
            <a:avLst/>
          </a:prstGeom>
          <a:solidFill>
            <a:srgbClr val="F6F8FF"/>
          </a:solidFill>
          <a:ln w="12700" cap="flat">
            <a:noFill/>
            <a:miter lim="400000"/>
          </a:ln>
          <a:effectLst/>
        </p:spPr>
        <p:txBody>
          <a:bodyPr wrap="square" lIns="0" tIns="0" rIns="0" bIns="100584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</a:p>
        </p:txBody>
      </p:sp>
      <p:sp>
        <p:nvSpPr>
          <p:cNvPr id="218" name="Square"/>
          <p:cNvSpPr/>
          <p:nvPr/>
        </p:nvSpPr>
        <p:spPr>
          <a:xfrm>
            <a:off x="17680252" y="6880589"/>
            <a:ext cx="4546601" cy="4546601"/>
          </a:xfrm>
          <a:prstGeom prst="rect">
            <a:avLst/>
          </a:prstGeom>
          <a:solidFill>
            <a:srgbClr val="65D5D1">
              <a:alpha val="70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1005840" numCol="1" anchor="b" anchorCtr="0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>
                <a:latin typeface="Inter" panose="02000503000000020004" pitchFamily="2" charset="0"/>
                <a:ea typeface="Inter" panose="02000503000000020004" pitchFamily="2" charset="0"/>
              </a:rPr>
              <a:t>TECHNOLOGY CONCEPT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>
                <a:latin typeface="Inter Light" panose="02000503000000020004" pitchFamily="2" charset="0"/>
                <a:ea typeface="Inter Light" panose="02000503000000020004" pitchFamily="2" charset="0"/>
              </a:rPr>
              <a:t>processes.</a:t>
            </a:r>
            <a:endParaRPr lang="en-US"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sp>
        <p:nvSpPr>
          <p:cNvPr id="222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23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224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2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12</a:t>
            </a:fld>
            <a:endParaRPr/>
          </a:p>
        </p:txBody>
      </p:sp>
      <p:sp>
        <p:nvSpPr>
          <p:cNvPr id="226" name="Rectangle"/>
          <p:cNvSpPr/>
          <p:nvPr/>
        </p:nvSpPr>
        <p:spPr>
          <a:xfrm>
            <a:off x="889000" y="7781040"/>
            <a:ext cx="1270000" cy="5017848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6887795-BCB6-4B7C-B85F-083DB78025FE}"/>
              </a:ext>
            </a:extLst>
          </p:cNvPr>
          <p:cNvSpPr/>
          <p:nvPr/>
        </p:nvSpPr>
        <p:spPr>
          <a:xfrm>
            <a:off x="15156556" y="3542689"/>
            <a:ext cx="412254" cy="751582"/>
          </a:xfrm>
          <a:custGeom>
            <a:avLst/>
            <a:gdLst/>
            <a:ahLst/>
            <a:cxnLst/>
            <a:rect l="l" t="t" r="r" b="b"/>
            <a:pathLst>
              <a:path w="412254" h="751582">
                <a:moveTo>
                  <a:pt x="263426" y="59531"/>
                </a:moveTo>
                <a:lnTo>
                  <a:pt x="32742" y="422672"/>
                </a:lnTo>
                <a:lnTo>
                  <a:pt x="177105" y="422672"/>
                </a:lnTo>
                <a:lnTo>
                  <a:pt x="189012" y="437555"/>
                </a:lnTo>
                <a:lnTo>
                  <a:pt x="122039" y="684610"/>
                </a:lnTo>
                <a:lnTo>
                  <a:pt x="379512" y="327422"/>
                </a:lnTo>
                <a:lnTo>
                  <a:pt x="236636" y="327422"/>
                </a:lnTo>
                <a:lnTo>
                  <a:pt x="224730" y="314028"/>
                </a:lnTo>
                <a:close/>
                <a:moveTo>
                  <a:pt x="273844" y="0"/>
                </a:moveTo>
                <a:lnTo>
                  <a:pt x="296168" y="7442"/>
                </a:lnTo>
                <a:lnTo>
                  <a:pt x="250031" y="303610"/>
                </a:lnTo>
                <a:lnTo>
                  <a:pt x="403324" y="303610"/>
                </a:lnTo>
                <a:lnTo>
                  <a:pt x="412254" y="322957"/>
                </a:lnTo>
                <a:lnTo>
                  <a:pt x="102691" y="751582"/>
                </a:lnTo>
                <a:lnTo>
                  <a:pt x="81855" y="741164"/>
                </a:lnTo>
                <a:lnTo>
                  <a:pt x="162222" y="446485"/>
                </a:lnTo>
                <a:lnTo>
                  <a:pt x="10418" y="446485"/>
                </a:lnTo>
                <a:lnTo>
                  <a:pt x="0" y="42862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EC3C6AE7-7AF5-47A5-97A4-2906A0436CF0}"/>
              </a:ext>
            </a:extLst>
          </p:cNvPr>
          <p:cNvSpPr/>
          <p:nvPr/>
        </p:nvSpPr>
        <p:spPr>
          <a:xfrm>
            <a:off x="19566200" y="8354858"/>
            <a:ext cx="762000" cy="309563"/>
          </a:xfrm>
          <a:custGeom>
            <a:avLst/>
            <a:gdLst/>
            <a:ahLst/>
            <a:cxnLst/>
            <a:rect l="l" t="t" r="r" b="b"/>
            <a:pathLst>
              <a:path w="762000" h="309563">
                <a:moveTo>
                  <a:pt x="0" y="142875"/>
                </a:moveTo>
                <a:lnTo>
                  <a:pt x="452438" y="142875"/>
                </a:lnTo>
                <a:lnTo>
                  <a:pt x="452438" y="154782"/>
                </a:lnTo>
                <a:lnTo>
                  <a:pt x="452438" y="166688"/>
                </a:lnTo>
                <a:lnTo>
                  <a:pt x="178594" y="166688"/>
                </a:lnTo>
                <a:lnTo>
                  <a:pt x="178594" y="226219"/>
                </a:lnTo>
                <a:lnTo>
                  <a:pt x="154782" y="226219"/>
                </a:lnTo>
                <a:lnTo>
                  <a:pt x="154782" y="166688"/>
                </a:lnTo>
                <a:lnTo>
                  <a:pt x="83344" y="166688"/>
                </a:lnTo>
                <a:lnTo>
                  <a:pt x="83344" y="273844"/>
                </a:lnTo>
                <a:lnTo>
                  <a:pt x="59532" y="273844"/>
                </a:lnTo>
                <a:lnTo>
                  <a:pt x="59532" y="166688"/>
                </a:lnTo>
                <a:lnTo>
                  <a:pt x="0" y="166688"/>
                </a:lnTo>
                <a:close/>
                <a:moveTo>
                  <a:pt x="607220" y="23813"/>
                </a:moveTo>
                <a:cubicBezTo>
                  <a:pt x="570508" y="23813"/>
                  <a:pt x="539502" y="36463"/>
                  <a:pt x="514202" y="61764"/>
                </a:cubicBezTo>
                <a:cubicBezTo>
                  <a:pt x="488900" y="87065"/>
                  <a:pt x="476250" y="118071"/>
                  <a:pt x="476250" y="154782"/>
                </a:cubicBezTo>
                <a:cubicBezTo>
                  <a:pt x="476250" y="191492"/>
                  <a:pt x="488900" y="222498"/>
                  <a:pt x="514202" y="247799"/>
                </a:cubicBezTo>
                <a:cubicBezTo>
                  <a:pt x="539502" y="273100"/>
                  <a:pt x="570508" y="285750"/>
                  <a:pt x="607220" y="285750"/>
                </a:cubicBezTo>
                <a:cubicBezTo>
                  <a:pt x="643930" y="285750"/>
                  <a:pt x="674936" y="273100"/>
                  <a:pt x="700236" y="247799"/>
                </a:cubicBezTo>
                <a:cubicBezTo>
                  <a:pt x="725538" y="222498"/>
                  <a:pt x="738188" y="191492"/>
                  <a:pt x="738188" y="154782"/>
                </a:cubicBezTo>
                <a:cubicBezTo>
                  <a:pt x="738188" y="118071"/>
                  <a:pt x="725538" y="87065"/>
                  <a:pt x="700236" y="61764"/>
                </a:cubicBezTo>
                <a:cubicBezTo>
                  <a:pt x="674936" y="36463"/>
                  <a:pt x="643930" y="23813"/>
                  <a:pt x="607220" y="23813"/>
                </a:cubicBezTo>
                <a:close/>
                <a:moveTo>
                  <a:pt x="607220" y="0"/>
                </a:moveTo>
                <a:cubicBezTo>
                  <a:pt x="649884" y="0"/>
                  <a:pt x="686346" y="15131"/>
                  <a:pt x="716608" y="45393"/>
                </a:cubicBezTo>
                <a:cubicBezTo>
                  <a:pt x="746870" y="75655"/>
                  <a:pt x="762000" y="112117"/>
                  <a:pt x="762000" y="154782"/>
                </a:cubicBezTo>
                <a:cubicBezTo>
                  <a:pt x="762000" y="197446"/>
                  <a:pt x="746870" y="233908"/>
                  <a:pt x="716608" y="264170"/>
                </a:cubicBezTo>
                <a:cubicBezTo>
                  <a:pt x="686346" y="294432"/>
                  <a:pt x="649884" y="309563"/>
                  <a:pt x="607220" y="309563"/>
                </a:cubicBezTo>
                <a:cubicBezTo>
                  <a:pt x="564556" y="309563"/>
                  <a:pt x="528092" y="294432"/>
                  <a:pt x="497830" y="264170"/>
                </a:cubicBezTo>
                <a:cubicBezTo>
                  <a:pt x="467568" y="233908"/>
                  <a:pt x="452438" y="197446"/>
                  <a:pt x="452438" y="154782"/>
                </a:cubicBezTo>
                <a:cubicBezTo>
                  <a:pt x="452438" y="112117"/>
                  <a:pt x="467568" y="75655"/>
                  <a:pt x="497830" y="45393"/>
                </a:cubicBezTo>
                <a:cubicBezTo>
                  <a:pt x="528092" y="15131"/>
                  <a:pt x="564556" y="0"/>
                  <a:pt x="607220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EAF1D5D-AC48-4D7D-B6E1-F136A5A5526F}"/>
              </a:ext>
            </a:extLst>
          </p:cNvPr>
          <p:cNvSpPr/>
          <p:nvPr/>
        </p:nvSpPr>
        <p:spPr>
          <a:xfrm>
            <a:off x="19566200" y="3536736"/>
            <a:ext cx="762000" cy="762000"/>
          </a:xfrm>
          <a:custGeom>
            <a:avLst/>
            <a:gdLst/>
            <a:ahLst/>
            <a:cxnLst/>
            <a:rect l="l" t="t" r="r" b="b"/>
            <a:pathLst>
              <a:path w="762000" h="762000">
                <a:moveTo>
                  <a:pt x="381000" y="321469"/>
                </a:moveTo>
                <a:cubicBezTo>
                  <a:pt x="365126" y="321469"/>
                  <a:pt x="351234" y="327422"/>
                  <a:pt x="339328" y="339328"/>
                </a:cubicBezTo>
                <a:cubicBezTo>
                  <a:pt x="327422" y="351235"/>
                  <a:pt x="321470" y="365125"/>
                  <a:pt x="321470" y="381000"/>
                </a:cubicBezTo>
                <a:cubicBezTo>
                  <a:pt x="321470" y="396875"/>
                  <a:pt x="327422" y="410766"/>
                  <a:pt x="339328" y="422672"/>
                </a:cubicBezTo>
                <a:cubicBezTo>
                  <a:pt x="351234" y="434578"/>
                  <a:pt x="365126" y="440531"/>
                  <a:pt x="381000" y="440531"/>
                </a:cubicBezTo>
                <a:cubicBezTo>
                  <a:pt x="396876" y="440531"/>
                  <a:pt x="410766" y="434578"/>
                  <a:pt x="422672" y="422672"/>
                </a:cubicBezTo>
                <a:cubicBezTo>
                  <a:pt x="434578" y="410766"/>
                  <a:pt x="440532" y="396875"/>
                  <a:pt x="440532" y="381000"/>
                </a:cubicBezTo>
                <a:cubicBezTo>
                  <a:pt x="440532" y="365125"/>
                  <a:pt x="434578" y="351235"/>
                  <a:pt x="422672" y="339328"/>
                </a:cubicBezTo>
                <a:cubicBezTo>
                  <a:pt x="410766" y="327422"/>
                  <a:pt x="396876" y="321469"/>
                  <a:pt x="381000" y="321469"/>
                </a:cubicBezTo>
                <a:close/>
                <a:moveTo>
                  <a:pt x="381000" y="297656"/>
                </a:moveTo>
                <a:cubicBezTo>
                  <a:pt x="403820" y="297656"/>
                  <a:pt x="423416" y="305842"/>
                  <a:pt x="439788" y="322213"/>
                </a:cubicBezTo>
                <a:cubicBezTo>
                  <a:pt x="456158" y="338584"/>
                  <a:pt x="464344" y="358180"/>
                  <a:pt x="464344" y="381000"/>
                </a:cubicBezTo>
                <a:cubicBezTo>
                  <a:pt x="464344" y="403820"/>
                  <a:pt x="456158" y="423416"/>
                  <a:pt x="439788" y="439787"/>
                </a:cubicBezTo>
                <a:cubicBezTo>
                  <a:pt x="423416" y="456158"/>
                  <a:pt x="403820" y="464344"/>
                  <a:pt x="381000" y="464344"/>
                </a:cubicBezTo>
                <a:cubicBezTo>
                  <a:pt x="358180" y="464344"/>
                  <a:pt x="338584" y="456158"/>
                  <a:pt x="322214" y="439787"/>
                </a:cubicBezTo>
                <a:cubicBezTo>
                  <a:pt x="305842" y="423416"/>
                  <a:pt x="297656" y="403820"/>
                  <a:pt x="297656" y="381000"/>
                </a:cubicBezTo>
                <a:cubicBezTo>
                  <a:pt x="297656" y="358180"/>
                  <a:pt x="305842" y="338584"/>
                  <a:pt x="322214" y="322213"/>
                </a:cubicBezTo>
                <a:cubicBezTo>
                  <a:pt x="338584" y="305842"/>
                  <a:pt x="358180" y="297656"/>
                  <a:pt x="381000" y="297656"/>
                </a:cubicBezTo>
                <a:close/>
                <a:moveTo>
                  <a:pt x="321470" y="23813"/>
                </a:moveTo>
                <a:lnTo>
                  <a:pt x="321470" y="127992"/>
                </a:lnTo>
                <a:lnTo>
                  <a:pt x="235148" y="156270"/>
                </a:lnTo>
                <a:lnTo>
                  <a:pt x="166688" y="87809"/>
                </a:lnTo>
                <a:lnTo>
                  <a:pt x="87810" y="166688"/>
                </a:lnTo>
                <a:lnTo>
                  <a:pt x="156270" y="235149"/>
                </a:lnTo>
                <a:lnTo>
                  <a:pt x="127992" y="321469"/>
                </a:lnTo>
                <a:lnTo>
                  <a:pt x="23814" y="321469"/>
                </a:lnTo>
                <a:lnTo>
                  <a:pt x="23814" y="440531"/>
                </a:lnTo>
                <a:lnTo>
                  <a:pt x="127992" y="440531"/>
                </a:lnTo>
                <a:lnTo>
                  <a:pt x="156270" y="526852"/>
                </a:lnTo>
                <a:lnTo>
                  <a:pt x="87810" y="595313"/>
                </a:lnTo>
                <a:lnTo>
                  <a:pt x="166688" y="674192"/>
                </a:lnTo>
                <a:lnTo>
                  <a:pt x="235148" y="605731"/>
                </a:lnTo>
                <a:lnTo>
                  <a:pt x="321470" y="634008"/>
                </a:lnTo>
                <a:lnTo>
                  <a:pt x="321470" y="738188"/>
                </a:lnTo>
                <a:lnTo>
                  <a:pt x="440532" y="738188"/>
                </a:lnTo>
                <a:lnTo>
                  <a:pt x="440532" y="634008"/>
                </a:lnTo>
                <a:lnTo>
                  <a:pt x="526852" y="605731"/>
                </a:lnTo>
                <a:lnTo>
                  <a:pt x="595312" y="674192"/>
                </a:lnTo>
                <a:lnTo>
                  <a:pt x="674192" y="595313"/>
                </a:lnTo>
                <a:lnTo>
                  <a:pt x="605732" y="526852"/>
                </a:lnTo>
                <a:lnTo>
                  <a:pt x="634008" y="440531"/>
                </a:lnTo>
                <a:lnTo>
                  <a:pt x="738188" y="440531"/>
                </a:lnTo>
                <a:lnTo>
                  <a:pt x="738188" y="321469"/>
                </a:lnTo>
                <a:lnTo>
                  <a:pt x="634008" y="321469"/>
                </a:lnTo>
                <a:lnTo>
                  <a:pt x="605732" y="235149"/>
                </a:lnTo>
                <a:lnTo>
                  <a:pt x="674192" y="166688"/>
                </a:lnTo>
                <a:lnTo>
                  <a:pt x="595312" y="87809"/>
                </a:lnTo>
                <a:lnTo>
                  <a:pt x="526852" y="156270"/>
                </a:lnTo>
                <a:lnTo>
                  <a:pt x="440532" y="127992"/>
                </a:lnTo>
                <a:lnTo>
                  <a:pt x="440532" y="23813"/>
                </a:lnTo>
                <a:close/>
                <a:moveTo>
                  <a:pt x="297656" y="0"/>
                </a:moveTo>
                <a:lnTo>
                  <a:pt x="464344" y="0"/>
                </a:lnTo>
                <a:lnTo>
                  <a:pt x="464344" y="110133"/>
                </a:lnTo>
                <a:lnTo>
                  <a:pt x="520898" y="129481"/>
                </a:lnTo>
                <a:lnTo>
                  <a:pt x="595312" y="55067"/>
                </a:lnTo>
                <a:lnTo>
                  <a:pt x="706934" y="166688"/>
                </a:lnTo>
                <a:lnTo>
                  <a:pt x="632520" y="241102"/>
                </a:lnTo>
                <a:lnTo>
                  <a:pt x="651868" y="297656"/>
                </a:lnTo>
                <a:lnTo>
                  <a:pt x="762000" y="297656"/>
                </a:lnTo>
                <a:lnTo>
                  <a:pt x="762000" y="464344"/>
                </a:lnTo>
                <a:lnTo>
                  <a:pt x="651868" y="464344"/>
                </a:lnTo>
                <a:lnTo>
                  <a:pt x="632520" y="520899"/>
                </a:lnTo>
                <a:lnTo>
                  <a:pt x="706934" y="595313"/>
                </a:lnTo>
                <a:lnTo>
                  <a:pt x="595312" y="706934"/>
                </a:lnTo>
                <a:lnTo>
                  <a:pt x="520898" y="632520"/>
                </a:lnTo>
                <a:lnTo>
                  <a:pt x="464344" y="651867"/>
                </a:lnTo>
                <a:lnTo>
                  <a:pt x="464344" y="762000"/>
                </a:lnTo>
                <a:lnTo>
                  <a:pt x="297656" y="762000"/>
                </a:lnTo>
                <a:lnTo>
                  <a:pt x="297656" y="651867"/>
                </a:lnTo>
                <a:lnTo>
                  <a:pt x="241102" y="632520"/>
                </a:lnTo>
                <a:lnTo>
                  <a:pt x="166688" y="706934"/>
                </a:lnTo>
                <a:lnTo>
                  <a:pt x="55066" y="595313"/>
                </a:lnTo>
                <a:lnTo>
                  <a:pt x="129480" y="520899"/>
                </a:lnTo>
                <a:lnTo>
                  <a:pt x="110134" y="464344"/>
                </a:lnTo>
                <a:lnTo>
                  <a:pt x="0" y="464344"/>
                </a:lnTo>
                <a:lnTo>
                  <a:pt x="0" y="297656"/>
                </a:lnTo>
                <a:lnTo>
                  <a:pt x="110134" y="297656"/>
                </a:lnTo>
                <a:lnTo>
                  <a:pt x="129480" y="241102"/>
                </a:lnTo>
                <a:lnTo>
                  <a:pt x="55066" y="166688"/>
                </a:lnTo>
                <a:lnTo>
                  <a:pt x="166688" y="55067"/>
                </a:lnTo>
                <a:lnTo>
                  <a:pt x="241102" y="129481"/>
                </a:lnTo>
                <a:lnTo>
                  <a:pt x="297656" y="110133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E916ACF-9BC7-44DC-9B7F-ECA29CA7FD25}"/>
              </a:ext>
            </a:extLst>
          </p:cNvPr>
          <p:cNvSpPr/>
          <p:nvPr/>
        </p:nvSpPr>
        <p:spPr>
          <a:xfrm>
            <a:off x="14964568" y="8235796"/>
            <a:ext cx="762000" cy="547687"/>
          </a:xfrm>
          <a:custGeom>
            <a:avLst/>
            <a:gdLst/>
            <a:ahLst/>
            <a:cxnLst/>
            <a:rect l="l" t="t" r="r" b="b"/>
            <a:pathLst>
              <a:path w="762000" h="547687">
                <a:moveTo>
                  <a:pt x="333374" y="261937"/>
                </a:moveTo>
                <a:lnTo>
                  <a:pt x="333374" y="309562"/>
                </a:lnTo>
                <a:lnTo>
                  <a:pt x="428624" y="309562"/>
                </a:lnTo>
                <a:lnTo>
                  <a:pt x="428624" y="261937"/>
                </a:lnTo>
                <a:close/>
                <a:moveTo>
                  <a:pt x="23812" y="261937"/>
                </a:moveTo>
                <a:lnTo>
                  <a:pt x="23812" y="523875"/>
                </a:lnTo>
                <a:lnTo>
                  <a:pt x="738187" y="523875"/>
                </a:lnTo>
                <a:lnTo>
                  <a:pt x="738187" y="261937"/>
                </a:lnTo>
                <a:lnTo>
                  <a:pt x="452437" y="261937"/>
                </a:lnTo>
                <a:lnTo>
                  <a:pt x="452437" y="333375"/>
                </a:lnTo>
                <a:lnTo>
                  <a:pt x="309562" y="333375"/>
                </a:lnTo>
                <a:lnTo>
                  <a:pt x="309562" y="261937"/>
                </a:lnTo>
                <a:close/>
                <a:moveTo>
                  <a:pt x="23812" y="119062"/>
                </a:moveTo>
                <a:lnTo>
                  <a:pt x="23812" y="238125"/>
                </a:lnTo>
                <a:lnTo>
                  <a:pt x="738187" y="238125"/>
                </a:lnTo>
                <a:lnTo>
                  <a:pt x="738187" y="119062"/>
                </a:lnTo>
                <a:close/>
                <a:moveTo>
                  <a:pt x="381000" y="23812"/>
                </a:moveTo>
                <a:cubicBezTo>
                  <a:pt x="349250" y="23812"/>
                  <a:pt x="326181" y="31502"/>
                  <a:pt x="311794" y="46881"/>
                </a:cubicBezTo>
                <a:cubicBezTo>
                  <a:pt x="297408" y="62260"/>
                  <a:pt x="289222" y="78383"/>
                  <a:pt x="287238" y="95250"/>
                </a:cubicBezTo>
                <a:lnTo>
                  <a:pt x="474761" y="95250"/>
                </a:lnTo>
                <a:cubicBezTo>
                  <a:pt x="464839" y="47625"/>
                  <a:pt x="433585" y="23812"/>
                  <a:pt x="381000" y="23812"/>
                </a:cubicBezTo>
                <a:close/>
                <a:moveTo>
                  <a:pt x="381000" y="0"/>
                </a:moveTo>
                <a:cubicBezTo>
                  <a:pt x="449460" y="0"/>
                  <a:pt x="488652" y="31750"/>
                  <a:pt x="498574" y="95250"/>
                </a:cubicBezTo>
                <a:lnTo>
                  <a:pt x="762000" y="95250"/>
                </a:lnTo>
                <a:lnTo>
                  <a:pt x="762000" y="547687"/>
                </a:lnTo>
                <a:lnTo>
                  <a:pt x="0" y="547687"/>
                </a:lnTo>
                <a:lnTo>
                  <a:pt x="0" y="95250"/>
                </a:lnTo>
                <a:lnTo>
                  <a:pt x="263425" y="95250"/>
                </a:lnTo>
                <a:cubicBezTo>
                  <a:pt x="273347" y="31750"/>
                  <a:pt x="312539" y="0"/>
                  <a:pt x="381000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" grpId="0" animBg="1"/>
      <p:bldP spid="196" grpId="1" animBg="1"/>
      <p:bldP spid="197" grpId="0" animBg="1"/>
      <p:bldP spid="198" grpId="0" animBg="1"/>
      <p:bldP spid="199" grpId="0" animBg="1"/>
      <p:bldP spid="200" grpId="0" animBg="1"/>
      <p:bldP spid="201" grpId="0" animBg="1"/>
      <p:bldP spid="202" grpId="0" animBg="1"/>
      <p:bldP spid="203" grpId="0" animBg="1"/>
      <p:bldP spid="204" grpId="0" animBg="1"/>
      <p:bldP spid="205" grpId="0" animBg="1"/>
      <p:bldP spid="206" grpId="0" animBg="1"/>
      <p:bldP spid="210" grpId="0" animBg="1"/>
      <p:bldP spid="214" grpId="0" animBg="1"/>
      <p:bldP spid="218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4EBBC07-44E4-F94C-83A9-73E52CE093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79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80" name="Creative Analysis"/>
          <p:cNvSpPr txBox="1"/>
          <p:nvPr/>
        </p:nvSpPr>
        <p:spPr>
          <a:xfrm>
            <a:off x="2154435" y="4866495"/>
            <a:ext cx="11238654" cy="1692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Creative Analysis</a:t>
            </a:r>
          </a:p>
        </p:txBody>
      </p:sp>
      <p:sp>
        <p:nvSpPr>
          <p:cNvPr id="1681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682" name="04"/>
          <p:cNvSpPr txBox="1"/>
          <p:nvPr/>
        </p:nvSpPr>
        <p:spPr>
          <a:xfrm>
            <a:off x="2154435" y="7604059"/>
            <a:ext cx="4483600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>
                <a:latin typeface="Inter ExtraBold" panose="02000503000000020004" pitchFamily="2" charset="0"/>
                <a:ea typeface="Inter ExtraBold" panose="02000503000000020004" pitchFamily="2" charset="0"/>
              </a:rPr>
              <a:t>04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" grpId="0" animBg="1"/>
      <p:bldP spid="1680" grpId="0" animBg="1"/>
      <p:bldP spid="1681" grpId="0" animBg="1"/>
      <p:bldP spid="1682" grpId="0" animBg="1"/>
    </p:bld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6258D0D-9A42-2947-8393-8896AE3C17D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121</a:t>
            </a:fld>
            <a:endParaRPr/>
          </a:p>
        </p:txBody>
      </p:sp>
      <p:sp>
        <p:nvSpPr>
          <p:cNvPr id="1692" name="Thanks Again."/>
          <p:cNvSpPr txBox="1"/>
          <p:nvPr/>
        </p:nvSpPr>
        <p:spPr>
          <a:xfrm>
            <a:off x="2154435" y="9128059"/>
            <a:ext cx="13731323" cy="2538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Thanks Again.</a:t>
            </a:r>
          </a:p>
        </p:txBody>
      </p:sp>
      <p:sp>
        <p:nvSpPr>
          <p:cNvPr id="1693" name="CONTACT US…"/>
          <p:cNvSpPr txBox="1"/>
          <p:nvPr/>
        </p:nvSpPr>
        <p:spPr>
          <a:xfrm>
            <a:off x="2154435" y="6198514"/>
            <a:ext cx="65133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CONTACT US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13E4497-150D-C041-BCC3-09D36811F4D4}"/>
              </a:ext>
            </a:extLst>
          </p:cNvPr>
          <p:cNvCxnSpPr>
            <a:cxnSpLocks/>
          </p:cNvCxnSpPr>
          <p:nvPr/>
        </p:nvCxnSpPr>
        <p:spPr>
          <a:xfrm>
            <a:off x="2154435" y="895138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2" grpId="0" animBg="1"/>
      <p:bldP spid="169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29075F7-9651-C448-8C37-D07F58D2988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9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30" name="Team Work"/>
          <p:cNvSpPr txBox="1"/>
          <p:nvPr/>
        </p:nvSpPr>
        <p:spPr>
          <a:xfrm>
            <a:off x="2154435" y="4866495"/>
            <a:ext cx="8227815" cy="1679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Team Work</a:t>
            </a:r>
          </a:p>
        </p:txBody>
      </p:sp>
      <p:sp>
        <p:nvSpPr>
          <p:cNvPr id="231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32" name="01"/>
          <p:cNvSpPr txBox="1"/>
          <p:nvPr/>
        </p:nvSpPr>
        <p:spPr>
          <a:xfrm>
            <a:off x="2154435" y="7604059"/>
            <a:ext cx="3868047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solidFill>
                  <a:srgbClr val="F6F8FF">
                    <a:alpha val="20000"/>
                  </a:srgbClr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01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1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0" animBg="1"/>
      <p:bldP spid="230" grpId="0" animBg="1"/>
      <p:bldP spid="231" grpId="0" animBg="1"/>
      <p:bldP spid="2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881FD71-BD8D-1E4E-A374-DF4D50445F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951FD-5289-A642-A8BA-3826C8FE640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A8BCD7C-8D22-874D-BE5B-970C2E1773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85AADE1-290B-6143-9460-6BE94173C8C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C990B3-3569-794B-8EC7-B4BBCC4A0E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0EC1669-B145-AF47-AFC8-77B7DC79AE2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9A517A9-D6B2-2046-8B8D-C656D8457E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6046FDA-DF7C-7A46-8F5C-815F2F006C8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56585C8-3802-4DE3-B941-9270EEA9B7AE}"/>
              </a:ext>
            </a:extLst>
          </p:cNvPr>
          <p:cNvGrpSpPr/>
          <p:nvPr/>
        </p:nvGrpSpPr>
        <p:grpSpPr>
          <a:xfrm>
            <a:off x="2173982" y="6858000"/>
            <a:ext cx="4999235" cy="4572000"/>
            <a:chOff x="2173982" y="6858000"/>
            <a:chExt cx="4999235" cy="4572000"/>
          </a:xfrm>
        </p:grpSpPr>
        <p:sp>
          <p:nvSpPr>
            <p:cNvPr id="237" name="Opacity"/>
            <p:cNvSpPr/>
            <p:nvPr/>
          </p:nvSpPr>
          <p:spPr>
            <a:xfrm>
              <a:off x="2173982" y="6858000"/>
              <a:ext cx="4999235" cy="4572000"/>
            </a:xfrm>
            <a:prstGeom prst="rect">
              <a:avLst/>
            </a:prstGeom>
            <a:solidFill>
              <a:srgbClr val="1F2125">
                <a:alpha val="70000"/>
              </a:srgbClr>
            </a:solidFill>
            <a:ln w="12700">
              <a:miter lim="400000"/>
            </a:ln>
          </p:spPr>
          <p:txBody>
            <a:bodyPr lIns="0" tIns="1554480" rIns="0" bIns="0" anchor="t" anchorCtr="0"/>
            <a:lstStyle/>
            <a:p>
              <a:pPr>
                <a:lnSpc>
                  <a:spcPct val="150000"/>
                </a:lnSpc>
                <a:defRPr sz="1800">
                  <a:solidFill>
                    <a:srgbClr val="F6F8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>
                  <a:latin typeface="Inter" panose="02000503000000020004" pitchFamily="2" charset="0"/>
                  <a:ea typeface="Inter" panose="02000503000000020004" pitchFamily="2" charset="0"/>
                </a:rPr>
                <a:t>PRODUCT TEAM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F6F8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  <a:endParaRPr lang="en-US" b="0" dirty="0">
                <a:latin typeface="Inter Light" panose="02000503000000020004" pitchFamily="2" charset="0"/>
                <a:ea typeface="Inter Light" panose="02000503000000020004" pitchFamily="2" charset="0"/>
              </a:endParaRPr>
            </a:p>
          </p:txBody>
        </p:sp>
        <p:sp>
          <p:nvSpPr>
            <p:cNvPr id="246" name="Shape"/>
            <p:cNvSpPr/>
            <p:nvPr/>
          </p:nvSpPr>
          <p:spPr>
            <a:xfrm>
              <a:off x="4534352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47" name="Shape"/>
            <p:cNvSpPr/>
            <p:nvPr/>
          </p:nvSpPr>
          <p:spPr>
            <a:xfrm>
              <a:off x="3802563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48" name="Shape"/>
            <p:cNvSpPr/>
            <p:nvPr/>
          </p:nvSpPr>
          <p:spPr>
            <a:xfrm>
              <a:off x="5266143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7488797-1DD0-4B6F-B3F1-7078B896C4F7}"/>
              </a:ext>
            </a:extLst>
          </p:cNvPr>
          <p:cNvGrpSpPr/>
          <p:nvPr/>
        </p:nvGrpSpPr>
        <p:grpSpPr>
          <a:xfrm>
            <a:off x="12184321" y="2284809"/>
            <a:ext cx="4999235" cy="4572000"/>
            <a:chOff x="12184321" y="2284809"/>
            <a:chExt cx="4999235" cy="4572000"/>
          </a:xfrm>
        </p:grpSpPr>
        <p:sp>
          <p:nvSpPr>
            <p:cNvPr id="28" name="Opacity">
              <a:extLst>
                <a:ext uri="{FF2B5EF4-FFF2-40B4-BE49-F238E27FC236}">
                  <a16:creationId xmlns:a16="http://schemas.microsoft.com/office/drawing/2014/main" id="{9F996F10-3833-44BA-88A1-CD58CBEAB5C7}"/>
                </a:ext>
              </a:extLst>
            </p:cNvPr>
            <p:cNvSpPr/>
            <p:nvPr/>
          </p:nvSpPr>
          <p:spPr>
            <a:xfrm>
              <a:off x="12184321" y="2284809"/>
              <a:ext cx="4999235" cy="4572000"/>
            </a:xfrm>
            <a:prstGeom prst="rect">
              <a:avLst/>
            </a:prstGeom>
            <a:solidFill>
              <a:srgbClr val="1F2125">
                <a:alpha val="70000"/>
              </a:srgbClr>
            </a:solidFill>
            <a:ln w="12700">
              <a:miter lim="400000"/>
            </a:ln>
          </p:spPr>
          <p:txBody>
            <a:bodyPr lIns="0" tIns="1554480" rIns="0" bIns="0" anchor="t" anchorCtr="0"/>
            <a:lstStyle/>
            <a:p>
              <a:pPr>
                <a:lnSpc>
                  <a:spcPct val="150000"/>
                </a:lnSpc>
                <a:defRPr sz="1800">
                  <a:solidFill>
                    <a:srgbClr val="F6F8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" panose="02000503000000020004" pitchFamily="2" charset="0"/>
                  <a:ea typeface="Inter" panose="02000503000000020004" pitchFamily="2" charset="0"/>
                </a:rPr>
                <a:t>MARKETING TEAM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F6F8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  <p:sp>
          <p:nvSpPr>
            <p:cNvPr id="250" name="Shape"/>
            <p:cNvSpPr/>
            <p:nvPr/>
          </p:nvSpPr>
          <p:spPr>
            <a:xfrm>
              <a:off x="14552370" y="498783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51" name="Shape"/>
            <p:cNvSpPr/>
            <p:nvPr/>
          </p:nvSpPr>
          <p:spPr>
            <a:xfrm>
              <a:off x="13820581" y="498783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52" name="Shape"/>
            <p:cNvSpPr/>
            <p:nvPr/>
          </p:nvSpPr>
          <p:spPr>
            <a:xfrm>
              <a:off x="15284161" y="498783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FB45534-4493-4C68-8BD9-049693D03090}"/>
              </a:ext>
            </a:extLst>
          </p:cNvPr>
          <p:cNvGrpSpPr/>
          <p:nvPr/>
        </p:nvGrpSpPr>
        <p:grpSpPr>
          <a:xfrm>
            <a:off x="7185086" y="6858000"/>
            <a:ext cx="4999235" cy="4572000"/>
            <a:chOff x="7185086" y="6858000"/>
            <a:chExt cx="4999235" cy="4572000"/>
          </a:xfrm>
        </p:grpSpPr>
        <p:sp>
          <p:nvSpPr>
            <p:cNvPr id="27" name="Opacity">
              <a:extLst>
                <a:ext uri="{FF2B5EF4-FFF2-40B4-BE49-F238E27FC236}">
                  <a16:creationId xmlns:a16="http://schemas.microsoft.com/office/drawing/2014/main" id="{5FD98CF9-A3D1-46DE-95ED-445224C4BF56}"/>
                </a:ext>
              </a:extLst>
            </p:cNvPr>
            <p:cNvSpPr/>
            <p:nvPr/>
          </p:nvSpPr>
          <p:spPr>
            <a:xfrm>
              <a:off x="7185086" y="6858000"/>
              <a:ext cx="4999235" cy="4572000"/>
            </a:xfrm>
            <a:prstGeom prst="rect">
              <a:avLst/>
            </a:prstGeom>
            <a:solidFill>
              <a:srgbClr val="1F2125">
                <a:alpha val="70000"/>
              </a:srgbClr>
            </a:solidFill>
            <a:ln w="12700">
              <a:miter lim="400000"/>
            </a:ln>
          </p:spPr>
          <p:txBody>
            <a:bodyPr lIns="0" tIns="1554480" rIns="0" bIns="0" anchor="t" anchorCtr="0"/>
            <a:lstStyle/>
            <a:p>
              <a:pPr>
                <a:lnSpc>
                  <a:spcPct val="150000"/>
                </a:lnSpc>
                <a:defRPr sz="1800">
                  <a:solidFill>
                    <a:srgbClr val="F6F8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" panose="02000503000000020004" pitchFamily="2" charset="0"/>
                  <a:ea typeface="Inter" panose="02000503000000020004" pitchFamily="2" charset="0"/>
                </a:rPr>
                <a:t>DESIGN TEAM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F6F8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  <p:sp>
          <p:nvSpPr>
            <p:cNvPr id="254" name="Shape"/>
            <p:cNvSpPr/>
            <p:nvPr/>
          </p:nvSpPr>
          <p:spPr>
            <a:xfrm>
              <a:off x="9535870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55" name="Shape"/>
            <p:cNvSpPr/>
            <p:nvPr/>
          </p:nvSpPr>
          <p:spPr>
            <a:xfrm>
              <a:off x="8804081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256" name="Shape"/>
            <p:cNvSpPr/>
            <p:nvPr/>
          </p:nvSpPr>
          <p:spPr>
            <a:xfrm>
              <a:off x="10267661" y="955744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F6F8FF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15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169EEF-89F4-DF4F-A5C2-05275BAFA5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249E3A-12FD-FD44-A98A-843377BB729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64F43FC-21AB-A049-A6A6-99333D5A9E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B7D1691-3C66-4D4A-AF12-3B3329D9E92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3" name="Meet…"/>
          <p:cNvSpPr txBox="1"/>
          <p:nvPr/>
        </p:nvSpPr>
        <p:spPr>
          <a:xfrm>
            <a:off x="2154435" y="3528060"/>
            <a:ext cx="7166028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Meet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Creative Awesome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Team work</a:t>
            </a:r>
          </a:p>
        </p:txBody>
      </p:sp>
      <p:sp>
        <p:nvSpPr>
          <p:cNvPr id="265" name="MELISSA LORETTA…"/>
          <p:cNvSpPr txBox="1"/>
          <p:nvPr/>
        </p:nvSpPr>
        <p:spPr>
          <a:xfrm>
            <a:off x="6180666" y="9839628"/>
            <a:ext cx="389678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MELISSA LORETTA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266" name="DAVID ARCHER…"/>
          <p:cNvSpPr txBox="1"/>
          <p:nvPr/>
        </p:nvSpPr>
        <p:spPr>
          <a:xfrm>
            <a:off x="10978444" y="9839628"/>
            <a:ext cx="389678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DAVID ARCHER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267" name="FERNANDO TOMAS…"/>
          <p:cNvSpPr txBox="1"/>
          <p:nvPr/>
        </p:nvSpPr>
        <p:spPr>
          <a:xfrm>
            <a:off x="15776221" y="9839628"/>
            <a:ext cx="389678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FERNANDO TOMAS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268" name="JULIA SAVICHEVA…"/>
          <p:cNvSpPr txBox="1"/>
          <p:nvPr/>
        </p:nvSpPr>
        <p:spPr>
          <a:xfrm>
            <a:off x="20574000" y="9839628"/>
            <a:ext cx="389678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JULIA SAVICHEVA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CC0F8B0-4541-4547-BB7B-E4DC0103FE40}"/>
              </a:ext>
            </a:extLst>
          </p:cNvPr>
          <p:cNvCxnSpPr>
            <a:cxnSpLocks/>
          </p:cNvCxnSpPr>
          <p:nvPr/>
        </p:nvCxnSpPr>
        <p:spPr>
          <a:xfrm>
            <a:off x="2154435" y="685800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0" animBg="1"/>
      <p:bldP spid="265" grpId="0" animBg="1"/>
      <p:bldP spid="266" grpId="0" animBg="1"/>
      <p:bldP spid="267" grpId="0" animBg="1"/>
      <p:bldP spid="2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0CE07EA-1599-764C-8CAF-A73A53B6EFA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2" name="“ Simplicity is the…"/>
          <p:cNvSpPr txBox="1"/>
          <p:nvPr/>
        </p:nvSpPr>
        <p:spPr>
          <a:xfrm>
            <a:off x="13769286" y="3777233"/>
            <a:ext cx="9243114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the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ultimate sophistication. “</a:t>
            </a:r>
          </a:p>
        </p:txBody>
      </p:sp>
      <p:sp>
        <p:nvSpPr>
          <p:cNvPr id="273" name="Globally administrate client-focused meta services with B2C processes. Distinctively…"/>
          <p:cNvSpPr txBox="1"/>
          <p:nvPr/>
        </p:nvSpPr>
        <p:spPr>
          <a:xfrm>
            <a:off x="13769286" y="8871966"/>
            <a:ext cx="924311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275" name="1452 - Leonardo Da Vinci"/>
          <p:cNvSpPr txBox="1"/>
          <p:nvPr/>
        </p:nvSpPr>
        <p:spPr>
          <a:xfrm>
            <a:off x="18840450" y="6248111"/>
            <a:ext cx="3386403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1452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 - Leonardo Da Vinci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54228F2-1063-A542-AB44-2050E8532D89}"/>
              </a:ext>
            </a:extLst>
          </p:cNvPr>
          <p:cNvCxnSpPr>
            <a:cxnSpLocks/>
          </p:cNvCxnSpPr>
          <p:nvPr/>
        </p:nvCxnSpPr>
        <p:spPr>
          <a:xfrm>
            <a:off x="13769285" y="846587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0" animBg="1"/>
      <p:bldP spid="273" grpId="0" animBg="1"/>
      <p:bldP spid="27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633E6A0-39A6-3046-AAC5-A75467DD52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79" name="Jonathan Marcus"/>
          <p:cNvSpPr txBox="1"/>
          <p:nvPr/>
        </p:nvSpPr>
        <p:spPr>
          <a:xfrm>
            <a:off x="13710941" y="2288381"/>
            <a:ext cx="7127754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Jonathan Marcus</a:t>
            </a:r>
          </a:p>
        </p:txBody>
      </p:sp>
      <p:sp>
        <p:nvSpPr>
          <p:cNvPr id="280" name="Globally administrate client-focused meta services with B2C processes. Distinctively…"/>
          <p:cNvSpPr txBox="1"/>
          <p:nvPr/>
        </p:nvSpPr>
        <p:spPr>
          <a:xfrm>
            <a:off x="13710941" y="6310047"/>
            <a:ext cx="930948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282" name="350…"/>
          <p:cNvSpPr txBox="1"/>
          <p:nvPr/>
        </p:nvSpPr>
        <p:spPr>
          <a:xfrm>
            <a:off x="13710940" y="10154218"/>
            <a:ext cx="3045149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283" name="95%…"/>
          <p:cNvSpPr txBox="1"/>
          <p:nvPr/>
        </p:nvSpPr>
        <p:spPr>
          <a:xfrm>
            <a:off x="17134786" y="10154218"/>
            <a:ext cx="2605496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284" name="60m…"/>
          <p:cNvSpPr txBox="1"/>
          <p:nvPr/>
        </p:nvSpPr>
        <p:spPr>
          <a:xfrm>
            <a:off x="20467877" y="10154218"/>
            <a:ext cx="2234730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sp>
        <p:nvSpPr>
          <p:cNvPr id="285" name="DESIGNER - Marketing  Department"/>
          <p:cNvSpPr txBox="1"/>
          <p:nvPr/>
        </p:nvSpPr>
        <p:spPr>
          <a:xfrm>
            <a:off x="17647920" y="3667489"/>
            <a:ext cx="4578933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solidFill>
                  <a:srgbClr val="4C5056"/>
                </a:solidFill>
                <a:latin typeface="Inter Light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DESIGNER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 - Marketing  Department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A161DAD-B51C-DD4A-A685-7EBE4D5B1B9E}"/>
              </a:ext>
            </a:extLst>
          </p:cNvPr>
          <p:cNvCxnSpPr>
            <a:cxnSpLocks/>
          </p:cNvCxnSpPr>
          <p:nvPr/>
        </p:nvCxnSpPr>
        <p:spPr>
          <a:xfrm>
            <a:off x="13710940" y="5903952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0" animBg="1"/>
      <p:bldP spid="280" grpId="0" animBg="1"/>
      <p:bldP spid="282" grpId="0" animBg="1"/>
      <p:bldP spid="283" grpId="0" animBg="1"/>
      <p:bldP spid="284" grpId="0" animBg="1"/>
      <p:bldP spid="28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D9945CC-80C0-A246-95AB-73C4A37C08E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90" name="“ There is no greatness…"/>
          <p:cNvSpPr txBox="1"/>
          <p:nvPr/>
        </p:nvSpPr>
        <p:spPr>
          <a:xfrm>
            <a:off x="1860885" y="4869187"/>
            <a:ext cx="9352546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simplicity, goodness, 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truth. “</a:t>
            </a:r>
          </a:p>
        </p:txBody>
      </p:sp>
      <p:sp>
        <p:nvSpPr>
          <p:cNvPr id="294" name="Globally administrate client-focused meta services with B2C processes. Distinctively…"/>
          <p:cNvSpPr txBox="1"/>
          <p:nvPr/>
        </p:nvSpPr>
        <p:spPr>
          <a:xfrm>
            <a:off x="13710941" y="8375782"/>
            <a:ext cx="9471788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6D0FE3E-E93D-814E-ADDA-FEBDE05BD8E3}"/>
              </a:ext>
            </a:extLst>
          </p:cNvPr>
          <p:cNvCxnSpPr>
            <a:cxnSpLocks/>
          </p:cNvCxnSpPr>
          <p:nvPr/>
        </p:nvCxnSpPr>
        <p:spPr>
          <a:xfrm>
            <a:off x="13710940" y="796968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350…">
            <a:extLst>
              <a:ext uri="{FF2B5EF4-FFF2-40B4-BE49-F238E27FC236}">
                <a16:creationId xmlns:a16="http://schemas.microsoft.com/office/drawing/2014/main" id="{B5E195E7-A682-41C5-8F86-168D564FB6CE}"/>
              </a:ext>
            </a:extLst>
          </p:cNvPr>
          <p:cNvSpPr txBox="1"/>
          <p:nvPr/>
        </p:nvSpPr>
        <p:spPr>
          <a:xfrm>
            <a:off x="13710940" y="10154218"/>
            <a:ext cx="311303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4" name="95%…">
            <a:extLst>
              <a:ext uri="{FF2B5EF4-FFF2-40B4-BE49-F238E27FC236}">
                <a16:creationId xmlns:a16="http://schemas.microsoft.com/office/drawing/2014/main" id="{4416729B-B9F9-49B1-B840-4FC5C6CADFD0}"/>
              </a:ext>
            </a:extLst>
          </p:cNvPr>
          <p:cNvSpPr txBox="1"/>
          <p:nvPr/>
        </p:nvSpPr>
        <p:spPr>
          <a:xfrm>
            <a:off x="17134786" y="10154218"/>
            <a:ext cx="266357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5" name="60m…">
            <a:extLst>
              <a:ext uri="{FF2B5EF4-FFF2-40B4-BE49-F238E27FC236}">
                <a16:creationId xmlns:a16="http://schemas.microsoft.com/office/drawing/2014/main" id="{5BC1B363-8FBB-4308-93FE-39B177D61882}"/>
              </a:ext>
            </a:extLst>
          </p:cNvPr>
          <p:cNvSpPr txBox="1"/>
          <p:nvPr/>
        </p:nvSpPr>
        <p:spPr>
          <a:xfrm>
            <a:off x="20467877" y="10154218"/>
            <a:ext cx="228454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0" animBg="1"/>
      <p:bldP spid="294" grpId="0" animBg="1"/>
      <p:bldP spid="3" grpId="0" animBg="1"/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here is no greatness where there is…"/>
          <p:cNvSpPr txBox="1"/>
          <p:nvPr/>
        </p:nvSpPr>
        <p:spPr>
          <a:xfrm>
            <a:off x="2154434" y="2288381"/>
            <a:ext cx="7887924" cy="1313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There is no greatness where there is</a:t>
            </a:r>
          </a:p>
          <a:p>
            <a:pPr algn="l">
              <a:lnSpc>
                <a:spcPct val="150000"/>
              </a:lnSpc>
              <a:defRPr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not simplicity,  goodness, and truth.</a:t>
            </a:r>
          </a:p>
        </p:txBody>
      </p:sp>
      <p:sp>
        <p:nvSpPr>
          <p:cNvPr id="299" name="David Angelo"/>
          <p:cNvSpPr txBox="1"/>
          <p:nvPr/>
        </p:nvSpPr>
        <p:spPr>
          <a:xfrm>
            <a:off x="2154435" y="4461121"/>
            <a:ext cx="5016386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David Angelo</a:t>
            </a:r>
          </a:p>
        </p:txBody>
      </p:sp>
      <p:sp>
        <p:nvSpPr>
          <p:cNvPr id="300" name="Chart Bg"/>
          <p:cNvSpPr/>
          <p:nvPr/>
        </p:nvSpPr>
        <p:spPr>
          <a:xfrm>
            <a:off x="2154435" y="8048872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01" name="Chart Value 1"/>
          <p:cNvSpPr/>
          <p:nvPr/>
        </p:nvSpPr>
        <p:spPr>
          <a:xfrm>
            <a:off x="889000" y="8048872"/>
            <a:ext cx="7620000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02" name="MARKETING"/>
          <p:cNvSpPr txBox="1"/>
          <p:nvPr/>
        </p:nvSpPr>
        <p:spPr>
          <a:xfrm>
            <a:off x="2154435" y="7622876"/>
            <a:ext cx="235089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</a:t>
            </a:r>
          </a:p>
        </p:txBody>
      </p:sp>
      <p:sp>
        <p:nvSpPr>
          <p:cNvPr id="303" name="90%"/>
          <p:cNvSpPr txBox="1"/>
          <p:nvPr/>
        </p:nvSpPr>
        <p:spPr>
          <a:xfrm>
            <a:off x="8410575" y="7622876"/>
            <a:ext cx="98054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304" name="Chart Bg"/>
          <p:cNvSpPr/>
          <p:nvPr/>
        </p:nvSpPr>
        <p:spPr>
          <a:xfrm>
            <a:off x="2154435" y="9687445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05" name="Chart Value 2"/>
          <p:cNvSpPr/>
          <p:nvPr/>
        </p:nvSpPr>
        <p:spPr>
          <a:xfrm>
            <a:off x="0" y="9687445"/>
            <a:ext cx="6833015" cy="101602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06" name="DESIGN"/>
          <p:cNvSpPr txBox="1"/>
          <p:nvPr/>
        </p:nvSpPr>
        <p:spPr>
          <a:xfrm>
            <a:off x="2154434" y="9261450"/>
            <a:ext cx="1479091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DESIGN</a:t>
            </a:r>
          </a:p>
        </p:txBody>
      </p:sp>
      <p:sp>
        <p:nvSpPr>
          <p:cNvPr id="307" name="65%"/>
          <p:cNvSpPr txBox="1"/>
          <p:nvPr/>
        </p:nvSpPr>
        <p:spPr>
          <a:xfrm>
            <a:off x="8410575" y="9261450"/>
            <a:ext cx="98054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65%</a:t>
            </a:r>
          </a:p>
        </p:txBody>
      </p:sp>
      <p:sp>
        <p:nvSpPr>
          <p:cNvPr id="308" name="Chart Bg"/>
          <p:cNvSpPr/>
          <p:nvPr/>
        </p:nvSpPr>
        <p:spPr>
          <a:xfrm>
            <a:off x="2154435" y="11326018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09" name="Chart Value 3"/>
          <p:cNvSpPr/>
          <p:nvPr/>
        </p:nvSpPr>
        <p:spPr>
          <a:xfrm>
            <a:off x="1298248" y="11326018"/>
            <a:ext cx="762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10" name="FASHION"/>
          <p:cNvSpPr txBox="1"/>
          <p:nvPr/>
        </p:nvSpPr>
        <p:spPr>
          <a:xfrm>
            <a:off x="2154435" y="10900023"/>
            <a:ext cx="1757094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FASHION</a:t>
            </a:r>
          </a:p>
        </p:txBody>
      </p:sp>
      <p:sp>
        <p:nvSpPr>
          <p:cNvPr id="311" name="95%"/>
          <p:cNvSpPr txBox="1"/>
          <p:nvPr/>
        </p:nvSpPr>
        <p:spPr>
          <a:xfrm>
            <a:off x="8410575" y="10900023"/>
            <a:ext cx="98054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95%</a:t>
            </a:r>
          </a:p>
        </p:txBody>
      </p:sp>
      <p:sp>
        <p:nvSpPr>
          <p:cNvPr id="312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13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314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315" name="Hid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D079232-8225-F64B-A8D6-04D830F9F9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898EE9C-116A-2D4D-A3CF-1C0720830BE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3998" cy="13716000"/>
          </a:xfrm>
        </p:spPr>
      </p:sp>
      <p:sp>
        <p:nvSpPr>
          <p:cNvPr id="41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“ Just because something doesn’t do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what you planned it to do doesn’t mean it’s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useless. “</a:t>
            </a:r>
          </a:p>
        </p:txBody>
      </p:sp>
      <p:sp>
        <p:nvSpPr>
          <p:cNvPr id="43" name="TOMAS A.EDISON"/>
          <p:cNvSpPr txBox="1"/>
          <p:nvPr/>
        </p:nvSpPr>
        <p:spPr>
          <a:xfrm>
            <a:off x="10645139" y="11426759"/>
            <a:ext cx="309372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b="0" dirty="0">
                <a:latin typeface="Inter Light" panose="02000503000000020004" pitchFamily="2" charset="0"/>
                <a:ea typeface="Inter" panose="02000503000000020004" pitchFamily="2" charset="0"/>
              </a:rPr>
              <a:t>TOMAS A.EDISON</a:t>
            </a:r>
          </a:p>
        </p:txBody>
      </p:sp>
      <p:sp>
        <p:nvSpPr>
          <p:cNvPr id="44" name="Shape"/>
          <p:cNvSpPr/>
          <p:nvPr/>
        </p:nvSpPr>
        <p:spPr>
          <a:xfrm>
            <a:off x="12030492" y="12662779"/>
            <a:ext cx="323017" cy="161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60" y="0"/>
                </a:moveTo>
                <a:cubicBezTo>
                  <a:pt x="20911" y="0"/>
                  <a:pt x="20776" y="121"/>
                  <a:pt x="20678" y="316"/>
                </a:cubicBezTo>
                <a:lnTo>
                  <a:pt x="10800" y="19033"/>
                </a:lnTo>
                <a:lnTo>
                  <a:pt x="922" y="316"/>
                </a:lnTo>
                <a:cubicBezTo>
                  <a:pt x="824" y="121"/>
                  <a:pt x="689" y="0"/>
                  <a:pt x="540" y="0"/>
                </a:cubicBezTo>
                <a:cubicBezTo>
                  <a:pt x="242" y="0"/>
                  <a:pt x="0" y="483"/>
                  <a:pt x="0" y="1080"/>
                </a:cubicBezTo>
                <a:cubicBezTo>
                  <a:pt x="0" y="1378"/>
                  <a:pt x="60" y="1648"/>
                  <a:pt x="158" y="1844"/>
                </a:cubicBezTo>
                <a:lnTo>
                  <a:pt x="10418" y="21284"/>
                </a:lnTo>
                <a:cubicBezTo>
                  <a:pt x="10516" y="21480"/>
                  <a:pt x="10651" y="21600"/>
                  <a:pt x="10800" y="21600"/>
                </a:cubicBezTo>
                <a:cubicBezTo>
                  <a:pt x="10949" y="21600"/>
                  <a:pt x="11084" y="21480"/>
                  <a:pt x="11182" y="21284"/>
                </a:cubicBezTo>
                <a:lnTo>
                  <a:pt x="21442" y="1844"/>
                </a:lnTo>
                <a:cubicBezTo>
                  <a:pt x="21540" y="1648"/>
                  <a:pt x="21600" y="1378"/>
                  <a:pt x="21600" y="1080"/>
                </a:cubicBezTo>
                <a:cubicBezTo>
                  <a:pt x="21600" y="483"/>
                  <a:pt x="21358" y="0"/>
                  <a:pt x="21060" y="0"/>
                </a:cubicBezTo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45720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  <p:sp>
        <p:nvSpPr>
          <p:cNvPr id="320" name="Designer…"/>
          <p:cNvSpPr txBox="1"/>
          <p:nvPr/>
        </p:nvSpPr>
        <p:spPr>
          <a:xfrm>
            <a:off x="2228850" y="7929241"/>
            <a:ext cx="5102254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Designer</a:t>
            </a:r>
          </a:p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KYGO ANDERSON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FDE1540-B8E9-4A8F-9A2D-8D71811ED011}"/>
              </a:ext>
            </a:extLst>
          </p:cNvPr>
          <p:cNvGrpSpPr/>
          <p:nvPr/>
        </p:nvGrpSpPr>
        <p:grpSpPr>
          <a:xfrm>
            <a:off x="3900308" y="10525923"/>
            <a:ext cx="1759339" cy="295735"/>
            <a:chOff x="3900308" y="10525923"/>
            <a:chExt cx="1759339" cy="295735"/>
          </a:xfrm>
        </p:grpSpPr>
        <p:sp>
          <p:nvSpPr>
            <p:cNvPr id="321" name="Shape"/>
            <p:cNvSpPr/>
            <p:nvPr/>
          </p:nvSpPr>
          <p:spPr>
            <a:xfrm>
              <a:off x="4632098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22" name="Shape"/>
            <p:cNvSpPr/>
            <p:nvPr/>
          </p:nvSpPr>
          <p:spPr>
            <a:xfrm>
              <a:off x="3900308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23" name="Shape"/>
            <p:cNvSpPr/>
            <p:nvPr/>
          </p:nvSpPr>
          <p:spPr>
            <a:xfrm>
              <a:off x="5363889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325" name="Designer…"/>
          <p:cNvSpPr txBox="1"/>
          <p:nvPr/>
        </p:nvSpPr>
        <p:spPr>
          <a:xfrm>
            <a:off x="9640873" y="7929241"/>
            <a:ext cx="5102254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Designer</a:t>
            </a:r>
          </a:p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MELISA LORETTA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A672084-571C-47D7-9808-6950E1E9FDF5}"/>
              </a:ext>
            </a:extLst>
          </p:cNvPr>
          <p:cNvGrpSpPr/>
          <p:nvPr/>
        </p:nvGrpSpPr>
        <p:grpSpPr>
          <a:xfrm>
            <a:off x="11312331" y="10525923"/>
            <a:ext cx="1759339" cy="295735"/>
            <a:chOff x="11312331" y="10525923"/>
            <a:chExt cx="1759339" cy="295735"/>
          </a:xfrm>
        </p:grpSpPr>
        <p:sp>
          <p:nvSpPr>
            <p:cNvPr id="326" name="Shape"/>
            <p:cNvSpPr/>
            <p:nvPr/>
          </p:nvSpPr>
          <p:spPr>
            <a:xfrm>
              <a:off x="12044121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27" name="Shape"/>
            <p:cNvSpPr/>
            <p:nvPr/>
          </p:nvSpPr>
          <p:spPr>
            <a:xfrm>
              <a:off x="11312331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28" name="Shape"/>
            <p:cNvSpPr/>
            <p:nvPr/>
          </p:nvSpPr>
          <p:spPr>
            <a:xfrm>
              <a:off x="12775912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330" name="Designer…"/>
          <p:cNvSpPr txBox="1"/>
          <p:nvPr/>
        </p:nvSpPr>
        <p:spPr>
          <a:xfrm>
            <a:off x="17052896" y="7929241"/>
            <a:ext cx="5102254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Designer</a:t>
            </a:r>
          </a:p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DAVID MARTIN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71127B5-7DF3-4B14-90B0-27F3207B8FBE}"/>
              </a:ext>
            </a:extLst>
          </p:cNvPr>
          <p:cNvGrpSpPr/>
          <p:nvPr/>
        </p:nvGrpSpPr>
        <p:grpSpPr>
          <a:xfrm>
            <a:off x="18724354" y="10525923"/>
            <a:ext cx="1759339" cy="295735"/>
            <a:chOff x="18724354" y="10525923"/>
            <a:chExt cx="1759339" cy="295735"/>
          </a:xfrm>
        </p:grpSpPr>
        <p:sp>
          <p:nvSpPr>
            <p:cNvPr id="331" name="Shape"/>
            <p:cNvSpPr/>
            <p:nvPr/>
          </p:nvSpPr>
          <p:spPr>
            <a:xfrm>
              <a:off x="19456144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32" name="Shape"/>
            <p:cNvSpPr/>
            <p:nvPr/>
          </p:nvSpPr>
          <p:spPr>
            <a:xfrm>
              <a:off x="18724354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33" name="Shape"/>
            <p:cNvSpPr/>
            <p:nvPr/>
          </p:nvSpPr>
          <p:spPr>
            <a:xfrm>
              <a:off x="20187935" y="10525923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pic>
        <p:nvPicPr>
          <p:cNvPr id="38" name="Picture Placeholder 10">
            <a:extLst>
              <a:ext uri="{FF2B5EF4-FFF2-40B4-BE49-F238E27FC236}">
                <a16:creationId xmlns:a16="http://schemas.microsoft.com/office/drawing/2014/main" id="{5CE1840B-1095-45B7-927E-D8BA57C939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2874995" y="2894520"/>
            <a:ext cx="3810000" cy="3810044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  <p:pic>
        <p:nvPicPr>
          <p:cNvPr id="39" name="Picture Placeholder 12">
            <a:extLst>
              <a:ext uri="{FF2B5EF4-FFF2-40B4-BE49-F238E27FC236}">
                <a16:creationId xmlns:a16="http://schemas.microsoft.com/office/drawing/2014/main" id="{C2F0173B-699D-41FA-9BFB-287F250D09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0286716" y="2894476"/>
            <a:ext cx="3810000" cy="3810044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  <p:pic>
        <p:nvPicPr>
          <p:cNvPr id="40" name="Picture Placeholder 14">
            <a:extLst>
              <a:ext uri="{FF2B5EF4-FFF2-40B4-BE49-F238E27FC236}">
                <a16:creationId xmlns:a16="http://schemas.microsoft.com/office/drawing/2014/main" id="{7CC073A4-BBAD-466F-87C7-5856F5AEF40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7699038" y="2894013"/>
            <a:ext cx="3810000" cy="3810000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0" grpId="0" animBg="1"/>
      <p:bldP spid="325" grpId="0" animBg="1"/>
      <p:bldP spid="3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21</a:t>
            </a:fld>
            <a:endParaRPr/>
          </a:p>
        </p:txBody>
      </p:sp>
      <p:sp>
        <p:nvSpPr>
          <p:cNvPr id="337" name="DAVID MARTIN…"/>
          <p:cNvSpPr txBox="1"/>
          <p:nvPr/>
        </p:nvSpPr>
        <p:spPr>
          <a:xfrm>
            <a:off x="15178757" y="2474647"/>
            <a:ext cx="7873747" cy="1334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DAVID MARTIN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products.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8CD5EEC-2973-4271-B557-57AB033EDE89}"/>
              </a:ext>
            </a:extLst>
          </p:cNvPr>
          <p:cNvGrpSpPr/>
          <p:nvPr/>
        </p:nvGrpSpPr>
        <p:grpSpPr>
          <a:xfrm>
            <a:off x="15178758" y="4346380"/>
            <a:ext cx="1759339" cy="295735"/>
            <a:chOff x="15178758" y="4346380"/>
            <a:chExt cx="1759339" cy="295735"/>
          </a:xfrm>
        </p:grpSpPr>
        <p:sp>
          <p:nvSpPr>
            <p:cNvPr id="338" name="Shape"/>
            <p:cNvSpPr/>
            <p:nvPr/>
          </p:nvSpPr>
          <p:spPr>
            <a:xfrm>
              <a:off x="15910548" y="434638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39" name="Shape"/>
            <p:cNvSpPr/>
            <p:nvPr/>
          </p:nvSpPr>
          <p:spPr>
            <a:xfrm>
              <a:off x="15178758" y="434638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40" name="Shape"/>
            <p:cNvSpPr/>
            <p:nvPr/>
          </p:nvSpPr>
          <p:spPr>
            <a:xfrm>
              <a:off x="16642339" y="4346380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342" name="RYAN ANDERSON…"/>
          <p:cNvSpPr txBox="1"/>
          <p:nvPr/>
        </p:nvSpPr>
        <p:spPr>
          <a:xfrm>
            <a:off x="15178758" y="9073026"/>
            <a:ext cx="7873746" cy="1334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RYAN ANDERSON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products.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F888E16-0546-4430-A8B6-7F5C98FC3F01}"/>
              </a:ext>
            </a:extLst>
          </p:cNvPr>
          <p:cNvGrpSpPr/>
          <p:nvPr/>
        </p:nvGrpSpPr>
        <p:grpSpPr>
          <a:xfrm>
            <a:off x="15178758" y="10944758"/>
            <a:ext cx="1759339" cy="295735"/>
            <a:chOff x="15178758" y="10944758"/>
            <a:chExt cx="1759339" cy="295735"/>
          </a:xfrm>
        </p:grpSpPr>
        <p:sp>
          <p:nvSpPr>
            <p:cNvPr id="343" name="Shape"/>
            <p:cNvSpPr/>
            <p:nvPr/>
          </p:nvSpPr>
          <p:spPr>
            <a:xfrm>
              <a:off x="15910548" y="1094475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44" name="Shape"/>
            <p:cNvSpPr/>
            <p:nvPr/>
          </p:nvSpPr>
          <p:spPr>
            <a:xfrm>
              <a:off x="15178758" y="1094475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45" name="Shape"/>
            <p:cNvSpPr/>
            <p:nvPr/>
          </p:nvSpPr>
          <p:spPr>
            <a:xfrm>
              <a:off x="16642339" y="10944758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347" name="MELISSA LORETA…"/>
          <p:cNvSpPr txBox="1"/>
          <p:nvPr/>
        </p:nvSpPr>
        <p:spPr>
          <a:xfrm>
            <a:off x="15178758" y="5774266"/>
            <a:ext cx="7873746" cy="13342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24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MELISSA LORETA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products.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14E554A-B0C9-40F2-83CA-15B73F231F5E}"/>
              </a:ext>
            </a:extLst>
          </p:cNvPr>
          <p:cNvGrpSpPr/>
          <p:nvPr/>
        </p:nvGrpSpPr>
        <p:grpSpPr>
          <a:xfrm>
            <a:off x="15178758" y="7645999"/>
            <a:ext cx="1759339" cy="295735"/>
            <a:chOff x="15178758" y="7645999"/>
            <a:chExt cx="1759339" cy="295735"/>
          </a:xfrm>
        </p:grpSpPr>
        <p:sp>
          <p:nvSpPr>
            <p:cNvPr id="348" name="Shape"/>
            <p:cNvSpPr/>
            <p:nvPr/>
          </p:nvSpPr>
          <p:spPr>
            <a:xfrm>
              <a:off x="15910548" y="7645999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  <a:moveTo>
                    <a:pt x="15929" y="7018"/>
                  </a:moveTo>
                  <a:cubicBezTo>
                    <a:pt x="15539" y="7246"/>
                    <a:pt x="15108" y="7411"/>
                    <a:pt x="14650" y="7500"/>
                  </a:cubicBezTo>
                  <a:cubicBezTo>
                    <a:pt x="14282" y="7114"/>
                    <a:pt x="13759" y="6874"/>
                    <a:pt x="13179" y="6874"/>
                  </a:cubicBezTo>
                  <a:cubicBezTo>
                    <a:pt x="12067" y="6874"/>
                    <a:pt x="11165" y="7762"/>
                    <a:pt x="11165" y="8856"/>
                  </a:cubicBezTo>
                  <a:cubicBezTo>
                    <a:pt x="11165" y="9011"/>
                    <a:pt x="11183" y="9162"/>
                    <a:pt x="11217" y="9308"/>
                  </a:cubicBezTo>
                  <a:cubicBezTo>
                    <a:pt x="9543" y="9225"/>
                    <a:pt x="8059" y="8436"/>
                    <a:pt x="7065" y="7236"/>
                  </a:cubicBezTo>
                  <a:cubicBezTo>
                    <a:pt x="6892" y="7530"/>
                    <a:pt x="6793" y="7869"/>
                    <a:pt x="6793" y="8233"/>
                  </a:cubicBezTo>
                  <a:cubicBezTo>
                    <a:pt x="6793" y="8921"/>
                    <a:pt x="7148" y="9528"/>
                    <a:pt x="7689" y="9883"/>
                  </a:cubicBezTo>
                  <a:cubicBezTo>
                    <a:pt x="7359" y="9873"/>
                    <a:pt x="7048" y="9784"/>
                    <a:pt x="6776" y="9635"/>
                  </a:cubicBezTo>
                  <a:cubicBezTo>
                    <a:pt x="6776" y="9644"/>
                    <a:pt x="6776" y="9651"/>
                    <a:pt x="6776" y="9660"/>
                  </a:cubicBezTo>
                  <a:cubicBezTo>
                    <a:pt x="6776" y="10621"/>
                    <a:pt x="7471" y="11422"/>
                    <a:pt x="8392" y="11604"/>
                  </a:cubicBezTo>
                  <a:cubicBezTo>
                    <a:pt x="8223" y="11650"/>
                    <a:pt x="8045" y="11673"/>
                    <a:pt x="7861" y="11673"/>
                  </a:cubicBezTo>
                  <a:cubicBezTo>
                    <a:pt x="7732" y="11673"/>
                    <a:pt x="7605" y="11661"/>
                    <a:pt x="7483" y="11638"/>
                  </a:cubicBezTo>
                  <a:cubicBezTo>
                    <a:pt x="7739" y="12426"/>
                    <a:pt x="8483" y="12999"/>
                    <a:pt x="9364" y="13015"/>
                  </a:cubicBezTo>
                  <a:cubicBezTo>
                    <a:pt x="8674" y="13547"/>
                    <a:pt x="7806" y="13863"/>
                    <a:pt x="6862" y="13863"/>
                  </a:cubicBezTo>
                  <a:cubicBezTo>
                    <a:pt x="6699" y="13863"/>
                    <a:pt x="6540" y="13855"/>
                    <a:pt x="6382" y="13837"/>
                  </a:cubicBezTo>
                  <a:cubicBezTo>
                    <a:pt x="7274" y="14398"/>
                    <a:pt x="8332" y="14727"/>
                    <a:pt x="9470" y="14727"/>
                  </a:cubicBezTo>
                  <a:cubicBezTo>
                    <a:pt x="13175" y="14727"/>
                    <a:pt x="15201" y="11706"/>
                    <a:pt x="15201" y="9086"/>
                  </a:cubicBezTo>
                  <a:cubicBezTo>
                    <a:pt x="15201" y="9000"/>
                    <a:pt x="15199" y="8915"/>
                    <a:pt x="15195" y="8830"/>
                  </a:cubicBezTo>
                  <a:cubicBezTo>
                    <a:pt x="15588" y="8550"/>
                    <a:pt x="15930" y="8201"/>
                    <a:pt x="16200" y="7804"/>
                  </a:cubicBezTo>
                  <a:cubicBezTo>
                    <a:pt x="15839" y="7961"/>
                    <a:pt x="15451" y="8067"/>
                    <a:pt x="15043" y="8115"/>
                  </a:cubicBezTo>
                  <a:cubicBezTo>
                    <a:pt x="15459" y="7870"/>
                    <a:pt x="15778" y="7482"/>
                    <a:pt x="15929" y="7018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49" name="Shape"/>
            <p:cNvSpPr/>
            <p:nvPr/>
          </p:nvSpPr>
          <p:spPr>
            <a:xfrm>
              <a:off x="15178758" y="7645999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76" y="8468"/>
                  </a:moveTo>
                  <a:cubicBezTo>
                    <a:pt x="11776" y="8071"/>
                    <a:pt x="11817" y="7858"/>
                    <a:pt x="12428" y="7858"/>
                  </a:cubicBezTo>
                  <a:lnTo>
                    <a:pt x="13244" y="7858"/>
                  </a:lnTo>
                  <a:lnTo>
                    <a:pt x="13244" y="6381"/>
                  </a:lnTo>
                  <a:lnTo>
                    <a:pt x="11938" y="6381"/>
                  </a:lnTo>
                  <a:cubicBezTo>
                    <a:pt x="10369" y="6381"/>
                    <a:pt x="9816" y="7120"/>
                    <a:pt x="9816" y="8363"/>
                  </a:cubicBezTo>
                  <a:lnTo>
                    <a:pt x="9816" y="9322"/>
                  </a:lnTo>
                  <a:lnTo>
                    <a:pt x="8837" y="9322"/>
                  </a:lnTo>
                  <a:lnTo>
                    <a:pt x="8837" y="10800"/>
                  </a:lnTo>
                  <a:lnTo>
                    <a:pt x="9816" y="10800"/>
                  </a:lnTo>
                  <a:lnTo>
                    <a:pt x="9816" y="15219"/>
                  </a:lnTo>
                  <a:lnTo>
                    <a:pt x="11774" y="15219"/>
                  </a:lnTo>
                  <a:lnTo>
                    <a:pt x="11774" y="10800"/>
                  </a:lnTo>
                  <a:lnTo>
                    <a:pt x="13081" y="10800"/>
                  </a:lnTo>
                  <a:lnTo>
                    <a:pt x="13254" y="9322"/>
                  </a:lnTo>
                  <a:lnTo>
                    <a:pt x="11774" y="9322"/>
                  </a:lnTo>
                  <a:cubicBezTo>
                    <a:pt x="11774" y="9322"/>
                    <a:pt x="11776" y="8468"/>
                    <a:pt x="11776" y="8468"/>
                  </a:cubicBezTo>
                  <a:close/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5" y="0"/>
                    <a:pt x="0" y="4835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5"/>
                    <a:pt x="16765" y="0"/>
                    <a:pt x="10800" y="0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  <p:sp>
          <p:nvSpPr>
            <p:cNvPr id="350" name="Shape"/>
            <p:cNvSpPr/>
            <p:nvPr/>
          </p:nvSpPr>
          <p:spPr>
            <a:xfrm>
              <a:off x="16642339" y="7645999"/>
              <a:ext cx="295758" cy="2957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8"/>
                  </a:moveTo>
                  <a:cubicBezTo>
                    <a:pt x="5377" y="20618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6223" y="982"/>
                    <a:pt x="20618" y="5378"/>
                    <a:pt x="20618" y="10800"/>
                  </a:cubicBezTo>
                  <a:cubicBezTo>
                    <a:pt x="20618" y="16223"/>
                    <a:pt x="16223" y="20618"/>
                    <a:pt x="10800" y="20618"/>
                  </a:cubicBezTo>
                  <a:moveTo>
                    <a:pt x="10800" y="0"/>
                  </a:moveTo>
                  <a:cubicBezTo>
                    <a:pt x="4836" y="0"/>
                    <a:pt x="0" y="4835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moveTo>
                    <a:pt x="13430" y="9320"/>
                  </a:moveTo>
                  <a:cubicBezTo>
                    <a:pt x="11975" y="9320"/>
                    <a:pt x="11780" y="10196"/>
                    <a:pt x="11780" y="10196"/>
                  </a:cubicBezTo>
                  <a:lnTo>
                    <a:pt x="11782" y="9327"/>
                  </a:lnTo>
                  <a:lnTo>
                    <a:pt x="9818" y="9327"/>
                  </a:lnTo>
                  <a:lnTo>
                    <a:pt x="9818" y="14727"/>
                  </a:lnTo>
                  <a:lnTo>
                    <a:pt x="11782" y="14727"/>
                  </a:lnTo>
                  <a:lnTo>
                    <a:pt x="11782" y="11782"/>
                  </a:lnTo>
                  <a:cubicBezTo>
                    <a:pt x="11782" y="11782"/>
                    <a:pt x="11782" y="10793"/>
                    <a:pt x="12616" y="10793"/>
                  </a:cubicBezTo>
                  <a:cubicBezTo>
                    <a:pt x="13086" y="10793"/>
                    <a:pt x="13255" y="11232"/>
                    <a:pt x="13255" y="11782"/>
                  </a:cubicBezTo>
                  <a:lnTo>
                    <a:pt x="13255" y="14727"/>
                  </a:lnTo>
                  <a:lnTo>
                    <a:pt x="15218" y="14727"/>
                  </a:lnTo>
                  <a:lnTo>
                    <a:pt x="15218" y="11782"/>
                  </a:lnTo>
                  <a:cubicBezTo>
                    <a:pt x="15218" y="10245"/>
                    <a:pt x="14550" y="9320"/>
                    <a:pt x="13430" y="9320"/>
                  </a:cubicBezTo>
                  <a:moveTo>
                    <a:pt x="6873" y="14727"/>
                  </a:moveTo>
                  <a:lnTo>
                    <a:pt x="8829" y="14727"/>
                  </a:lnTo>
                  <a:lnTo>
                    <a:pt x="8829" y="9320"/>
                  </a:lnTo>
                  <a:lnTo>
                    <a:pt x="6873" y="9320"/>
                  </a:lnTo>
                  <a:cubicBezTo>
                    <a:pt x="6873" y="9320"/>
                    <a:pt x="6873" y="14727"/>
                    <a:pt x="6873" y="14727"/>
                  </a:cubicBezTo>
                  <a:close/>
                  <a:moveTo>
                    <a:pt x="7851" y="6873"/>
                  </a:moveTo>
                  <a:cubicBezTo>
                    <a:pt x="7311" y="6873"/>
                    <a:pt x="6873" y="7313"/>
                    <a:pt x="6873" y="7856"/>
                  </a:cubicBezTo>
                  <a:cubicBezTo>
                    <a:pt x="6873" y="8399"/>
                    <a:pt x="7311" y="8839"/>
                    <a:pt x="7851" y="8839"/>
                  </a:cubicBezTo>
                  <a:cubicBezTo>
                    <a:pt x="8391" y="8839"/>
                    <a:pt x="8829" y="8399"/>
                    <a:pt x="8829" y="7856"/>
                  </a:cubicBezTo>
                  <a:cubicBezTo>
                    <a:pt x="8829" y="7313"/>
                    <a:pt x="8391" y="6873"/>
                    <a:pt x="7851" y="6873"/>
                  </a:cubicBezTo>
                </a:path>
              </a:pathLst>
            </a:custGeom>
            <a:solidFill>
              <a:srgbClr val="677180"/>
            </a:solidFill>
            <a:ln w="12700">
              <a:miter lim="400000"/>
            </a:ln>
          </p:spPr>
          <p:txBody>
            <a:bodyPr lIns="45719" rIns="45719" anchor="ctr"/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351" name="Awesome creative…"/>
          <p:cNvSpPr txBox="1"/>
          <p:nvPr/>
        </p:nvSpPr>
        <p:spPr>
          <a:xfrm>
            <a:off x="2154435" y="4642114"/>
            <a:ext cx="6837164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Awesome creative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team work.</a:t>
            </a:r>
          </a:p>
        </p:txBody>
      </p:sp>
      <p:sp>
        <p:nvSpPr>
          <p:cNvPr id="352" name="Globally administrate client-focused meta services B2C…"/>
          <p:cNvSpPr txBox="1"/>
          <p:nvPr/>
        </p:nvSpPr>
        <p:spPr>
          <a:xfrm>
            <a:off x="2154434" y="8007198"/>
            <a:ext cx="68371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B2C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 Distinctively synergies excellent communities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manufactured products.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D7C5BC9-3442-5C41-8C58-A2FAD8D540BE}"/>
              </a:ext>
            </a:extLst>
          </p:cNvPr>
          <p:cNvCxnSpPr>
            <a:cxnSpLocks/>
          </p:cNvCxnSpPr>
          <p:nvPr/>
        </p:nvCxnSpPr>
        <p:spPr>
          <a:xfrm>
            <a:off x="2154435" y="7601102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32" name="Picture Placeholder 10">
            <a:extLst>
              <a:ext uri="{FF2B5EF4-FFF2-40B4-BE49-F238E27FC236}">
                <a16:creationId xmlns:a16="http://schemas.microsoft.com/office/drawing/2014/main" id="{A752B331-C3A2-455C-9710-D1347FFB85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16586" y="2289240"/>
            <a:ext cx="2541600" cy="2541600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  <p:pic>
        <p:nvPicPr>
          <p:cNvPr id="33" name="Picture Placeholder 12">
            <a:extLst>
              <a:ext uri="{FF2B5EF4-FFF2-40B4-BE49-F238E27FC236}">
                <a16:creationId xmlns:a16="http://schemas.microsoft.com/office/drawing/2014/main" id="{3092C970-BBED-44E1-B7FA-E705CB40DA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16586" y="5587126"/>
            <a:ext cx="2541600" cy="2541600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  <p:pic>
        <p:nvPicPr>
          <p:cNvPr id="34" name="Picture Placeholder 14">
            <a:extLst>
              <a:ext uri="{FF2B5EF4-FFF2-40B4-BE49-F238E27FC236}">
                <a16:creationId xmlns:a16="http://schemas.microsoft.com/office/drawing/2014/main" id="{8CA922B2-D58A-41E2-956C-6D8227D9D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718194" y="8885885"/>
            <a:ext cx="2541600" cy="2541600"/>
          </a:xfrm>
          <a:custGeom>
            <a:avLst/>
            <a:gdLst>
              <a:gd name="connsiteX0" fmla="*/ 1901720 w 3810000"/>
              <a:gd name="connsiteY0" fmla="*/ 0 h 3810044"/>
              <a:gd name="connsiteX1" fmla="*/ 1908244 w 3810000"/>
              <a:gd name="connsiteY1" fmla="*/ 0 h 3810044"/>
              <a:gd name="connsiteX2" fmla="*/ 2013721 w 3810000"/>
              <a:gd name="connsiteY2" fmla="*/ 5756 h 3810044"/>
              <a:gd name="connsiteX3" fmla="*/ 2329952 w 3810000"/>
              <a:gd name="connsiteY3" fmla="*/ 94360 h 3810044"/>
              <a:gd name="connsiteX4" fmla="*/ 3078044 w 3810000"/>
              <a:gd name="connsiteY4" fmla="*/ 727265 h 3810044"/>
              <a:gd name="connsiteX5" fmla="*/ 3087727 w 3810000"/>
              <a:gd name="connsiteY5" fmla="*/ 737179 h 3810044"/>
              <a:gd name="connsiteX6" fmla="*/ 3551250 w 3810000"/>
              <a:gd name="connsiteY6" fmla="*/ 1228455 h 3810044"/>
              <a:gd name="connsiteX7" fmla="*/ 3715859 w 3810000"/>
              <a:gd name="connsiteY7" fmla="*/ 1479670 h 3810044"/>
              <a:gd name="connsiteX8" fmla="*/ 3804240 w 3810000"/>
              <a:gd name="connsiteY8" fmla="*/ 1796210 h 3810044"/>
              <a:gd name="connsiteX9" fmla="*/ 3810000 w 3810000"/>
              <a:gd name="connsiteY9" fmla="*/ 1902535 h 3810044"/>
              <a:gd name="connsiteX10" fmla="*/ 3810000 w 3810000"/>
              <a:gd name="connsiteY10" fmla="*/ 1907421 h 3810044"/>
              <a:gd name="connsiteX11" fmla="*/ 3804240 w 3810000"/>
              <a:gd name="connsiteY11" fmla="*/ 2013737 h 3810044"/>
              <a:gd name="connsiteX12" fmla="*/ 3715859 w 3810000"/>
              <a:gd name="connsiteY12" fmla="*/ 2330153 h 3810044"/>
              <a:gd name="connsiteX13" fmla="*/ 3667086 w 3810000"/>
              <a:gd name="connsiteY13" fmla="*/ 2416369 h 3810044"/>
              <a:gd name="connsiteX14" fmla="*/ 3082527 w 3810000"/>
              <a:gd name="connsiteY14" fmla="*/ 3077954 h 3810044"/>
              <a:gd name="connsiteX15" fmla="*/ 3072485 w 3810000"/>
              <a:gd name="connsiteY15" fmla="*/ 3087514 h 3810044"/>
              <a:gd name="connsiteX16" fmla="*/ 2581169 w 3810000"/>
              <a:gd name="connsiteY16" fmla="*/ 3550996 h 3810044"/>
              <a:gd name="connsiteX17" fmla="*/ 2329952 w 3810000"/>
              <a:gd name="connsiteY17" fmla="*/ 3715640 h 3810044"/>
              <a:gd name="connsiteX18" fmla="*/ 2013645 w 3810000"/>
              <a:gd name="connsiteY18" fmla="*/ 3804158 h 3810044"/>
              <a:gd name="connsiteX19" fmla="*/ 1480011 w 3810000"/>
              <a:gd name="connsiteY19" fmla="*/ 3715640 h 3810044"/>
              <a:gd name="connsiteX20" fmla="*/ 731919 w 3810000"/>
              <a:gd name="connsiteY20" fmla="*/ 3082203 h 3810044"/>
              <a:gd name="connsiteX21" fmla="*/ 722236 w 3810000"/>
              <a:gd name="connsiteY21" fmla="*/ 3072289 h 3810044"/>
              <a:gd name="connsiteX22" fmla="*/ 94105 w 3810000"/>
              <a:gd name="connsiteY22" fmla="*/ 2330153 h 3810044"/>
              <a:gd name="connsiteX23" fmla="*/ 5723 w 3810000"/>
              <a:gd name="connsiteY23" fmla="*/ 2013737 h 3810044"/>
              <a:gd name="connsiteX24" fmla="*/ 0 w 3810000"/>
              <a:gd name="connsiteY24" fmla="*/ 1908100 h 3810044"/>
              <a:gd name="connsiteX25" fmla="*/ 0 w 3810000"/>
              <a:gd name="connsiteY25" fmla="*/ 1901855 h 3810044"/>
              <a:gd name="connsiteX26" fmla="*/ 5723 w 3810000"/>
              <a:gd name="connsiteY26" fmla="*/ 1796210 h 3810044"/>
              <a:gd name="connsiteX27" fmla="*/ 94105 w 3810000"/>
              <a:gd name="connsiteY27" fmla="*/ 1479670 h 3810044"/>
              <a:gd name="connsiteX28" fmla="*/ 722236 w 3810000"/>
              <a:gd name="connsiteY28" fmla="*/ 737179 h 3810044"/>
              <a:gd name="connsiteX29" fmla="*/ 737478 w 3810000"/>
              <a:gd name="connsiteY29" fmla="*/ 722131 h 3810044"/>
              <a:gd name="connsiteX30" fmla="*/ 1480011 w 3810000"/>
              <a:gd name="connsiteY30" fmla="*/ 94360 h 3810044"/>
              <a:gd name="connsiteX31" fmla="*/ 1796243 w 3810000"/>
              <a:gd name="connsiteY31" fmla="*/ 5756 h 3810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0" h="3810044">
                <a:moveTo>
                  <a:pt x="1901720" y="0"/>
                </a:moveTo>
                <a:lnTo>
                  <a:pt x="1908244" y="0"/>
                </a:lnTo>
                <a:lnTo>
                  <a:pt x="2013721" y="5756"/>
                </a:lnTo>
                <a:cubicBezTo>
                  <a:pt x="2122107" y="17614"/>
                  <a:pt x="2228955" y="47224"/>
                  <a:pt x="2329952" y="94360"/>
                </a:cubicBezTo>
                <a:cubicBezTo>
                  <a:pt x="2567721" y="217577"/>
                  <a:pt x="2738247" y="387355"/>
                  <a:pt x="3078044" y="727265"/>
                </a:cubicBezTo>
                <a:lnTo>
                  <a:pt x="3087727" y="737179"/>
                </a:lnTo>
                <a:cubicBezTo>
                  <a:pt x="3296805" y="946436"/>
                  <a:pt x="3441869" y="1091252"/>
                  <a:pt x="3551250" y="1228455"/>
                </a:cubicBezTo>
                <a:cubicBezTo>
                  <a:pt x="3616699" y="1310954"/>
                  <a:pt x="3669596" y="1390620"/>
                  <a:pt x="3715859" y="1479670"/>
                </a:cubicBezTo>
                <a:cubicBezTo>
                  <a:pt x="3762996" y="1580780"/>
                  <a:pt x="3792456" y="1687765"/>
                  <a:pt x="3804240" y="1796210"/>
                </a:cubicBezTo>
                <a:lnTo>
                  <a:pt x="3810000" y="1902535"/>
                </a:lnTo>
                <a:lnTo>
                  <a:pt x="3810000" y="1907421"/>
                </a:lnTo>
                <a:lnTo>
                  <a:pt x="3804240" y="2013737"/>
                </a:lnTo>
                <a:cubicBezTo>
                  <a:pt x="3792456" y="2122165"/>
                  <a:pt x="3762996" y="2229109"/>
                  <a:pt x="3715859" y="2330153"/>
                </a:cubicBezTo>
                <a:cubicBezTo>
                  <a:pt x="3700438" y="2359895"/>
                  <a:pt x="3684120" y="2388221"/>
                  <a:pt x="3667086" y="2416369"/>
                </a:cubicBezTo>
                <a:cubicBezTo>
                  <a:pt x="3547305" y="2612880"/>
                  <a:pt x="3380006" y="2780533"/>
                  <a:pt x="3082527" y="3077954"/>
                </a:cubicBezTo>
                <a:lnTo>
                  <a:pt x="3072485" y="3087514"/>
                </a:lnTo>
                <a:cubicBezTo>
                  <a:pt x="2863407" y="3296594"/>
                  <a:pt x="2718523" y="3441587"/>
                  <a:pt x="2581169" y="3550996"/>
                </a:cubicBezTo>
                <a:cubicBezTo>
                  <a:pt x="2498865" y="3616499"/>
                  <a:pt x="2419250" y="3669433"/>
                  <a:pt x="2329952" y="3715640"/>
                </a:cubicBezTo>
                <a:cubicBezTo>
                  <a:pt x="2228999" y="3762731"/>
                  <a:pt x="2122129" y="3792474"/>
                  <a:pt x="2013645" y="3804158"/>
                </a:cubicBezTo>
                <a:cubicBezTo>
                  <a:pt x="1833077" y="3823809"/>
                  <a:pt x="1648385" y="3794244"/>
                  <a:pt x="1480011" y="3715640"/>
                </a:cubicBezTo>
                <a:cubicBezTo>
                  <a:pt x="1242243" y="3592422"/>
                  <a:pt x="1071716" y="3422290"/>
                  <a:pt x="731919" y="3082203"/>
                </a:cubicBezTo>
                <a:lnTo>
                  <a:pt x="722236" y="3072289"/>
                </a:lnTo>
                <a:cubicBezTo>
                  <a:pt x="387460" y="2737513"/>
                  <a:pt x="217472" y="2567913"/>
                  <a:pt x="94105" y="2330153"/>
                </a:cubicBezTo>
                <a:cubicBezTo>
                  <a:pt x="46968" y="2229109"/>
                  <a:pt x="17507" y="2122165"/>
                  <a:pt x="5723" y="2013737"/>
                </a:cubicBezTo>
                <a:lnTo>
                  <a:pt x="0" y="1908100"/>
                </a:lnTo>
                <a:lnTo>
                  <a:pt x="0" y="1901855"/>
                </a:lnTo>
                <a:lnTo>
                  <a:pt x="5723" y="1796210"/>
                </a:lnTo>
                <a:cubicBezTo>
                  <a:pt x="17507" y="1687765"/>
                  <a:pt x="46968" y="1580780"/>
                  <a:pt x="94105" y="1479670"/>
                </a:cubicBezTo>
                <a:cubicBezTo>
                  <a:pt x="216754" y="1243326"/>
                  <a:pt x="386205" y="1073194"/>
                  <a:pt x="722236" y="737179"/>
                </a:cubicBezTo>
                <a:lnTo>
                  <a:pt x="737478" y="722131"/>
                </a:lnTo>
                <a:cubicBezTo>
                  <a:pt x="1072254" y="387355"/>
                  <a:pt x="1242243" y="217577"/>
                  <a:pt x="1480011" y="94360"/>
                </a:cubicBezTo>
                <a:cubicBezTo>
                  <a:pt x="1581009" y="47224"/>
                  <a:pt x="1687857" y="17614"/>
                  <a:pt x="1796243" y="5756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" grpId="0" animBg="1"/>
      <p:bldP spid="342" grpId="0" animBg="1"/>
      <p:bldP spid="347" grpId="0" animBg="1"/>
      <p:bldP spid="351" grpId="0" animBg="1"/>
      <p:bldP spid="3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22</a:t>
            </a:fld>
            <a:endParaRPr/>
          </a:p>
        </p:txBody>
      </p:sp>
      <p:sp>
        <p:nvSpPr>
          <p:cNvPr id="358" name="I FIND THAT THE HARDER I WORK,…"/>
          <p:cNvSpPr txBox="1"/>
          <p:nvPr/>
        </p:nvSpPr>
        <p:spPr>
          <a:xfrm>
            <a:off x="1809750" y="7562619"/>
            <a:ext cx="6324032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I FIND THAT THE HARDER I WORK,</a:t>
            </a:r>
          </a:p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THE MORE LUCK I SEEN TO HAVE.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Distinctively excellent communities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products.</a:t>
            </a:r>
          </a:p>
        </p:txBody>
      </p:sp>
      <p:sp>
        <p:nvSpPr>
          <p:cNvPr id="359" name="DON’T BE AFRAID TO GIVE UP THE…"/>
          <p:cNvSpPr txBox="1"/>
          <p:nvPr/>
        </p:nvSpPr>
        <p:spPr>
          <a:xfrm>
            <a:off x="9029984" y="7562619"/>
            <a:ext cx="6324032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DON’T BE AFRAID TO GIVE UP THE</a:t>
            </a:r>
          </a:p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GOOD TO GO FOR THE GREAT.</a:t>
            </a:r>
          </a:p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endParaRPr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Distinctively excellent communities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products.</a:t>
            </a:r>
          </a:p>
        </p:txBody>
      </p:sp>
      <p:sp>
        <p:nvSpPr>
          <p:cNvPr id="361" name="IT IS BETTER TO FAIL IN ORIGINALITY THAN…"/>
          <p:cNvSpPr txBox="1"/>
          <p:nvPr/>
        </p:nvSpPr>
        <p:spPr>
          <a:xfrm>
            <a:off x="16250218" y="7562619"/>
            <a:ext cx="6324032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IT IS BETTER TO FAIL IN ORIGINALITY THAN</a:t>
            </a:r>
          </a:p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TO SUCCEED IN IMITATION.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excellent communities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products.</a:t>
            </a:r>
          </a:p>
        </p:txBody>
      </p:sp>
      <p:pic>
        <p:nvPicPr>
          <p:cNvPr id="19" name="Picture Placeholder 9">
            <a:extLst>
              <a:ext uri="{FF2B5EF4-FFF2-40B4-BE49-F238E27FC236}">
                <a16:creationId xmlns:a16="http://schemas.microsoft.com/office/drawing/2014/main" id="{DE57D24B-3C6F-4C4D-AD22-F66241E5EB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" r="3811"/>
          <a:stretch>
            <a:fillRect/>
          </a:stretch>
        </p:blipFill>
        <p:spPr>
          <a:xfrm>
            <a:off x="3701764" y="3886431"/>
            <a:ext cx="2540001" cy="2748757"/>
          </a:xfrm>
          <a:custGeom>
            <a:avLst/>
            <a:gdLst>
              <a:gd name="connsiteX0" fmla="*/ 1270000 w 2540001"/>
              <a:gd name="connsiteY0" fmla="*/ 0 h 2748757"/>
              <a:gd name="connsiteX1" fmla="*/ 1553399 w 2540001"/>
              <a:gd name="connsiteY1" fmla="*/ 67828 h 2748757"/>
              <a:gd name="connsiteX2" fmla="*/ 2256250 w 2540001"/>
              <a:gd name="connsiteY2" fmla="*/ 474670 h 2748757"/>
              <a:gd name="connsiteX3" fmla="*/ 2540001 w 2540001"/>
              <a:gd name="connsiteY3" fmla="*/ 966774 h 2748757"/>
              <a:gd name="connsiteX4" fmla="*/ 2540001 w 2540001"/>
              <a:gd name="connsiteY4" fmla="*/ 1782365 h 2748757"/>
              <a:gd name="connsiteX5" fmla="*/ 2256250 w 2540001"/>
              <a:gd name="connsiteY5" fmla="*/ 2274088 h 2748757"/>
              <a:gd name="connsiteX6" fmla="*/ 1553399 w 2540001"/>
              <a:gd name="connsiteY6" fmla="*/ 2681311 h 2748757"/>
              <a:gd name="connsiteX7" fmla="*/ 1270000 w 2540001"/>
              <a:gd name="connsiteY7" fmla="*/ 2748757 h 2748757"/>
              <a:gd name="connsiteX8" fmla="*/ 986602 w 2540001"/>
              <a:gd name="connsiteY8" fmla="*/ 2681311 h 2748757"/>
              <a:gd name="connsiteX9" fmla="*/ 283751 w 2540001"/>
              <a:gd name="connsiteY9" fmla="*/ 2274088 h 2748757"/>
              <a:gd name="connsiteX10" fmla="*/ 0 w 2540001"/>
              <a:gd name="connsiteY10" fmla="*/ 1782365 h 2748757"/>
              <a:gd name="connsiteX11" fmla="*/ 0 w 2540001"/>
              <a:gd name="connsiteY11" fmla="*/ 966774 h 2748757"/>
              <a:gd name="connsiteX12" fmla="*/ 283751 w 2540001"/>
              <a:gd name="connsiteY12" fmla="*/ 474670 h 2748757"/>
              <a:gd name="connsiteX13" fmla="*/ 986602 w 2540001"/>
              <a:gd name="connsiteY13" fmla="*/ 67828 h 2748757"/>
              <a:gd name="connsiteX14" fmla="*/ 1270000 w 2540001"/>
              <a:gd name="connsiteY14" fmla="*/ 0 h 274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40001" h="2748757">
                <a:moveTo>
                  <a:pt x="1270000" y="0"/>
                </a:moveTo>
                <a:cubicBezTo>
                  <a:pt x="1372776" y="0"/>
                  <a:pt x="1475435" y="22779"/>
                  <a:pt x="1553399" y="67828"/>
                </a:cubicBezTo>
                <a:lnTo>
                  <a:pt x="2256250" y="474670"/>
                </a:lnTo>
                <a:cubicBezTo>
                  <a:pt x="2412296" y="564895"/>
                  <a:pt x="2540001" y="786577"/>
                  <a:pt x="2540001" y="966774"/>
                </a:cubicBezTo>
                <a:lnTo>
                  <a:pt x="2540001" y="1782365"/>
                </a:lnTo>
                <a:cubicBezTo>
                  <a:pt x="2540001" y="1962562"/>
                  <a:pt x="2412296" y="2183862"/>
                  <a:pt x="2256250" y="2274088"/>
                </a:cubicBezTo>
                <a:lnTo>
                  <a:pt x="1553399" y="2681311"/>
                </a:lnTo>
                <a:cubicBezTo>
                  <a:pt x="1475435" y="2726487"/>
                  <a:pt x="1372776" y="2748757"/>
                  <a:pt x="1270000" y="2748757"/>
                </a:cubicBezTo>
                <a:cubicBezTo>
                  <a:pt x="1167224" y="2748757"/>
                  <a:pt x="1064566" y="2726487"/>
                  <a:pt x="986602" y="2681311"/>
                </a:cubicBezTo>
                <a:lnTo>
                  <a:pt x="283751" y="2274088"/>
                </a:lnTo>
                <a:cubicBezTo>
                  <a:pt x="127706" y="2183862"/>
                  <a:pt x="0" y="1962562"/>
                  <a:pt x="0" y="1782365"/>
                </a:cubicBezTo>
                <a:lnTo>
                  <a:pt x="0" y="966774"/>
                </a:lnTo>
                <a:cubicBezTo>
                  <a:pt x="0" y="786577"/>
                  <a:pt x="127706" y="564895"/>
                  <a:pt x="283751" y="474670"/>
                </a:cubicBezTo>
                <a:lnTo>
                  <a:pt x="986602" y="67828"/>
                </a:lnTo>
                <a:cubicBezTo>
                  <a:pt x="1064566" y="22779"/>
                  <a:pt x="1167224" y="0"/>
                  <a:pt x="1270000" y="0"/>
                </a:cubicBezTo>
                <a:close/>
              </a:path>
            </a:pathLst>
          </a:custGeom>
        </p:spPr>
      </p:pic>
      <p:pic>
        <p:nvPicPr>
          <p:cNvPr id="20" name="Picture Placeholder 11">
            <a:extLst>
              <a:ext uri="{FF2B5EF4-FFF2-40B4-BE49-F238E27FC236}">
                <a16:creationId xmlns:a16="http://schemas.microsoft.com/office/drawing/2014/main" id="{BA5B72CA-C021-4BA9-B215-A6506617F3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" r="3811"/>
          <a:stretch>
            <a:fillRect/>
          </a:stretch>
        </p:blipFill>
        <p:spPr>
          <a:xfrm>
            <a:off x="10921999" y="3886430"/>
            <a:ext cx="2540001" cy="2748757"/>
          </a:xfrm>
          <a:custGeom>
            <a:avLst/>
            <a:gdLst>
              <a:gd name="connsiteX0" fmla="*/ 1270000 w 2540001"/>
              <a:gd name="connsiteY0" fmla="*/ 0 h 2748757"/>
              <a:gd name="connsiteX1" fmla="*/ 1553399 w 2540001"/>
              <a:gd name="connsiteY1" fmla="*/ 67828 h 2748757"/>
              <a:gd name="connsiteX2" fmla="*/ 2256250 w 2540001"/>
              <a:gd name="connsiteY2" fmla="*/ 474670 h 2748757"/>
              <a:gd name="connsiteX3" fmla="*/ 2540001 w 2540001"/>
              <a:gd name="connsiteY3" fmla="*/ 966774 h 2748757"/>
              <a:gd name="connsiteX4" fmla="*/ 2540001 w 2540001"/>
              <a:gd name="connsiteY4" fmla="*/ 1782365 h 2748757"/>
              <a:gd name="connsiteX5" fmla="*/ 2256250 w 2540001"/>
              <a:gd name="connsiteY5" fmla="*/ 2274088 h 2748757"/>
              <a:gd name="connsiteX6" fmla="*/ 1553399 w 2540001"/>
              <a:gd name="connsiteY6" fmla="*/ 2681311 h 2748757"/>
              <a:gd name="connsiteX7" fmla="*/ 1270000 w 2540001"/>
              <a:gd name="connsiteY7" fmla="*/ 2748757 h 2748757"/>
              <a:gd name="connsiteX8" fmla="*/ 986602 w 2540001"/>
              <a:gd name="connsiteY8" fmla="*/ 2681311 h 2748757"/>
              <a:gd name="connsiteX9" fmla="*/ 283751 w 2540001"/>
              <a:gd name="connsiteY9" fmla="*/ 2274088 h 2748757"/>
              <a:gd name="connsiteX10" fmla="*/ 0 w 2540001"/>
              <a:gd name="connsiteY10" fmla="*/ 1782365 h 2748757"/>
              <a:gd name="connsiteX11" fmla="*/ 0 w 2540001"/>
              <a:gd name="connsiteY11" fmla="*/ 966774 h 2748757"/>
              <a:gd name="connsiteX12" fmla="*/ 283751 w 2540001"/>
              <a:gd name="connsiteY12" fmla="*/ 474670 h 2748757"/>
              <a:gd name="connsiteX13" fmla="*/ 986602 w 2540001"/>
              <a:gd name="connsiteY13" fmla="*/ 67828 h 2748757"/>
              <a:gd name="connsiteX14" fmla="*/ 1270000 w 2540001"/>
              <a:gd name="connsiteY14" fmla="*/ 0 h 274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40001" h="2748757">
                <a:moveTo>
                  <a:pt x="1270000" y="0"/>
                </a:moveTo>
                <a:cubicBezTo>
                  <a:pt x="1372776" y="0"/>
                  <a:pt x="1475435" y="22779"/>
                  <a:pt x="1553399" y="67828"/>
                </a:cubicBezTo>
                <a:lnTo>
                  <a:pt x="2256250" y="474670"/>
                </a:lnTo>
                <a:cubicBezTo>
                  <a:pt x="2412296" y="564895"/>
                  <a:pt x="2540001" y="786577"/>
                  <a:pt x="2540001" y="966774"/>
                </a:cubicBezTo>
                <a:lnTo>
                  <a:pt x="2540001" y="1782365"/>
                </a:lnTo>
                <a:cubicBezTo>
                  <a:pt x="2540001" y="1962562"/>
                  <a:pt x="2412296" y="2183862"/>
                  <a:pt x="2256250" y="2274088"/>
                </a:cubicBezTo>
                <a:lnTo>
                  <a:pt x="1553399" y="2681311"/>
                </a:lnTo>
                <a:cubicBezTo>
                  <a:pt x="1475435" y="2726487"/>
                  <a:pt x="1372776" y="2748757"/>
                  <a:pt x="1270000" y="2748757"/>
                </a:cubicBezTo>
                <a:cubicBezTo>
                  <a:pt x="1167224" y="2748757"/>
                  <a:pt x="1064566" y="2726487"/>
                  <a:pt x="986602" y="2681311"/>
                </a:cubicBezTo>
                <a:lnTo>
                  <a:pt x="283751" y="2274088"/>
                </a:lnTo>
                <a:cubicBezTo>
                  <a:pt x="127706" y="2183862"/>
                  <a:pt x="0" y="1962562"/>
                  <a:pt x="0" y="1782365"/>
                </a:cubicBezTo>
                <a:lnTo>
                  <a:pt x="0" y="966774"/>
                </a:lnTo>
                <a:cubicBezTo>
                  <a:pt x="0" y="786577"/>
                  <a:pt x="127706" y="564895"/>
                  <a:pt x="283751" y="474670"/>
                </a:cubicBezTo>
                <a:lnTo>
                  <a:pt x="986602" y="67828"/>
                </a:lnTo>
                <a:cubicBezTo>
                  <a:pt x="1064566" y="22779"/>
                  <a:pt x="1167224" y="0"/>
                  <a:pt x="1270000" y="0"/>
                </a:cubicBezTo>
                <a:close/>
              </a:path>
            </a:pathLst>
          </a:custGeom>
        </p:spPr>
      </p:pic>
      <p:pic>
        <p:nvPicPr>
          <p:cNvPr id="21" name="Picture Placeholder 13">
            <a:extLst>
              <a:ext uri="{FF2B5EF4-FFF2-40B4-BE49-F238E27FC236}">
                <a16:creationId xmlns:a16="http://schemas.microsoft.com/office/drawing/2014/main" id="{0ABE1015-0B2B-436D-8FD1-EF82D9C7C3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1" r="3811"/>
          <a:stretch>
            <a:fillRect/>
          </a:stretch>
        </p:blipFill>
        <p:spPr>
          <a:xfrm>
            <a:off x="18142232" y="3886429"/>
            <a:ext cx="2540001" cy="2748757"/>
          </a:xfrm>
          <a:custGeom>
            <a:avLst/>
            <a:gdLst>
              <a:gd name="connsiteX0" fmla="*/ 1270000 w 2540001"/>
              <a:gd name="connsiteY0" fmla="*/ 0 h 2748757"/>
              <a:gd name="connsiteX1" fmla="*/ 1553399 w 2540001"/>
              <a:gd name="connsiteY1" fmla="*/ 67828 h 2748757"/>
              <a:gd name="connsiteX2" fmla="*/ 2256250 w 2540001"/>
              <a:gd name="connsiteY2" fmla="*/ 474670 h 2748757"/>
              <a:gd name="connsiteX3" fmla="*/ 2540001 w 2540001"/>
              <a:gd name="connsiteY3" fmla="*/ 966774 h 2748757"/>
              <a:gd name="connsiteX4" fmla="*/ 2540001 w 2540001"/>
              <a:gd name="connsiteY4" fmla="*/ 1782365 h 2748757"/>
              <a:gd name="connsiteX5" fmla="*/ 2256250 w 2540001"/>
              <a:gd name="connsiteY5" fmla="*/ 2274088 h 2748757"/>
              <a:gd name="connsiteX6" fmla="*/ 1553399 w 2540001"/>
              <a:gd name="connsiteY6" fmla="*/ 2681311 h 2748757"/>
              <a:gd name="connsiteX7" fmla="*/ 1270000 w 2540001"/>
              <a:gd name="connsiteY7" fmla="*/ 2748757 h 2748757"/>
              <a:gd name="connsiteX8" fmla="*/ 986602 w 2540001"/>
              <a:gd name="connsiteY8" fmla="*/ 2681311 h 2748757"/>
              <a:gd name="connsiteX9" fmla="*/ 283751 w 2540001"/>
              <a:gd name="connsiteY9" fmla="*/ 2274088 h 2748757"/>
              <a:gd name="connsiteX10" fmla="*/ 0 w 2540001"/>
              <a:gd name="connsiteY10" fmla="*/ 1782365 h 2748757"/>
              <a:gd name="connsiteX11" fmla="*/ 0 w 2540001"/>
              <a:gd name="connsiteY11" fmla="*/ 966774 h 2748757"/>
              <a:gd name="connsiteX12" fmla="*/ 283751 w 2540001"/>
              <a:gd name="connsiteY12" fmla="*/ 474670 h 2748757"/>
              <a:gd name="connsiteX13" fmla="*/ 986602 w 2540001"/>
              <a:gd name="connsiteY13" fmla="*/ 67828 h 2748757"/>
              <a:gd name="connsiteX14" fmla="*/ 1270000 w 2540001"/>
              <a:gd name="connsiteY14" fmla="*/ 0 h 2748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40001" h="2748757">
                <a:moveTo>
                  <a:pt x="1270000" y="0"/>
                </a:moveTo>
                <a:cubicBezTo>
                  <a:pt x="1372776" y="0"/>
                  <a:pt x="1475435" y="22779"/>
                  <a:pt x="1553399" y="67828"/>
                </a:cubicBezTo>
                <a:lnTo>
                  <a:pt x="2256250" y="474670"/>
                </a:lnTo>
                <a:cubicBezTo>
                  <a:pt x="2412296" y="564895"/>
                  <a:pt x="2540001" y="786577"/>
                  <a:pt x="2540001" y="966774"/>
                </a:cubicBezTo>
                <a:lnTo>
                  <a:pt x="2540001" y="1782365"/>
                </a:lnTo>
                <a:cubicBezTo>
                  <a:pt x="2540001" y="1962562"/>
                  <a:pt x="2412296" y="2183862"/>
                  <a:pt x="2256250" y="2274088"/>
                </a:cubicBezTo>
                <a:lnTo>
                  <a:pt x="1553399" y="2681311"/>
                </a:lnTo>
                <a:cubicBezTo>
                  <a:pt x="1475435" y="2726487"/>
                  <a:pt x="1372776" y="2748757"/>
                  <a:pt x="1270000" y="2748757"/>
                </a:cubicBezTo>
                <a:cubicBezTo>
                  <a:pt x="1167224" y="2748757"/>
                  <a:pt x="1064566" y="2726487"/>
                  <a:pt x="986602" y="2681311"/>
                </a:cubicBezTo>
                <a:lnTo>
                  <a:pt x="283751" y="2274088"/>
                </a:lnTo>
                <a:cubicBezTo>
                  <a:pt x="127706" y="2183862"/>
                  <a:pt x="0" y="1962562"/>
                  <a:pt x="0" y="1782365"/>
                </a:cubicBezTo>
                <a:lnTo>
                  <a:pt x="0" y="966774"/>
                </a:lnTo>
                <a:cubicBezTo>
                  <a:pt x="0" y="786577"/>
                  <a:pt x="127706" y="564895"/>
                  <a:pt x="283751" y="474670"/>
                </a:cubicBezTo>
                <a:lnTo>
                  <a:pt x="986602" y="67828"/>
                </a:lnTo>
                <a:cubicBezTo>
                  <a:pt x="1064566" y="22779"/>
                  <a:pt x="1167224" y="0"/>
                  <a:pt x="1270000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" grpId="0" animBg="1"/>
      <p:bldP spid="359" grpId="0" animBg="1"/>
      <p:bldP spid="36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F2505AB-331F-D943-8F29-E3E98E4DBB6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65" name="Rectangle"/>
          <p:cNvSpPr/>
          <p:nvPr/>
        </p:nvSpPr>
        <p:spPr>
          <a:xfrm>
            <a:off x="12192000" y="-1"/>
            <a:ext cx="3810000" cy="13716001"/>
          </a:xfrm>
          <a:prstGeom prst="rect">
            <a:avLst/>
          </a:prstGeom>
          <a:solidFill>
            <a:srgbClr val="1F2125">
              <a:alpha val="85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66" name="90%…"/>
          <p:cNvSpPr txBox="1"/>
          <p:nvPr/>
        </p:nvSpPr>
        <p:spPr>
          <a:xfrm>
            <a:off x="12592052" y="3577075"/>
            <a:ext cx="300989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90</a:t>
            </a:r>
            <a:r>
              <a:rPr sz="1800" dirty="0">
                <a:latin typeface="Inter" panose="02000503000000020004" pitchFamily="2" charset="0"/>
                <a:ea typeface="Inter" panose="02000503000000020004" pitchFamily="2" charset="0"/>
              </a:rPr>
              <a:t>%</a:t>
            </a: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</a:p>
          <a:p>
            <a:pPr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</p:txBody>
      </p:sp>
      <p:sp>
        <p:nvSpPr>
          <p:cNvPr id="367" name="40%…"/>
          <p:cNvSpPr txBox="1"/>
          <p:nvPr/>
        </p:nvSpPr>
        <p:spPr>
          <a:xfrm>
            <a:off x="12592052" y="10321859"/>
            <a:ext cx="300989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40</a:t>
            </a:r>
            <a:r>
              <a:rPr sz="1800" dirty="0">
                <a:latin typeface="Inter" panose="02000503000000020004" pitchFamily="2" charset="0"/>
                <a:ea typeface="Inter" panose="02000503000000020004" pitchFamily="2" charset="0"/>
              </a:rPr>
              <a:t>%</a:t>
            </a: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</a:p>
          <a:p>
            <a:pPr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</p:txBody>
      </p:sp>
      <p:sp>
        <p:nvSpPr>
          <p:cNvPr id="368" name="70%…"/>
          <p:cNvSpPr txBox="1"/>
          <p:nvPr/>
        </p:nvSpPr>
        <p:spPr>
          <a:xfrm>
            <a:off x="12592052" y="7030580"/>
            <a:ext cx="300989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defRPr sz="55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70</a:t>
            </a:r>
            <a:r>
              <a:rPr sz="1800" dirty="0">
                <a:latin typeface="Inter" panose="02000503000000020004" pitchFamily="2" charset="0"/>
                <a:ea typeface="Inter" panose="02000503000000020004" pitchFamily="2" charset="0"/>
              </a:rPr>
              <a:t>%</a:t>
            </a: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</a:p>
          <a:p>
            <a:pPr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</a:t>
            </a:r>
          </a:p>
        </p:txBody>
      </p:sp>
      <p:sp>
        <p:nvSpPr>
          <p:cNvPr id="369" name="I had an idea…"/>
          <p:cNvSpPr txBox="1"/>
          <p:nvPr/>
        </p:nvSpPr>
        <p:spPr>
          <a:xfrm>
            <a:off x="17713017" y="5559358"/>
            <a:ext cx="5291361" cy="6002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 had an idea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which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AU" dirty="0" err="1">
                <a:latin typeface="Inter ExtraBold" panose="02000503000000020004" pitchFamily="2" charset="0"/>
                <a:ea typeface="Inter ExtraBold" panose="02000503000000020004" pitchFamily="2" charset="0"/>
              </a:rPr>
              <a:t>I</a:t>
            </a: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 believed.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Others came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after years of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hard work.</a:t>
            </a:r>
          </a:p>
        </p:txBody>
      </p:sp>
      <p:sp>
        <p:nvSpPr>
          <p:cNvPr id="370" name="Shape"/>
          <p:cNvSpPr/>
          <p:nvPr/>
        </p:nvSpPr>
        <p:spPr>
          <a:xfrm>
            <a:off x="17713018" y="4366592"/>
            <a:ext cx="630767" cy="6307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7" y="0"/>
                  <a:pt x="0" y="4837"/>
                  <a:pt x="0" y="10800"/>
                </a:cubicBezTo>
                <a:cubicBezTo>
                  <a:pt x="0" y="16762"/>
                  <a:pt x="4837" y="21600"/>
                  <a:pt x="10800" y="21600"/>
                </a:cubicBezTo>
                <a:cubicBezTo>
                  <a:pt x="16762" y="21600"/>
                  <a:pt x="21600" y="16762"/>
                  <a:pt x="21600" y="10800"/>
                </a:cubicBezTo>
                <a:cubicBezTo>
                  <a:pt x="21600" y="4837"/>
                  <a:pt x="16762" y="0"/>
                  <a:pt x="10800" y="0"/>
                </a:cubicBezTo>
                <a:close/>
                <a:moveTo>
                  <a:pt x="15187" y="8831"/>
                </a:moveTo>
                <a:cubicBezTo>
                  <a:pt x="15187" y="8944"/>
                  <a:pt x="15187" y="9000"/>
                  <a:pt x="15187" y="9113"/>
                </a:cubicBezTo>
                <a:cubicBezTo>
                  <a:pt x="15187" y="11925"/>
                  <a:pt x="13050" y="15187"/>
                  <a:pt x="9113" y="15187"/>
                </a:cubicBezTo>
                <a:cubicBezTo>
                  <a:pt x="7931" y="15187"/>
                  <a:pt x="6806" y="14794"/>
                  <a:pt x="5850" y="14231"/>
                </a:cubicBezTo>
                <a:cubicBezTo>
                  <a:pt x="6019" y="14231"/>
                  <a:pt x="6187" y="14231"/>
                  <a:pt x="6356" y="14231"/>
                </a:cubicBezTo>
                <a:cubicBezTo>
                  <a:pt x="7369" y="14231"/>
                  <a:pt x="8269" y="13894"/>
                  <a:pt x="9000" y="13331"/>
                </a:cubicBezTo>
                <a:cubicBezTo>
                  <a:pt x="8100" y="13331"/>
                  <a:pt x="7312" y="12713"/>
                  <a:pt x="7031" y="11869"/>
                </a:cubicBezTo>
                <a:cubicBezTo>
                  <a:pt x="7144" y="11869"/>
                  <a:pt x="7312" y="11869"/>
                  <a:pt x="7425" y="11869"/>
                </a:cubicBezTo>
                <a:cubicBezTo>
                  <a:pt x="7650" y="11869"/>
                  <a:pt x="7819" y="11869"/>
                  <a:pt x="7987" y="11812"/>
                </a:cubicBezTo>
                <a:cubicBezTo>
                  <a:pt x="7031" y="11644"/>
                  <a:pt x="6300" y="10744"/>
                  <a:pt x="6300" y="9731"/>
                </a:cubicBezTo>
                <a:cubicBezTo>
                  <a:pt x="6300" y="9731"/>
                  <a:pt x="6300" y="9731"/>
                  <a:pt x="6300" y="9731"/>
                </a:cubicBezTo>
                <a:cubicBezTo>
                  <a:pt x="6581" y="9844"/>
                  <a:pt x="6919" y="9956"/>
                  <a:pt x="7256" y="9956"/>
                </a:cubicBezTo>
                <a:cubicBezTo>
                  <a:pt x="6694" y="9619"/>
                  <a:pt x="6300" y="8944"/>
                  <a:pt x="6300" y="8213"/>
                </a:cubicBezTo>
                <a:cubicBezTo>
                  <a:pt x="6300" y="7819"/>
                  <a:pt x="6412" y="7425"/>
                  <a:pt x="6581" y="7144"/>
                </a:cubicBezTo>
                <a:cubicBezTo>
                  <a:pt x="7650" y="8437"/>
                  <a:pt x="9225" y="9281"/>
                  <a:pt x="10969" y="9338"/>
                </a:cubicBezTo>
                <a:cubicBezTo>
                  <a:pt x="10913" y="9225"/>
                  <a:pt x="10913" y="9056"/>
                  <a:pt x="10913" y="8888"/>
                </a:cubicBezTo>
                <a:cubicBezTo>
                  <a:pt x="10913" y="7706"/>
                  <a:pt x="11869" y="6750"/>
                  <a:pt x="13050" y="6750"/>
                </a:cubicBezTo>
                <a:cubicBezTo>
                  <a:pt x="13669" y="6750"/>
                  <a:pt x="14231" y="6975"/>
                  <a:pt x="14625" y="7425"/>
                </a:cubicBezTo>
                <a:cubicBezTo>
                  <a:pt x="15075" y="7312"/>
                  <a:pt x="15525" y="7144"/>
                  <a:pt x="15975" y="6919"/>
                </a:cubicBezTo>
                <a:cubicBezTo>
                  <a:pt x="15806" y="7369"/>
                  <a:pt x="15469" y="7819"/>
                  <a:pt x="15019" y="8100"/>
                </a:cubicBezTo>
                <a:cubicBezTo>
                  <a:pt x="15469" y="8044"/>
                  <a:pt x="15863" y="7931"/>
                  <a:pt x="16256" y="7762"/>
                </a:cubicBezTo>
                <a:cubicBezTo>
                  <a:pt x="15975" y="8156"/>
                  <a:pt x="15581" y="8550"/>
                  <a:pt x="15187" y="8831"/>
                </a:cubicBezTo>
                <a:close/>
              </a:path>
            </a:pathLst>
          </a:custGeom>
          <a:solidFill>
            <a:srgbClr val="65D5D1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454AFBB4-5ADD-4A07-AD9F-A12E1967AF64}"/>
              </a:ext>
            </a:extLst>
          </p:cNvPr>
          <p:cNvSpPr/>
          <p:nvPr/>
        </p:nvSpPr>
        <p:spPr>
          <a:xfrm>
            <a:off x="13769181" y="2497303"/>
            <a:ext cx="642937" cy="762000"/>
          </a:xfrm>
          <a:custGeom>
            <a:avLst/>
            <a:gdLst/>
            <a:ahLst/>
            <a:cxnLst/>
            <a:rect l="l" t="t" r="r" b="b"/>
            <a:pathLst>
              <a:path w="642937" h="762000">
                <a:moveTo>
                  <a:pt x="559593" y="547687"/>
                </a:moveTo>
                <a:cubicBezTo>
                  <a:pt x="543719" y="547687"/>
                  <a:pt x="529828" y="553640"/>
                  <a:pt x="517922" y="565547"/>
                </a:cubicBezTo>
                <a:cubicBezTo>
                  <a:pt x="506015" y="577453"/>
                  <a:pt x="500062" y="591343"/>
                  <a:pt x="500062" y="607218"/>
                </a:cubicBezTo>
                <a:cubicBezTo>
                  <a:pt x="500062" y="623093"/>
                  <a:pt x="506015" y="636984"/>
                  <a:pt x="517922" y="648890"/>
                </a:cubicBezTo>
                <a:cubicBezTo>
                  <a:pt x="529828" y="660797"/>
                  <a:pt x="543719" y="666750"/>
                  <a:pt x="559593" y="666750"/>
                </a:cubicBezTo>
                <a:cubicBezTo>
                  <a:pt x="575469" y="666750"/>
                  <a:pt x="589359" y="660797"/>
                  <a:pt x="601265" y="648890"/>
                </a:cubicBezTo>
                <a:cubicBezTo>
                  <a:pt x="613172" y="636984"/>
                  <a:pt x="619125" y="623093"/>
                  <a:pt x="619125" y="607218"/>
                </a:cubicBezTo>
                <a:cubicBezTo>
                  <a:pt x="619125" y="591343"/>
                  <a:pt x="613172" y="577453"/>
                  <a:pt x="601265" y="565547"/>
                </a:cubicBezTo>
                <a:cubicBezTo>
                  <a:pt x="589359" y="553640"/>
                  <a:pt x="575469" y="547687"/>
                  <a:pt x="559593" y="547687"/>
                </a:cubicBezTo>
                <a:close/>
                <a:moveTo>
                  <a:pt x="321469" y="321468"/>
                </a:moveTo>
                <a:cubicBezTo>
                  <a:pt x="305593" y="321468"/>
                  <a:pt x="291703" y="327421"/>
                  <a:pt x="279797" y="339328"/>
                </a:cubicBezTo>
                <a:cubicBezTo>
                  <a:pt x="267890" y="351234"/>
                  <a:pt x="261937" y="365125"/>
                  <a:pt x="261937" y="381000"/>
                </a:cubicBezTo>
                <a:cubicBezTo>
                  <a:pt x="261937" y="396875"/>
                  <a:pt x="267890" y="410765"/>
                  <a:pt x="279797" y="422672"/>
                </a:cubicBezTo>
                <a:cubicBezTo>
                  <a:pt x="291703" y="434578"/>
                  <a:pt x="305593" y="440531"/>
                  <a:pt x="321469" y="440531"/>
                </a:cubicBezTo>
                <a:cubicBezTo>
                  <a:pt x="337343" y="440531"/>
                  <a:pt x="351234" y="434578"/>
                  <a:pt x="363140" y="422672"/>
                </a:cubicBezTo>
                <a:cubicBezTo>
                  <a:pt x="375047" y="410765"/>
                  <a:pt x="381000" y="396875"/>
                  <a:pt x="381000" y="381000"/>
                </a:cubicBezTo>
                <a:cubicBezTo>
                  <a:pt x="381000" y="365125"/>
                  <a:pt x="375047" y="351234"/>
                  <a:pt x="363140" y="339328"/>
                </a:cubicBezTo>
                <a:cubicBezTo>
                  <a:pt x="351234" y="327421"/>
                  <a:pt x="337343" y="321468"/>
                  <a:pt x="321469" y="321468"/>
                </a:cubicBezTo>
                <a:close/>
                <a:moveTo>
                  <a:pt x="83344" y="95250"/>
                </a:moveTo>
                <a:cubicBezTo>
                  <a:pt x="67469" y="95250"/>
                  <a:pt x="53578" y="101203"/>
                  <a:pt x="41672" y="113109"/>
                </a:cubicBezTo>
                <a:cubicBezTo>
                  <a:pt x="29765" y="125015"/>
                  <a:pt x="23812" y="138906"/>
                  <a:pt x="23812" y="154781"/>
                </a:cubicBezTo>
                <a:cubicBezTo>
                  <a:pt x="23812" y="170656"/>
                  <a:pt x="29765" y="184546"/>
                  <a:pt x="41672" y="196453"/>
                </a:cubicBezTo>
                <a:cubicBezTo>
                  <a:pt x="53578" y="208359"/>
                  <a:pt x="67469" y="214312"/>
                  <a:pt x="83344" y="214312"/>
                </a:cubicBezTo>
                <a:cubicBezTo>
                  <a:pt x="99219" y="214312"/>
                  <a:pt x="113109" y="208359"/>
                  <a:pt x="125015" y="196453"/>
                </a:cubicBezTo>
                <a:cubicBezTo>
                  <a:pt x="136922" y="184546"/>
                  <a:pt x="142875" y="170656"/>
                  <a:pt x="142875" y="154781"/>
                </a:cubicBezTo>
                <a:cubicBezTo>
                  <a:pt x="142875" y="138906"/>
                  <a:pt x="136922" y="125015"/>
                  <a:pt x="125015" y="113109"/>
                </a:cubicBezTo>
                <a:cubicBezTo>
                  <a:pt x="113109" y="101203"/>
                  <a:pt x="99219" y="95250"/>
                  <a:pt x="83344" y="95250"/>
                </a:cubicBezTo>
                <a:close/>
                <a:moveTo>
                  <a:pt x="547687" y="0"/>
                </a:moveTo>
                <a:lnTo>
                  <a:pt x="571500" y="0"/>
                </a:lnTo>
                <a:lnTo>
                  <a:pt x="571500" y="525363"/>
                </a:lnTo>
                <a:cubicBezTo>
                  <a:pt x="591344" y="528339"/>
                  <a:pt x="608211" y="537517"/>
                  <a:pt x="622101" y="552896"/>
                </a:cubicBezTo>
                <a:cubicBezTo>
                  <a:pt x="635992" y="568275"/>
                  <a:pt x="642937" y="586382"/>
                  <a:pt x="642937" y="607218"/>
                </a:cubicBezTo>
                <a:cubicBezTo>
                  <a:pt x="642937" y="628054"/>
                  <a:pt x="635992" y="646162"/>
                  <a:pt x="622101" y="661541"/>
                </a:cubicBezTo>
                <a:cubicBezTo>
                  <a:pt x="608211" y="676920"/>
                  <a:pt x="591344" y="686097"/>
                  <a:pt x="571500" y="689074"/>
                </a:cubicBezTo>
                <a:lnTo>
                  <a:pt x="571500" y="762000"/>
                </a:lnTo>
                <a:lnTo>
                  <a:pt x="547687" y="762000"/>
                </a:lnTo>
                <a:lnTo>
                  <a:pt x="547687" y="689074"/>
                </a:lnTo>
                <a:cubicBezTo>
                  <a:pt x="527843" y="686097"/>
                  <a:pt x="510976" y="676920"/>
                  <a:pt x="497086" y="661541"/>
                </a:cubicBezTo>
                <a:cubicBezTo>
                  <a:pt x="483195" y="646162"/>
                  <a:pt x="476250" y="628054"/>
                  <a:pt x="476250" y="607218"/>
                </a:cubicBezTo>
                <a:cubicBezTo>
                  <a:pt x="476250" y="586382"/>
                  <a:pt x="483195" y="568275"/>
                  <a:pt x="497086" y="552896"/>
                </a:cubicBezTo>
                <a:cubicBezTo>
                  <a:pt x="510976" y="537517"/>
                  <a:pt x="527843" y="528339"/>
                  <a:pt x="547687" y="525363"/>
                </a:cubicBezTo>
                <a:close/>
                <a:moveTo>
                  <a:pt x="309562" y="0"/>
                </a:moveTo>
                <a:lnTo>
                  <a:pt x="333375" y="0"/>
                </a:lnTo>
                <a:lnTo>
                  <a:pt x="333375" y="299144"/>
                </a:lnTo>
                <a:cubicBezTo>
                  <a:pt x="353219" y="302121"/>
                  <a:pt x="370086" y="311298"/>
                  <a:pt x="383976" y="326677"/>
                </a:cubicBezTo>
                <a:cubicBezTo>
                  <a:pt x="397867" y="342056"/>
                  <a:pt x="404812" y="360164"/>
                  <a:pt x="404812" y="381000"/>
                </a:cubicBezTo>
                <a:cubicBezTo>
                  <a:pt x="404812" y="401836"/>
                  <a:pt x="397867" y="419943"/>
                  <a:pt x="383976" y="435322"/>
                </a:cubicBezTo>
                <a:cubicBezTo>
                  <a:pt x="370086" y="450701"/>
                  <a:pt x="353219" y="459879"/>
                  <a:pt x="333375" y="462855"/>
                </a:cubicBezTo>
                <a:lnTo>
                  <a:pt x="333375" y="762000"/>
                </a:lnTo>
                <a:lnTo>
                  <a:pt x="309562" y="762000"/>
                </a:lnTo>
                <a:lnTo>
                  <a:pt x="309562" y="462855"/>
                </a:lnTo>
                <a:cubicBezTo>
                  <a:pt x="289719" y="459879"/>
                  <a:pt x="272851" y="450701"/>
                  <a:pt x="258961" y="435322"/>
                </a:cubicBezTo>
                <a:cubicBezTo>
                  <a:pt x="245070" y="419943"/>
                  <a:pt x="238125" y="401836"/>
                  <a:pt x="238125" y="381000"/>
                </a:cubicBezTo>
                <a:cubicBezTo>
                  <a:pt x="238125" y="360164"/>
                  <a:pt x="245070" y="342056"/>
                  <a:pt x="258961" y="326677"/>
                </a:cubicBezTo>
                <a:cubicBezTo>
                  <a:pt x="272851" y="311298"/>
                  <a:pt x="289719" y="302121"/>
                  <a:pt x="309562" y="299144"/>
                </a:cubicBezTo>
                <a:close/>
                <a:moveTo>
                  <a:pt x="71437" y="0"/>
                </a:moveTo>
                <a:lnTo>
                  <a:pt x="95250" y="0"/>
                </a:lnTo>
                <a:lnTo>
                  <a:pt x="95250" y="72925"/>
                </a:lnTo>
                <a:cubicBezTo>
                  <a:pt x="115094" y="75902"/>
                  <a:pt x="131961" y="85080"/>
                  <a:pt x="145851" y="100459"/>
                </a:cubicBezTo>
                <a:cubicBezTo>
                  <a:pt x="159742" y="115838"/>
                  <a:pt x="166687" y="133945"/>
                  <a:pt x="166687" y="154781"/>
                </a:cubicBezTo>
                <a:cubicBezTo>
                  <a:pt x="166687" y="175617"/>
                  <a:pt x="159742" y="193724"/>
                  <a:pt x="145851" y="209103"/>
                </a:cubicBezTo>
                <a:cubicBezTo>
                  <a:pt x="131961" y="224482"/>
                  <a:pt x="115094" y="233660"/>
                  <a:pt x="95250" y="236636"/>
                </a:cubicBezTo>
                <a:lnTo>
                  <a:pt x="95250" y="762000"/>
                </a:lnTo>
                <a:lnTo>
                  <a:pt x="71437" y="762000"/>
                </a:lnTo>
                <a:lnTo>
                  <a:pt x="71437" y="236636"/>
                </a:lnTo>
                <a:cubicBezTo>
                  <a:pt x="51593" y="233660"/>
                  <a:pt x="34726" y="224482"/>
                  <a:pt x="20836" y="209103"/>
                </a:cubicBezTo>
                <a:cubicBezTo>
                  <a:pt x="6945" y="193724"/>
                  <a:pt x="0" y="175617"/>
                  <a:pt x="0" y="154781"/>
                </a:cubicBezTo>
                <a:cubicBezTo>
                  <a:pt x="0" y="133945"/>
                  <a:pt x="6945" y="115838"/>
                  <a:pt x="20836" y="100459"/>
                </a:cubicBezTo>
                <a:cubicBezTo>
                  <a:pt x="34726" y="85080"/>
                  <a:pt x="51593" y="75902"/>
                  <a:pt x="71437" y="72925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3FA097B-0183-4EDC-9015-C2595E9813D9}"/>
              </a:ext>
            </a:extLst>
          </p:cNvPr>
          <p:cNvSpPr/>
          <p:nvPr/>
        </p:nvSpPr>
        <p:spPr>
          <a:xfrm>
            <a:off x="13709650" y="6176725"/>
            <a:ext cx="762000" cy="309563"/>
          </a:xfrm>
          <a:custGeom>
            <a:avLst/>
            <a:gdLst/>
            <a:ahLst/>
            <a:cxnLst/>
            <a:rect l="l" t="t" r="r" b="b"/>
            <a:pathLst>
              <a:path w="762000" h="309563">
                <a:moveTo>
                  <a:pt x="0" y="142875"/>
                </a:moveTo>
                <a:lnTo>
                  <a:pt x="452437" y="142875"/>
                </a:lnTo>
                <a:lnTo>
                  <a:pt x="452437" y="154782"/>
                </a:lnTo>
                <a:lnTo>
                  <a:pt x="452437" y="166688"/>
                </a:lnTo>
                <a:lnTo>
                  <a:pt x="178593" y="166688"/>
                </a:lnTo>
                <a:lnTo>
                  <a:pt x="178593" y="226219"/>
                </a:lnTo>
                <a:lnTo>
                  <a:pt x="154781" y="226219"/>
                </a:lnTo>
                <a:lnTo>
                  <a:pt x="154781" y="166688"/>
                </a:lnTo>
                <a:lnTo>
                  <a:pt x="83343" y="166688"/>
                </a:lnTo>
                <a:lnTo>
                  <a:pt x="83343" y="273844"/>
                </a:lnTo>
                <a:lnTo>
                  <a:pt x="59531" y="273844"/>
                </a:lnTo>
                <a:lnTo>
                  <a:pt x="59531" y="166688"/>
                </a:lnTo>
                <a:lnTo>
                  <a:pt x="0" y="166688"/>
                </a:lnTo>
                <a:close/>
                <a:moveTo>
                  <a:pt x="607218" y="23813"/>
                </a:moveTo>
                <a:cubicBezTo>
                  <a:pt x="570507" y="23813"/>
                  <a:pt x="539501" y="36463"/>
                  <a:pt x="514201" y="61764"/>
                </a:cubicBezTo>
                <a:cubicBezTo>
                  <a:pt x="488900" y="87065"/>
                  <a:pt x="476250" y="118071"/>
                  <a:pt x="476250" y="154782"/>
                </a:cubicBezTo>
                <a:cubicBezTo>
                  <a:pt x="476250" y="191493"/>
                  <a:pt x="488900" y="222498"/>
                  <a:pt x="514201" y="247799"/>
                </a:cubicBezTo>
                <a:cubicBezTo>
                  <a:pt x="539501" y="273100"/>
                  <a:pt x="570507" y="285750"/>
                  <a:pt x="607218" y="285750"/>
                </a:cubicBezTo>
                <a:cubicBezTo>
                  <a:pt x="643929" y="285750"/>
                  <a:pt x="674935" y="273100"/>
                  <a:pt x="700236" y="247799"/>
                </a:cubicBezTo>
                <a:cubicBezTo>
                  <a:pt x="725537" y="222498"/>
                  <a:pt x="738187" y="191493"/>
                  <a:pt x="738187" y="154782"/>
                </a:cubicBezTo>
                <a:cubicBezTo>
                  <a:pt x="738187" y="118071"/>
                  <a:pt x="725537" y="87065"/>
                  <a:pt x="700236" y="61764"/>
                </a:cubicBezTo>
                <a:cubicBezTo>
                  <a:pt x="674935" y="36463"/>
                  <a:pt x="643929" y="23813"/>
                  <a:pt x="607218" y="23813"/>
                </a:cubicBezTo>
                <a:close/>
                <a:moveTo>
                  <a:pt x="607218" y="0"/>
                </a:moveTo>
                <a:cubicBezTo>
                  <a:pt x="649882" y="0"/>
                  <a:pt x="686345" y="15131"/>
                  <a:pt x="716607" y="45393"/>
                </a:cubicBezTo>
                <a:cubicBezTo>
                  <a:pt x="746869" y="75655"/>
                  <a:pt x="762000" y="112118"/>
                  <a:pt x="762000" y="154782"/>
                </a:cubicBezTo>
                <a:cubicBezTo>
                  <a:pt x="762000" y="197446"/>
                  <a:pt x="746869" y="233909"/>
                  <a:pt x="716607" y="264170"/>
                </a:cubicBezTo>
                <a:cubicBezTo>
                  <a:pt x="686345" y="294432"/>
                  <a:pt x="649882" y="309563"/>
                  <a:pt x="607218" y="309563"/>
                </a:cubicBezTo>
                <a:cubicBezTo>
                  <a:pt x="564554" y="309563"/>
                  <a:pt x="528091" y="294432"/>
                  <a:pt x="497830" y="264170"/>
                </a:cubicBezTo>
                <a:cubicBezTo>
                  <a:pt x="467568" y="233909"/>
                  <a:pt x="452437" y="197446"/>
                  <a:pt x="452437" y="154782"/>
                </a:cubicBezTo>
                <a:cubicBezTo>
                  <a:pt x="452437" y="112118"/>
                  <a:pt x="467568" y="75655"/>
                  <a:pt x="497830" y="45393"/>
                </a:cubicBezTo>
                <a:cubicBezTo>
                  <a:pt x="528091" y="15131"/>
                  <a:pt x="564554" y="0"/>
                  <a:pt x="607218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2511AA43-D187-4E01-856B-18939C609817}"/>
              </a:ext>
            </a:extLst>
          </p:cNvPr>
          <p:cNvSpPr/>
          <p:nvPr/>
        </p:nvSpPr>
        <p:spPr>
          <a:xfrm>
            <a:off x="13828712" y="9403710"/>
            <a:ext cx="523875" cy="762000"/>
          </a:xfrm>
          <a:custGeom>
            <a:avLst/>
            <a:gdLst/>
            <a:ahLst/>
            <a:cxnLst/>
            <a:rect l="l" t="t" r="r" b="b"/>
            <a:pathLst>
              <a:path w="523875" h="762000">
                <a:moveTo>
                  <a:pt x="190500" y="690563"/>
                </a:moveTo>
                <a:lnTo>
                  <a:pt x="190500" y="738188"/>
                </a:lnTo>
                <a:lnTo>
                  <a:pt x="333375" y="738188"/>
                </a:lnTo>
                <a:lnTo>
                  <a:pt x="333375" y="690563"/>
                </a:lnTo>
                <a:close/>
                <a:moveTo>
                  <a:pt x="166688" y="619126"/>
                </a:moveTo>
                <a:lnTo>
                  <a:pt x="166688" y="666750"/>
                </a:lnTo>
                <a:lnTo>
                  <a:pt x="357188" y="666750"/>
                </a:lnTo>
                <a:lnTo>
                  <a:pt x="357188" y="619126"/>
                </a:lnTo>
                <a:close/>
                <a:moveTo>
                  <a:pt x="142875" y="547688"/>
                </a:moveTo>
                <a:lnTo>
                  <a:pt x="142875" y="595313"/>
                </a:lnTo>
                <a:lnTo>
                  <a:pt x="381000" y="595313"/>
                </a:lnTo>
                <a:lnTo>
                  <a:pt x="381000" y="547688"/>
                </a:lnTo>
                <a:close/>
                <a:moveTo>
                  <a:pt x="261938" y="325934"/>
                </a:moveTo>
                <a:lnTo>
                  <a:pt x="227707" y="361653"/>
                </a:lnTo>
                <a:lnTo>
                  <a:pt x="196453" y="337840"/>
                </a:lnTo>
                <a:lnTo>
                  <a:pt x="224730" y="523876"/>
                </a:lnTo>
                <a:lnTo>
                  <a:pt x="299145" y="523876"/>
                </a:lnTo>
                <a:lnTo>
                  <a:pt x="327422" y="337840"/>
                </a:lnTo>
                <a:lnTo>
                  <a:pt x="296168" y="361653"/>
                </a:lnTo>
                <a:close/>
                <a:moveTo>
                  <a:pt x="261938" y="23813"/>
                </a:moveTo>
                <a:cubicBezTo>
                  <a:pt x="196453" y="23813"/>
                  <a:pt x="140395" y="47129"/>
                  <a:pt x="93762" y="93762"/>
                </a:cubicBezTo>
                <a:cubicBezTo>
                  <a:pt x="47129" y="140395"/>
                  <a:pt x="23812" y="196454"/>
                  <a:pt x="23812" y="261938"/>
                </a:cubicBezTo>
                <a:cubicBezTo>
                  <a:pt x="23812" y="303610"/>
                  <a:pt x="33982" y="342553"/>
                  <a:pt x="54322" y="378768"/>
                </a:cubicBezTo>
                <a:cubicBezTo>
                  <a:pt x="74662" y="414983"/>
                  <a:pt x="102195" y="444004"/>
                  <a:pt x="136922" y="465832"/>
                </a:cubicBezTo>
                <a:lnTo>
                  <a:pt x="142875" y="470297"/>
                </a:lnTo>
                <a:lnTo>
                  <a:pt x="142875" y="523876"/>
                </a:lnTo>
                <a:lnTo>
                  <a:pt x="200918" y="523876"/>
                </a:lnTo>
                <a:lnTo>
                  <a:pt x="166688" y="299145"/>
                </a:lnTo>
                <a:lnTo>
                  <a:pt x="190500" y="296168"/>
                </a:lnTo>
                <a:lnTo>
                  <a:pt x="191988" y="305098"/>
                </a:lnTo>
                <a:lnTo>
                  <a:pt x="224730" y="328911"/>
                </a:lnTo>
                <a:lnTo>
                  <a:pt x="261938" y="293192"/>
                </a:lnTo>
                <a:lnTo>
                  <a:pt x="299145" y="328911"/>
                </a:lnTo>
                <a:lnTo>
                  <a:pt x="331887" y="305098"/>
                </a:lnTo>
                <a:lnTo>
                  <a:pt x="333375" y="296168"/>
                </a:lnTo>
                <a:lnTo>
                  <a:pt x="357188" y="299145"/>
                </a:lnTo>
                <a:lnTo>
                  <a:pt x="322957" y="523876"/>
                </a:lnTo>
                <a:lnTo>
                  <a:pt x="381000" y="523876"/>
                </a:lnTo>
                <a:lnTo>
                  <a:pt x="381000" y="468809"/>
                </a:lnTo>
                <a:lnTo>
                  <a:pt x="386953" y="464344"/>
                </a:lnTo>
                <a:cubicBezTo>
                  <a:pt x="422672" y="442516"/>
                  <a:pt x="450453" y="413743"/>
                  <a:pt x="470297" y="378024"/>
                </a:cubicBezTo>
                <a:cubicBezTo>
                  <a:pt x="490141" y="342305"/>
                  <a:pt x="500062" y="303610"/>
                  <a:pt x="500062" y="261938"/>
                </a:cubicBezTo>
                <a:cubicBezTo>
                  <a:pt x="500062" y="196454"/>
                  <a:pt x="476746" y="140395"/>
                  <a:pt x="430113" y="93762"/>
                </a:cubicBezTo>
                <a:cubicBezTo>
                  <a:pt x="383480" y="47129"/>
                  <a:pt x="327422" y="23813"/>
                  <a:pt x="261938" y="23813"/>
                </a:cubicBezTo>
                <a:close/>
                <a:moveTo>
                  <a:pt x="261938" y="0"/>
                </a:moveTo>
                <a:cubicBezTo>
                  <a:pt x="334367" y="0"/>
                  <a:pt x="396131" y="25549"/>
                  <a:pt x="447228" y="76647"/>
                </a:cubicBezTo>
                <a:cubicBezTo>
                  <a:pt x="498326" y="127745"/>
                  <a:pt x="523875" y="189508"/>
                  <a:pt x="523875" y="261938"/>
                </a:cubicBezTo>
                <a:cubicBezTo>
                  <a:pt x="523875" y="356196"/>
                  <a:pt x="484188" y="429618"/>
                  <a:pt x="404812" y="482204"/>
                </a:cubicBezTo>
                <a:lnTo>
                  <a:pt x="404812" y="547688"/>
                </a:lnTo>
                <a:lnTo>
                  <a:pt x="404812" y="619126"/>
                </a:lnTo>
                <a:lnTo>
                  <a:pt x="381000" y="619126"/>
                </a:lnTo>
                <a:lnTo>
                  <a:pt x="381000" y="690563"/>
                </a:lnTo>
                <a:lnTo>
                  <a:pt x="357188" y="690563"/>
                </a:lnTo>
                <a:lnTo>
                  <a:pt x="357188" y="762000"/>
                </a:lnTo>
                <a:lnTo>
                  <a:pt x="166688" y="762000"/>
                </a:lnTo>
                <a:lnTo>
                  <a:pt x="166688" y="690563"/>
                </a:lnTo>
                <a:lnTo>
                  <a:pt x="142875" y="690563"/>
                </a:lnTo>
                <a:lnTo>
                  <a:pt x="142875" y="619126"/>
                </a:lnTo>
                <a:lnTo>
                  <a:pt x="119063" y="619126"/>
                </a:lnTo>
                <a:lnTo>
                  <a:pt x="119063" y="482204"/>
                </a:lnTo>
                <a:cubicBezTo>
                  <a:pt x="82352" y="458391"/>
                  <a:pt x="53330" y="426889"/>
                  <a:pt x="31998" y="387698"/>
                </a:cubicBezTo>
                <a:cubicBezTo>
                  <a:pt x="10666" y="348506"/>
                  <a:pt x="0" y="306586"/>
                  <a:pt x="0" y="261938"/>
                </a:cubicBezTo>
                <a:cubicBezTo>
                  <a:pt x="0" y="189508"/>
                  <a:pt x="25549" y="127745"/>
                  <a:pt x="76646" y="76647"/>
                </a:cubicBezTo>
                <a:cubicBezTo>
                  <a:pt x="127744" y="25549"/>
                  <a:pt x="189508" y="0"/>
                  <a:pt x="261938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13" grpId="0" animBg="1"/>
      <p:bldP spid="14" grpId="0" animBg="1"/>
      <p:bldP spid="1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06AD2E4-8194-5C46-88EB-B7BC68F1514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77" name="THE MASS EMAIL…"/>
          <p:cNvSpPr txBox="1"/>
          <p:nvPr/>
        </p:nvSpPr>
        <p:spPr>
          <a:xfrm>
            <a:off x="13118043" y="6974647"/>
            <a:ext cx="4463920" cy="1095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THE MASS EMAIL</a:t>
            </a:r>
            <a:b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</a:b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MARKETING</a:t>
            </a:r>
          </a:p>
          <a:p>
            <a:pPr>
              <a:lnSpc>
                <a:spcPct val="12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378" name="UI/UX FRAMEWORK…"/>
          <p:cNvSpPr txBox="1"/>
          <p:nvPr/>
        </p:nvSpPr>
        <p:spPr>
          <a:xfrm>
            <a:off x="13118043" y="10359959"/>
            <a:ext cx="4463920" cy="1095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UI/UX FRAMEWORK</a:t>
            </a:r>
            <a:b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</a:b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CONSULTING</a:t>
            </a:r>
          </a:p>
          <a:p>
            <a:pPr>
              <a:lnSpc>
                <a:spcPct val="12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379" name="SPECIAL BUSINESS…"/>
          <p:cNvSpPr txBox="1"/>
          <p:nvPr/>
        </p:nvSpPr>
        <p:spPr>
          <a:xfrm>
            <a:off x="18110330" y="6974647"/>
            <a:ext cx="4463920" cy="1095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SPECIAL BUSINESS</a:t>
            </a:r>
            <a:b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</a:b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CONCEPT</a:t>
            </a:r>
          </a:p>
          <a:p>
            <a:pPr>
              <a:lnSpc>
                <a:spcPct val="12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380" name="BUSINESS &amp; SYSTEM…"/>
          <p:cNvSpPr txBox="1"/>
          <p:nvPr/>
        </p:nvSpPr>
        <p:spPr>
          <a:xfrm>
            <a:off x="18110330" y="10359959"/>
            <a:ext cx="4463920" cy="1095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BUSINESS &amp; SYSTEM</a:t>
            </a:r>
            <a:br>
              <a:rPr lang="en-US" dirty="0">
                <a:latin typeface="Inter" panose="02000503000000020004" pitchFamily="2" charset="0"/>
                <a:ea typeface="Inter" panose="02000503000000020004" pitchFamily="2" charset="0"/>
              </a:rPr>
            </a:b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ANALYSIS</a:t>
            </a:r>
          </a:p>
          <a:p>
            <a:pPr>
              <a:lnSpc>
                <a:spcPct val="12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381" name="“ There is no greatness where there is not simplicity,…"/>
          <p:cNvSpPr txBox="1"/>
          <p:nvPr/>
        </p:nvSpPr>
        <p:spPr>
          <a:xfrm>
            <a:off x="13346644" y="2288381"/>
            <a:ext cx="8999006" cy="8463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where there is not simplicity, goodness, and truth. “</a:t>
            </a:r>
          </a:p>
        </p:txBody>
      </p:sp>
      <p:sp>
        <p:nvSpPr>
          <p:cNvPr id="382" name="Globally administrate client-focused meta services with B2C processes.…"/>
          <p:cNvSpPr txBox="1"/>
          <p:nvPr/>
        </p:nvSpPr>
        <p:spPr>
          <a:xfrm>
            <a:off x="13613342" y="4053221"/>
            <a:ext cx="8465608" cy="6347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BF28313-BEA5-A74F-9864-CD97DE35E116}"/>
              </a:ext>
            </a:extLst>
          </p:cNvPr>
          <p:cNvCxnSpPr>
            <a:cxnSpLocks/>
          </p:cNvCxnSpPr>
          <p:nvPr/>
        </p:nvCxnSpPr>
        <p:spPr>
          <a:xfrm>
            <a:off x="17530762" y="357593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63BCB88-8C63-40E7-A810-96F30EC2F6D6}"/>
              </a:ext>
            </a:extLst>
          </p:cNvPr>
          <p:cNvSpPr/>
          <p:nvPr/>
        </p:nvSpPr>
        <p:spPr>
          <a:xfrm>
            <a:off x="15026153" y="5909587"/>
            <a:ext cx="638175" cy="638175"/>
          </a:xfrm>
          <a:custGeom>
            <a:avLst/>
            <a:gdLst/>
            <a:ahLst/>
            <a:cxnLst/>
            <a:rect l="l" t="t" r="r" b="b"/>
            <a:pathLst>
              <a:path w="638175" h="638175">
                <a:moveTo>
                  <a:pt x="309116" y="558403"/>
                </a:moveTo>
                <a:lnTo>
                  <a:pt x="329059" y="558403"/>
                </a:lnTo>
                <a:lnTo>
                  <a:pt x="329059" y="598289"/>
                </a:lnTo>
                <a:lnTo>
                  <a:pt x="309116" y="598289"/>
                </a:lnTo>
                <a:close/>
                <a:moveTo>
                  <a:pt x="558403" y="309116"/>
                </a:moveTo>
                <a:lnTo>
                  <a:pt x="598289" y="309116"/>
                </a:lnTo>
                <a:lnTo>
                  <a:pt x="598289" y="329059"/>
                </a:lnTo>
                <a:lnTo>
                  <a:pt x="558403" y="329059"/>
                </a:lnTo>
                <a:close/>
                <a:moveTo>
                  <a:pt x="39885" y="309116"/>
                </a:moveTo>
                <a:lnTo>
                  <a:pt x="79771" y="309116"/>
                </a:lnTo>
                <a:lnTo>
                  <a:pt x="79771" y="329059"/>
                </a:lnTo>
                <a:lnTo>
                  <a:pt x="39885" y="329059"/>
                </a:lnTo>
                <a:close/>
                <a:moveTo>
                  <a:pt x="309116" y="119658"/>
                </a:moveTo>
                <a:lnTo>
                  <a:pt x="329059" y="119658"/>
                </a:lnTo>
                <a:lnTo>
                  <a:pt x="329059" y="315348"/>
                </a:lnTo>
                <a:lnTo>
                  <a:pt x="416309" y="401352"/>
                </a:lnTo>
                <a:lnTo>
                  <a:pt x="401352" y="416309"/>
                </a:lnTo>
                <a:lnTo>
                  <a:pt x="309116" y="322827"/>
                </a:lnTo>
                <a:close/>
                <a:moveTo>
                  <a:pt x="309116" y="39886"/>
                </a:moveTo>
                <a:lnTo>
                  <a:pt x="329059" y="39886"/>
                </a:lnTo>
                <a:lnTo>
                  <a:pt x="329059" y="79772"/>
                </a:lnTo>
                <a:lnTo>
                  <a:pt x="309116" y="79772"/>
                </a:lnTo>
                <a:close/>
                <a:moveTo>
                  <a:pt x="319087" y="19943"/>
                </a:moveTo>
                <a:cubicBezTo>
                  <a:pt x="237653" y="19943"/>
                  <a:pt x="167022" y="49026"/>
                  <a:pt x="107193" y="107193"/>
                </a:cubicBezTo>
                <a:cubicBezTo>
                  <a:pt x="49026" y="167022"/>
                  <a:pt x="19942" y="237653"/>
                  <a:pt x="19942" y="319087"/>
                </a:cubicBezTo>
                <a:cubicBezTo>
                  <a:pt x="19942" y="400521"/>
                  <a:pt x="49026" y="471152"/>
                  <a:pt x="107193" y="530981"/>
                </a:cubicBezTo>
                <a:cubicBezTo>
                  <a:pt x="167022" y="589148"/>
                  <a:pt x="237653" y="618232"/>
                  <a:pt x="319087" y="618232"/>
                </a:cubicBezTo>
                <a:cubicBezTo>
                  <a:pt x="400521" y="618232"/>
                  <a:pt x="471152" y="589148"/>
                  <a:pt x="530981" y="530981"/>
                </a:cubicBezTo>
                <a:cubicBezTo>
                  <a:pt x="589148" y="471152"/>
                  <a:pt x="618232" y="400521"/>
                  <a:pt x="618232" y="319087"/>
                </a:cubicBezTo>
                <a:cubicBezTo>
                  <a:pt x="618232" y="237653"/>
                  <a:pt x="589148" y="167022"/>
                  <a:pt x="530981" y="107193"/>
                </a:cubicBezTo>
                <a:cubicBezTo>
                  <a:pt x="471152" y="49026"/>
                  <a:pt x="400521" y="19943"/>
                  <a:pt x="319087" y="19943"/>
                </a:cubicBezTo>
                <a:close/>
                <a:moveTo>
                  <a:pt x="319087" y="0"/>
                </a:moveTo>
                <a:cubicBezTo>
                  <a:pt x="407168" y="0"/>
                  <a:pt x="482370" y="31161"/>
                  <a:pt x="544692" y="93482"/>
                </a:cubicBezTo>
                <a:cubicBezTo>
                  <a:pt x="607014" y="155804"/>
                  <a:pt x="638175" y="231006"/>
                  <a:pt x="638175" y="319087"/>
                </a:cubicBezTo>
                <a:cubicBezTo>
                  <a:pt x="638175" y="407169"/>
                  <a:pt x="607014" y="482370"/>
                  <a:pt x="544692" y="544692"/>
                </a:cubicBezTo>
                <a:cubicBezTo>
                  <a:pt x="482370" y="607014"/>
                  <a:pt x="407168" y="638175"/>
                  <a:pt x="319087" y="638175"/>
                </a:cubicBezTo>
                <a:cubicBezTo>
                  <a:pt x="231006" y="638175"/>
                  <a:pt x="155804" y="607014"/>
                  <a:pt x="93482" y="544692"/>
                </a:cubicBezTo>
                <a:cubicBezTo>
                  <a:pt x="31160" y="482370"/>
                  <a:pt x="0" y="407169"/>
                  <a:pt x="0" y="319087"/>
                </a:cubicBezTo>
                <a:cubicBezTo>
                  <a:pt x="0" y="231006"/>
                  <a:pt x="31160" y="155804"/>
                  <a:pt x="93482" y="93482"/>
                </a:cubicBezTo>
                <a:cubicBezTo>
                  <a:pt x="155804" y="31161"/>
                  <a:pt x="231006" y="0"/>
                  <a:pt x="319087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B041D5B8-5278-43E9-B4B6-4857DA894848}"/>
              </a:ext>
            </a:extLst>
          </p:cNvPr>
          <p:cNvSpPr/>
          <p:nvPr/>
        </p:nvSpPr>
        <p:spPr>
          <a:xfrm>
            <a:off x="20018440" y="5909587"/>
            <a:ext cx="641914" cy="641914"/>
          </a:xfrm>
          <a:custGeom>
            <a:avLst/>
            <a:gdLst/>
            <a:ahLst/>
            <a:cxnLst/>
            <a:rect l="l" t="t" r="r" b="b"/>
            <a:pathLst>
              <a:path w="641914" h="641914">
                <a:moveTo>
                  <a:pt x="438746" y="392627"/>
                </a:moveTo>
                <a:lnTo>
                  <a:pt x="392628" y="438745"/>
                </a:lnTo>
                <a:lnTo>
                  <a:pt x="568376" y="614492"/>
                </a:lnTo>
                <a:lnTo>
                  <a:pt x="614494" y="568374"/>
                </a:lnTo>
                <a:close/>
                <a:moveTo>
                  <a:pt x="209402" y="19943"/>
                </a:moveTo>
                <a:cubicBezTo>
                  <a:pt x="157052" y="19943"/>
                  <a:pt x="112388" y="38432"/>
                  <a:pt x="75410" y="75409"/>
                </a:cubicBezTo>
                <a:cubicBezTo>
                  <a:pt x="38432" y="112387"/>
                  <a:pt x="19944" y="157051"/>
                  <a:pt x="19944" y="209401"/>
                </a:cubicBezTo>
                <a:cubicBezTo>
                  <a:pt x="19944" y="261751"/>
                  <a:pt x="38432" y="306415"/>
                  <a:pt x="75410" y="343393"/>
                </a:cubicBezTo>
                <a:cubicBezTo>
                  <a:pt x="112388" y="380370"/>
                  <a:pt x="157052" y="398859"/>
                  <a:pt x="209402" y="398859"/>
                </a:cubicBezTo>
                <a:cubicBezTo>
                  <a:pt x="261752" y="398859"/>
                  <a:pt x="306416" y="380370"/>
                  <a:pt x="343394" y="343393"/>
                </a:cubicBezTo>
                <a:cubicBezTo>
                  <a:pt x="380372" y="306415"/>
                  <a:pt x="398860" y="261751"/>
                  <a:pt x="398860" y="209401"/>
                </a:cubicBezTo>
                <a:cubicBezTo>
                  <a:pt x="398860" y="157051"/>
                  <a:pt x="380372" y="112387"/>
                  <a:pt x="343394" y="75409"/>
                </a:cubicBezTo>
                <a:cubicBezTo>
                  <a:pt x="306416" y="38432"/>
                  <a:pt x="261752" y="19943"/>
                  <a:pt x="209402" y="19943"/>
                </a:cubicBezTo>
                <a:close/>
                <a:moveTo>
                  <a:pt x="209402" y="0"/>
                </a:moveTo>
                <a:cubicBezTo>
                  <a:pt x="267568" y="0"/>
                  <a:pt x="317010" y="20358"/>
                  <a:pt x="357728" y="61075"/>
                </a:cubicBezTo>
                <a:cubicBezTo>
                  <a:pt x="398444" y="101792"/>
                  <a:pt x="418802" y="151234"/>
                  <a:pt x="418802" y="209401"/>
                </a:cubicBezTo>
                <a:cubicBezTo>
                  <a:pt x="418802" y="262582"/>
                  <a:pt x="400522" y="309531"/>
                  <a:pt x="363960" y="350248"/>
                </a:cubicBezTo>
                <a:lnTo>
                  <a:pt x="408832" y="395120"/>
                </a:lnTo>
                <a:lnTo>
                  <a:pt x="438746" y="365205"/>
                </a:lnTo>
                <a:lnTo>
                  <a:pt x="641914" y="568374"/>
                </a:lnTo>
                <a:lnTo>
                  <a:pt x="568376" y="641914"/>
                </a:lnTo>
                <a:lnTo>
                  <a:pt x="365206" y="438745"/>
                </a:lnTo>
                <a:lnTo>
                  <a:pt x="395120" y="408831"/>
                </a:lnTo>
                <a:lnTo>
                  <a:pt x="350248" y="363959"/>
                </a:lnTo>
                <a:cubicBezTo>
                  <a:pt x="309532" y="400521"/>
                  <a:pt x="262582" y="418802"/>
                  <a:pt x="209402" y="418802"/>
                </a:cubicBezTo>
                <a:cubicBezTo>
                  <a:pt x="151234" y="418802"/>
                  <a:pt x="101792" y="398444"/>
                  <a:pt x="61076" y="357727"/>
                </a:cubicBezTo>
                <a:cubicBezTo>
                  <a:pt x="20358" y="317010"/>
                  <a:pt x="0" y="267568"/>
                  <a:pt x="0" y="209401"/>
                </a:cubicBezTo>
                <a:cubicBezTo>
                  <a:pt x="0" y="151234"/>
                  <a:pt x="20358" y="101792"/>
                  <a:pt x="61076" y="61075"/>
                </a:cubicBezTo>
                <a:cubicBezTo>
                  <a:pt x="101792" y="20358"/>
                  <a:pt x="151234" y="0"/>
                  <a:pt x="209402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B72A2E-6B3D-4F8D-98D1-C24FC153BB8E}"/>
              </a:ext>
            </a:extLst>
          </p:cNvPr>
          <p:cNvSpPr/>
          <p:nvPr/>
        </p:nvSpPr>
        <p:spPr>
          <a:xfrm>
            <a:off x="15026153" y="9404778"/>
            <a:ext cx="638175" cy="638174"/>
          </a:xfrm>
          <a:custGeom>
            <a:avLst/>
            <a:gdLst/>
            <a:ahLst/>
            <a:cxnLst/>
            <a:rect l="l" t="t" r="r" b="b"/>
            <a:pathLst>
              <a:path w="638175" h="638174">
                <a:moveTo>
                  <a:pt x="319087" y="269230"/>
                </a:moveTo>
                <a:cubicBezTo>
                  <a:pt x="305792" y="269230"/>
                  <a:pt x="294158" y="274215"/>
                  <a:pt x="284187" y="284187"/>
                </a:cubicBezTo>
                <a:cubicBezTo>
                  <a:pt x="274215" y="294158"/>
                  <a:pt x="269230" y="305792"/>
                  <a:pt x="269230" y="319087"/>
                </a:cubicBezTo>
                <a:cubicBezTo>
                  <a:pt x="269230" y="332382"/>
                  <a:pt x="274215" y="344016"/>
                  <a:pt x="284187" y="353987"/>
                </a:cubicBezTo>
                <a:cubicBezTo>
                  <a:pt x="294158" y="363959"/>
                  <a:pt x="305792" y="368944"/>
                  <a:pt x="319087" y="368944"/>
                </a:cubicBezTo>
                <a:cubicBezTo>
                  <a:pt x="332382" y="368944"/>
                  <a:pt x="344016" y="363959"/>
                  <a:pt x="353987" y="353987"/>
                </a:cubicBezTo>
                <a:cubicBezTo>
                  <a:pt x="363959" y="344016"/>
                  <a:pt x="368944" y="332382"/>
                  <a:pt x="368944" y="319087"/>
                </a:cubicBezTo>
                <a:cubicBezTo>
                  <a:pt x="368944" y="305792"/>
                  <a:pt x="363959" y="294158"/>
                  <a:pt x="353987" y="284187"/>
                </a:cubicBezTo>
                <a:cubicBezTo>
                  <a:pt x="344016" y="274215"/>
                  <a:pt x="332382" y="269230"/>
                  <a:pt x="319087" y="269230"/>
                </a:cubicBezTo>
                <a:close/>
                <a:moveTo>
                  <a:pt x="319087" y="249287"/>
                </a:moveTo>
                <a:cubicBezTo>
                  <a:pt x="338199" y="249287"/>
                  <a:pt x="354610" y="256142"/>
                  <a:pt x="368321" y="269853"/>
                </a:cubicBezTo>
                <a:cubicBezTo>
                  <a:pt x="382032" y="283564"/>
                  <a:pt x="388887" y="299975"/>
                  <a:pt x="388887" y="319087"/>
                </a:cubicBezTo>
                <a:cubicBezTo>
                  <a:pt x="388887" y="338199"/>
                  <a:pt x="382032" y="354610"/>
                  <a:pt x="368321" y="368321"/>
                </a:cubicBezTo>
                <a:cubicBezTo>
                  <a:pt x="354610" y="382032"/>
                  <a:pt x="338199" y="388887"/>
                  <a:pt x="319087" y="388887"/>
                </a:cubicBezTo>
                <a:cubicBezTo>
                  <a:pt x="299975" y="388887"/>
                  <a:pt x="283564" y="382032"/>
                  <a:pt x="269853" y="368321"/>
                </a:cubicBezTo>
                <a:cubicBezTo>
                  <a:pt x="256142" y="354610"/>
                  <a:pt x="249287" y="338199"/>
                  <a:pt x="249287" y="319087"/>
                </a:cubicBezTo>
                <a:cubicBezTo>
                  <a:pt x="249287" y="299975"/>
                  <a:pt x="256142" y="283564"/>
                  <a:pt x="269853" y="269853"/>
                </a:cubicBezTo>
                <a:cubicBezTo>
                  <a:pt x="283564" y="256142"/>
                  <a:pt x="299975" y="249287"/>
                  <a:pt x="319087" y="249287"/>
                </a:cubicBezTo>
                <a:close/>
                <a:moveTo>
                  <a:pt x="269230" y="19942"/>
                </a:moveTo>
                <a:lnTo>
                  <a:pt x="269230" y="107193"/>
                </a:lnTo>
                <a:lnTo>
                  <a:pt x="196936" y="130875"/>
                </a:lnTo>
                <a:lnTo>
                  <a:pt x="139600" y="73539"/>
                </a:lnTo>
                <a:lnTo>
                  <a:pt x="73539" y="139600"/>
                </a:lnTo>
                <a:lnTo>
                  <a:pt x="130875" y="196936"/>
                </a:lnTo>
                <a:lnTo>
                  <a:pt x="107193" y="269230"/>
                </a:lnTo>
                <a:lnTo>
                  <a:pt x="19942" y="269230"/>
                </a:lnTo>
                <a:lnTo>
                  <a:pt x="19942" y="368944"/>
                </a:lnTo>
                <a:lnTo>
                  <a:pt x="107193" y="368944"/>
                </a:lnTo>
                <a:lnTo>
                  <a:pt x="130875" y="441238"/>
                </a:lnTo>
                <a:lnTo>
                  <a:pt x="73539" y="498574"/>
                </a:lnTo>
                <a:lnTo>
                  <a:pt x="139600" y="564635"/>
                </a:lnTo>
                <a:lnTo>
                  <a:pt x="196936" y="507299"/>
                </a:lnTo>
                <a:lnTo>
                  <a:pt x="269230" y="530981"/>
                </a:lnTo>
                <a:lnTo>
                  <a:pt x="269230" y="618232"/>
                </a:lnTo>
                <a:lnTo>
                  <a:pt x="368944" y="618232"/>
                </a:lnTo>
                <a:lnTo>
                  <a:pt x="368944" y="530981"/>
                </a:lnTo>
                <a:lnTo>
                  <a:pt x="441238" y="507299"/>
                </a:lnTo>
                <a:lnTo>
                  <a:pt x="498574" y="564635"/>
                </a:lnTo>
                <a:lnTo>
                  <a:pt x="564635" y="498574"/>
                </a:lnTo>
                <a:lnTo>
                  <a:pt x="507299" y="441238"/>
                </a:lnTo>
                <a:lnTo>
                  <a:pt x="530981" y="368944"/>
                </a:lnTo>
                <a:lnTo>
                  <a:pt x="618232" y="368944"/>
                </a:lnTo>
                <a:lnTo>
                  <a:pt x="618232" y="269230"/>
                </a:lnTo>
                <a:lnTo>
                  <a:pt x="530981" y="269230"/>
                </a:lnTo>
                <a:lnTo>
                  <a:pt x="507299" y="196936"/>
                </a:lnTo>
                <a:lnTo>
                  <a:pt x="564635" y="139600"/>
                </a:lnTo>
                <a:lnTo>
                  <a:pt x="498574" y="73539"/>
                </a:lnTo>
                <a:lnTo>
                  <a:pt x="441238" y="130875"/>
                </a:lnTo>
                <a:lnTo>
                  <a:pt x="368944" y="107193"/>
                </a:lnTo>
                <a:lnTo>
                  <a:pt x="368944" y="19942"/>
                </a:lnTo>
                <a:close/>
                <a:moveTo>
                  <a:pt x="249287" y="0"/>
                </a:moveTo>
                <a:lnTo>
                  <a:pt x="388887" y="0"/>
                </a:lnTo>
                <a:lnTo>
                  <a:pt x="388887" y="92236"/>
                </a:lnTo>
                <a:lnTo>
                  <a:pt x="436252" y="108439"/>
                </a:lnTo>
                <a:lnTo>
                  <a:pt x="498574" y="46118"/>
                </a:lnTo>
                <a:lnTo>
                  <a:pt x="592056" y="139600"/>
                </a:lnTo>
                <a:lnTo>
                  <a:pt x="529735" y="201922"/>
                </a:lnTo>
                <a:lnTo>
                  <a:pt x="545938" y="249287"/>
                </a:lnTo>
                <a:lnTo>
                  <a:pt x="638175" y="249287"/>
                </a:lnTo>
                <a:lnTo>
                  <a:pt x="638175" y="388887"/>
                </a:lnTo>
                <a:lnTo>
                  <a:pt x="545938" y="388887"/>
                </a:lnTo>
                <a:lnTo>
                  <a:pt x="529735" y="436252"/>
                </a:lnTo>
                <a:lnTo>
                  <a:pt x="592056" y="498574"/>
                </a:lnTo>
                <a:lnTo>
                  <a:pt x="498574" y="592056"/>
                </a:lnTo>
                <a:lnTo>
                  <a:pt x="436252" y="529735"/>
                </a:lnTo>
                <a:lnTo>
                  <a:pt x="388887" y="545938"/>
                </a:lnTo>
                <a:lnTo>
                  <a:pt x="388887" y="638174"/>
                </a:lnTo>
                <a:lnTo>
                  <a:pt x="249287" y="638174"/>
                </a:lnTo>
                <a:lnTo>
                  <a:pt x="249287" y="545938"/>
                </a:lnTo>
                <a:lnTo>
                  <a:pt x="201922" y="529735"/>
                </a:lnTo>
                <a:lnTo>
                  <a:pt x="139600" y="592056"/>
                </a:lnTo>
                <a:lnTo>
                  <a:pt x="46118" y="498574"/>
                </a:lnTo>
                <a:lnTo>
                  <a:pt x="108439" y="436252"/>
                </a:lnTo>
                <a:lnTo>
                  <a:pt x="92236" y="388887"/>
                </a:lnTo>
                <a:lnTo>
                  <a:pt x="0" y="388887"/>
                </a:lnTo>
                <a:lnTo>
                  <a:pt x="0" y="249287"/>
                </a:lnTo>
                <a:lnTo>
                  <a:pt x="92236" y="249287"/>
                </a:lnTo>
                <a:lnTo>
                  <a:pt x="108439" y="201922"/>
                </a:lnTo>
                <a:lnTo>
                  <a:pt x="46118" y="139600"/>
                </a:lnTo>
                <a:lnTo>
                  <a:pt x="139600" y="46118"/>
                </a:lnTo>
                <a:lnTo>
                  <a:pt x="201922" y="108439"/>
                </a:lnTo>
                <a:lnTo>
                  <a:pt x="249287" y="92236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BD8A57F-212E-42C9-BEFA-C7ED89C62A00}"/>
              </a:ext>
            </a:extLst>
          </p:cNvPr>
          <p:cNvSpPr/>
          <p:nvPr/>
        </p:nvSpPr>
        <p:spPr>
          <a:xfrm>
            <a:off x="20179230" y="9409763"/>
            <a:ext cx="345264" cy="629450"/>
          </a:xfrm>
          <a:custGeom>
            <a:avLst/>
            <a:gdLst/>
            <a:ahLst/>
            <a:cxnLst/>
            <a:rect l="l" t="t" r="r" b="b"/>
            <a:pathLst>
              <a:path w="345264" h="629450">
                <a:moveTo>
                  <a:pt x="220620" y="49858"/>
                </a:moveTo>
                <a:lnTo>
                  <a:pt x="27422" y="353988"/>
                </a:lnTo>
                <a:lnTo>
                  <a:pt x="148326" y="353988"/>
                </a:lnTo>
                <a:lnTo>
                  <a:pt x="158298" y="366452"/>
                </a:lnTo>
                <a:lnTo>
                  <a:pt x="102208" y="573361"/>
                </a:lnTo>
                <a:lnTo>
                  <a:pt x="317842" y="274216"/>
                </a:lnTo>
                <a:lnTo>
                  <a:pt x="198184" y="274216"/>
                </a:lnTo>
                <a:lnTo>
                  <a:pt x="188212" y="262998"/>
                </a:lnTo>
                <a:close/>
                <a:moveTo>
                  <a:pt x="229344" y="0"/>
                </a:moveTo>
                <a:lnTo>
                  <a:pt x="248042" y="6232"/>
                </a:lnTo>
                <a:lnTo>
                  <a:pt x="209402" y="254273"/>
                </a:lnTo>
                <a:lnTo>
                  <a:pt x="337784" y="254273"/>
                </a:lnTo>
                <a:lnTo>
                  <a:pt x="345264" y="270477"/>
                </a:lnTo>
                <a:lnTo>
                  <a:pt x="86004" y="629450"/>
                </a:lnTo>
                <a:lnTo>
                  <a:pt x="68554" y="620725"/>
                </a:lnTo>
                <a:lnTo>
                  <a:pt x="135862" y="373931"/>
                </a:lnTo>
                <a:lnTo>
                  <a:pt x="8726" y="373931"/>
                </a:lnTo>
                <a:lnTo>
                  <a:pt x="0" y="358974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7EC4876-B880-4D48-B23D-B9CEB9EEA3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90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91" name="Company Timeline"/>
          <p:cNvSpPr txBox="1"/>
          <p:nvPr/>
        </p:nvSpPr>
        <p:spPr>
          <a:xfrm>
            <a:off x="2154435" y="4866495"/>
            <a:ext cx="13447515" cy="16799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Company Timeline</a:t>
            </a:r>
          </a:p>
        </p:txBody>
      </p:sp>
      <p:sp>
        <p:nvSpPr>
          <p:cNvPr id="392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393" name="02"/>
          <p:cNvSpPr txBox="1"/>
          <p:nvPr/>
        </p:nvSpPr>
        <p:spPr>
          <a:xfrm>
            <a:off x="2154435" y="7604059"/>
            <a:ext cx="4318490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solidFill>
                  <a:srgbClr val="F6F8FF">
                    <a:alpha val="20000"/>
                  </a:srgbClr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02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0" grpId="0" animBg="1"/>
      <p:bldP spid="391" grpId="0" animBg="1"/>
      <p:bldP spid="392" grpId="0" animBg="1"/>
      <p:bldP spid="39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26</a:t>
            </a:fld>
            <a:endParaRPr/>
          </a:p>
        </p:txBody>
      </p:sp>
      <p:sp>
        <p:nvSpPr>
          <p:cNvPr id="396" name="AutoShape 2"/>
          <p:cNvSpPr/>
          <p:nvPr/>
        </p:nvSpPr>
        <p:spPr>
          <a:xfrm>
            <a:off x="15322456" y="2288601"/>
            <a:ext cx="1401278" cy="1516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51" extrusionOk="0">
                <a:moveTo>
                  <a:pt x="0" y="7473"/>
                </a:moveTo>
                <a:cubicBezTo>
                  <a:pt x="0" y="6080"/>
                  <a:pt x="1085" y="4369"/>
                  <a:pt x="2412" y="3671"/>
                </a:cubicBezTo>
                <a:lnTo>
                  <a:pt x="8389" y="524"/>
                </a:lnTo>
                <a:cubicBezTo>
                  <a:pt x="9715" y="-174"/>
                  <a:pt x="11885" y="-174"/>
                  <a:pt x="13211" y="524"/>
                </a:cubicBezTo>
                <a:lnTo>
                  <a:pt x="19188" y="3671"/>
                </a:lnTo>
                <a:cubicBezTo>
                  <a:pt x="20515" y="4369"/>
                  <a:pt x="21600" y="6080"/>
                  <a:pt x="21600" y="7473"/>
                </a:cubicBezTo>
                <a:lnTo>
                  <a:pt x="21600" y="13779"/>
                </a:lnTo>
                <a:cubicBezTo>
                  <a:pt x="21600" y="15172"/>
                  <a:pt x="20515" y="16883"/>
                  <a:pt x="19188" y="17581"/>
                </a:cubicBezTo>
                <a:lnTo>
                  <a:pt x="13211" y="20728"/>
                </a:lnTo>
                <a:cubicBezTo>
                  <a:pt x="11885" y="21426"/>
                  <a:pt x="9715" y="21426"/>
                  <a:pt x="8389" y="20728"/>
                </a:cubicBezTo>
                <a:lnTo>
                  <a:pt x="2412" y="17581"/>
                </a:lnTo>
                <a:cubicBezTo>
                  <a:pt x="1085" y="16883"/>
                  <a:pt x="0" y="15172"/>
                  <a:pt x="0" y="13779"/>
                </a:cubicBezTo>
                <a:lnTo>
                  <a:pt x="0" y="7473"/>
                </a:lnTo>
                <a:close/>
              </a:path>
            </a:pathLst>
          </a:cu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algn="l" defTabSz="914400">
              <a:defRPr sz="1800" b="0"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397" name="Shape"/>
          <p:cNvSpPr/>
          <p:nvPr/>
        </p:nvSpPr>
        <p:spPr>
          <a:xfrm>
            <a:off x="15653707" y="2778247"/>
            <a:ext cx="738776" cy="537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0755"/>
                </a:moveTo>
                <a:lnTo>
                  <a:pt x="1866" y="6075"/>
                </a:lnTo>
                <a:lnTo>
                  <a:pt x="10800" y="1395"/>
                </a:lnTo>
                <a:lnTo>
                  <a:pt x="19735" y="6075"/>
                </a:lnTo>
                <a:cubicBezTo>
                  <a:pt x="19735" y="6075"/>
                  <a:pt x="10800" y="10755"/>
                  <a:pt x="10800" y="10755"/>
                </a:cubicBezTo>
                <a:close/>
                <a:moveTo>
                  <a:pt x="18031" y="17315"/>
                </a:moveTo>
                <a:lnTo>
                  <a:pt x="14834" y="16216"/>
                </a:lnTo>
                <a:lnTo>
                  <a:pt x="14832" y="16229"/>
                </a:lnTo>
                <a:cubicBezTo>
                  <a:pt x="14797" y="16218"/>
                  <a:pt x="14765" y="16200"/>
                  <a:pt x="14727" y="16200"/>
                </a:cubicBezTo>
                <a:cubicBezTo>
                  <a:pt x="14627" y="16200"/>
                  <a:pt x="14538" y="16251"/>
                  <a:pt x="14460" y="16324"/>
                </a:cubicBezTo>
                <a:lnTo>
                  <a:pt x="14455" y="16313"/>
                </a:lnTo>
                <a:lnTo>
                  <a:pt x="10820" y="20061"/>
                </a:lnTo>
                <a:lnTo>
                  <a:pt x="7658" y="16334"/>
                </a:lnTo>
                <a:lnTo>
                  <a:pt x="7653" y="16344"/>
                </a:lnTo>
                <a:cubicBezTo>
                  <a:pt x="7571" y="16259"/>
                  <a:pt x="7474" y="16200"/>
                  <a:pt x="7364" y="16200"/>
                </a:cubicBezTo>
                <a:cubicBezTo>
                  <a:pt x="7327" y="16200"/>
                  <a:pt x="7294" y="16218"/>
                  <a:pt x="7259" y="16229"/>
                </a:cubicBezTo>
                <a:lnTo>
                  <a:pt x="7257" y="16216"/>
                </a:lnTo>
                <a:lnTo>
                  <a:pt x="4013" y="17331"/>
                </a:lnTo>
                <a:lnTo>
                  <a:pt x="4767" y="9035"/>
                </a:lnTo>
                <a:lnTo>
                  <a:pt x="10589" y="12084"/>
                </a:lnTo>
                <a:lnTo>
                  <a:pt x="10591" y="12080"/>
                </a:lnTo>
                <a:cubicBezTo>
                  <a:pt x="10655" y="12122"/>
                  <a:pt x="10724" y="12150"/>
                  <a:pt x="10800" y="12150"/>
                </a:cubicBezTo>
                <a:cubicBezTo>
                  <a:pt x="10876" y="12150"/>
                  <a:pt x="10946" y="12122"/>
                  <a:pt x="11009" y="12080"/>
                </a:cubicBezTo>
                <a:lnTo>
                  <a:pt x="11011" y="12084"/>
                </a:lnTo>
                <a:lnTo>
                  <a:pt x="16897" y="9001"/>
                </a:lnTo>
                <a:cubicBezTo>
                  <a:pt x="16897" y="9001"/>
                  <a:pt x="18031" y="17315"/>
                  <a:pt x="18031" y="17315"/>
                </a:cubicBezTo>
                <a:close/>
                <a:moveTo>
                  <a:pt x="21600" y="6075"/>
                </a:moveTo>
                <a:cubicBezTo>
                  <a:pt x="21600" y="5806"/>
                  <a:pt x="21484" y="5579"/>
                  <a:pt x="21319" y="5470"/>
                </a:cubicBezTo>
                <a:lnTo>
                  <a:pt x="21320" y="5466"/>
                </a:lnTo>
                <a:lnTo>
                  <a:pt x="21306" y="5458"/>
                </a:lnTo>
                <a:cubicBezTo>
                  <a:pt x="21301" y="5455"/>
                  <a:pt x="21296" y="5453"/>
                  <a:pt x="21292" y="5451"/>
                </a:cubicBezTo>
                <a:lnTo>
                  <a:pt x="11011" y="66"/>
                </a:lnTo>
                <a:lnTo>
                  <a:pt x="11009" y="70"/>
                </a:lnTo>
                <a:cubicBezTo>
                  <a:pt x="10946" y="28"/>
                  <a:pt x="10876" y="0"/>
                  <a:pt x="10800" y="0"/>
                </a:cubicBezTo>
                <a:cubicBezTo>
                  <a:pt x="10724" y="0"/>
                  <a:pt x="10655" y="28"/>
                  <a:pt x="10591" y="70"/>
                </a:cubicBezTo>
                <a:lnTo>
                  <a:pt x="10589" y="66"/>
                </a:lnTo>
                <a:lnTo>
                  <a:pt x="309" y="5451"/>
                </a:lnTo>
                <a:cubicBezTo>
                  <a:pt x="304" y="5453"/>
                  <a:pt x="299" y="5455"/>
                  <a:pt x="295" y="5458"/>
                </a:cubicBezTo>
                <a:lnTo>
                  <a:pt x="280" y="5466"/>
                </a:lnTo>
                <a:lnTo>
                  <a:pt x="281" y="5470"/>
                </a:lnTo>
                <a:cubicBezTo>
                  <a:pt x="116" y="5579"/>
                  <a:pt x="0" y="5806"/>
                  <a:pt x="0" y="6075"/>
                </a:cubicBezTo>
                <a:cubicBezTo>
                  <a:pt x="0" y="6344"/>
                  <a:pt x="116" y="6571"/>
                  <a:pt x="281" y="6680"/>
                </a:cubicBezTo>
                <a:lnTo>
                  <a:pt x="280" y="6684"/>
                </a:lnTo>
                <a:lnTo>
                  <a:pt x="295" y="6692"/>
                </a:lnTo>
                <a:cubicBezTo>
                  <a:pt x="299" y="6695"/>
                  <a:pt x="304" y="6697"/>
                  <a:pt x="309" y="6699"/>
                </a:cubicBezTo>
                <a:lnTo>
                  <a:pt x="1230" y="7182"/>
                </a:lnTo>
                <a:lnTo>
                  <a:pt x="608" y="13603"/>
                </a:lnTo>
                <a:cubicBezTo>
                  <a:pt x="251" y="13805"/>
                  <a:pt x="0" y="14287"/>
                  <a:pt x="0" y="14850"/>
                </a:cubicBezTo>
                <a:cubicBezTo>
                  <a:pt x="0" y="15596"/>
                  <a:pt x="439" y="16200"/>
                  <a:pt x="982" y="16200"/>
                </a:cubicBezTo>
                <a:cubicBezTo>
                  <a:pt x="1524" y="16200"/>
                  <a:pt x="1964" y="15596"/>
                  <a:pt x="1964" y="14850"/>
                </a:cubicBezTo>
                <a:cubicBezTo>
                  <a:pt x="1964" y="14416"/>
                  <a:pt x="1812" y="14034"/>
                  <a:pt x="1580" y="13787"/>
                </a:cubicBezTo>
                <a:lnTo>
                  <a:pt x="2173" y="7676"/>
                </a:lnTo>
                <a:lnTo>
                  <a:pt x="3822" y="8540"/>
                </a:lnTo>
                <a:lnTo>
                  <a:pt x="2950" y="18135"/>
                </a:lnTo>
                <a:lnTo>
                  <a:pt x="2958" y="18138"/>
                </a:lnTo>
                <a:cubicBezTo>
                  <a:pt x="2955" y="18167"/>
                  <a:pt x="2945" y="18193"/>
                  <a:pt x="2945" y="18225"/>
                </a:cubicBezTo>
                <a:cubicBezTo>
                  <a:pt x="2945" y="18598"/>
                  <a:pt x="3165" y="18900"/>
                  <a:pt x="3436" y="18900"/>
                </a:cubicBezTo>
                <a:cubicBezTo>
                  <a:pt x="3474" y="18900"/>
                  <a:pt x="3506" y="18884"/>
                  <a:pt x="3541" y="18873"/>
                </a:cubicBezTo>
                <a:lnTo>
                  <a:pt x="3543" y="18884"/>
                </a:lnTo>
                <a:lnTo>
                  <a:pt x="7238" y="17613"/>
                </a:lnTo>
                <a:lnTo>
                  <a:pt x="10506" y="21465"/>
                </a:lnTo>
                <a:lnTo>
                  <a:pt x="10510" y="21456"/>
                </a:lnTo>
                <a:cubicBezTo>
                  <a:pt x="10593" y="21541"/>
                  <a:pt x="10690" y="21600"/>
                  <a:pt x="10800" y="21600"/>
                </a:cubicBezTo>
                <a:cubicBezTo>
                  <a:pt x="10901" y="21600"/>
                  <a:pt x="10989" y="21548"/>
                  <a:pt x="11068" y="21476"/>
                </a:cubicBezTo>
                <a:lnTo>
                  <a:pt x="11072" y="21487"/>
                </a:lnTo>
                <a:lnTo>
                  <a:pt x="14834" y="17607"/>
                </a:lnTo>
                <a:lnTo>
                  <a:pt x="18548" y="18884"/>
                </a:lnTo>
                <a:lnTo>
                  <a:pt x="18550" y="18871"/>
                </a:lnTo>
                <a:cubicBezTo>
                  <a:pt x="18585" y="18882"/>
                  <a:pt x="18618" y="18900"/>
                  <a:pt x="18655" y="18900"/>
                </a:cubicBezTo>
                <a:cubicBezTo>
                  <a:pt x="18926" y="18900"/>
                  <a:pt x="19145" y="18598"/>
                  <a:pt x="19145" y="18225"/>
                </a:cubicBezTo>
                <a:cubicBezTo>
                  <a:pt x="19145" y="18181"/>
                  <a:pt x="19135" y="18143"/>
                  <a:pt x="19130" y="18102"/>
                </a:cubicBezTo>
                <a:lnTo>
                  <a:pt x="19137" y="18100"/>
                </a:lnTo>
                <a:lnTo>
                  <a:pt x="17830" y="8513"/>
                </a:lnTo>
                <a:lnTo>
                  <a:pt x="21292" y="6699"/>
                </a:lnTo>
                <a:cubicBezTo>
                  <a:pt x="21296" y="6697"/>
                  <a:pt x="21301" y="6695"/>
                  <a:pt x="21306" y="6692"/>
                </a:cubicBezTo>
                <a:lnTo>
                  <a:pt x="21320" y="6684"/>
                </a:lnTo>
                <a:lnTo>
                  <a:pt x="21319" y="6680"/>
                </a:lnTo>
                <a:cubicBezTo>
                  <a:pt x="21484" y="6571"/>
                  <a:pt x="21600" y="6344"/>
                  <a:pt x="21600" y="6075"/>
                </a:cubicBezTo>
              </a:path>
            </a:pathLst>
          </a:custGeom>
          <a:solidFill>
            <a:srgbClr val="F6F8FF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399" name="Line"/>
          <p:cNvSpPr/>
          <p:nvPr/>
        </p:nvSpPr>
        <p:spPr>
          <a:xfrm flipH="1" flipV="1">
            <a:off x="16010589" y="3807353"/>
            <a:ext cx="25013" cy="9908615"/>
          </a:xfrm>
          <a:prstGeom prst="lin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00" name="2017"/>
          <p:cNvSpPr txBox="1"/>
          <p:nvPr/>
        </p:nvSpPr>
        <p:spPr>
          <a:xfrm>
            <a:off x="15676044" y="10945375"/>
            <a:ext cx="694101" cy="569515"/>
          </a:xfrm>
          <a:prstGeom prst="rect">
            <a:avLst/>
          </a:prstGeom>
          <a:solidFill>
            <a:srgbClr val="9AA2AC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3500" tIns="63500" rIns="63500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2017</a:t>
            </a:r>
          </a:p>
        </p:txBody>
      </p:sp>
      <p:sp>
        <p:nvSpPr>
          <p:cNvPr id="401" name="2016"/>
          <p:cNvSpPr txBox="1"/>
          <p:nvPr/>
        </p:nvSpPr>
        <p:spPr>
          <a:xfrm>
            <a:off x="15668029" y="8217621"/>
            <a:ext cx="710131" cy="569515"/>
          </a:xfrm>
          <a:prstGeom prst="rect">
            <a:avLst/>
          </a:prstGeom>
          <a:solidFill>
            <a:srgbClr val="65D5D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3500" tIns="63500" rIns="63500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2016</a:t>
            </a:r>
          </a:p>
        </p:txBody>
      </p:sp>
      <p:sp>
        <p:nvSpPr>
          <p:cNvPr id="402" name="2015"/>
          <p:cNvSpPr txBox="1"/>
          <p:nvPr/>
        </p:nvSpPr>
        <p:spPr>
          <a:xfrm>
            <a:off x="15669632" y="5487655"/>
            <a:ext cx="706925" cy="573940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3500" tIns="63500" rIns="63500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2015</a:t>
            </a:r>
            <a:endParaRPr dirty="0">
              <a:latin typeface="Inter ExtraBold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403" name="DESCRIPTION HERE…"/>
          <p:cNvSpPr txBox="1"/>
          <p:nvPr/>
        </p:nvSpPr>
        <p:spPr>
          <a:xfrm>
            <a:off x="18052259" y="4903811"/>
            <a:ext cx="4914331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  <a:endParaRPr lang="en-US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excellent communities and global.</a:t>
            </a:r>
          </a:p>
        </p:txBody>
      </p:sp>
      <p:sp>
        <p:nvSpPr>
          <p:cNvPr id="404" name="DESCRIPTION HERE…"/>
          <p:cNvSpPr txBox="1"/>
          <p:nvPr/>
        </p:nvSpPr>
        <p:spPr>
          <a:xfrm>
            <a:off x="18052260" y="10466920"/>
            <a:ext cx="4914330" cy="17394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excellent communities and global.</a:t>
            </a:r>
          </a:p>
        </p:txBody>
      </p:sp>
      <p:sp>
        <p:nvSpPr>
          <p:cNvPr id="405" name="DESCRIPTION HERE…"/>
          <p:cNvSpPr txBox="1"/>
          <p:nvPr/>
        </p:nvSpPr>
        <p:spPr>
          <a:xfrm>
            <a:off x="8811116" y="7631563"/>
            <a:ext cx="5182814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r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with B2C processes. Distinctively synergies excellent communities and global.</a:t>
            </a:r>
          </a:p>
        </p:txBody>
      </p:sp>
      <p:sp>
        <p:nvSpPr>
          <p:cNvPr id="406" name="Simple Company…"/>
          <p:cNvSpPr txBox="1"/>
          <p:nvPr/>
        </p:nvSpPr>
        <p:spPr>
          <a:xfrm>
            <a:off x="2154435" y="6577167"/>
            <a:ext cx="6218977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Simple Company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Timeline.</a:t>
            </a:r>
          </a:p>
        </p:txBody>
      </p:sp>
      <p:sp>
        <p:nvSpPr>
          <p:cNvPr id="407" name="Focused services processes."/>
          <p:cNvSpPr txBox="1"/>
          <p:nvPr/>
        </p:nvSpPr>
        <p:spPr>
          <a:xfrm>
            <a:off x="2154435" y="5294792"/>
            <a:ext cx="4018539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sp>
        <p:nvSpPr>
          <p:cNvPr id="409" name="Line"/>
          <p:cNvSpPr/>
          <p:nvPr/>
        </p:nvSpPr>
        <p:spPr>
          <a:xfrm>
            <a:off x="16392483" y="5774624"/>
            <a:ext cx="1382226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10" name="Line"/>
          <p:cNvSpPr/>
          <p:nvPr/>
        </p:nvSpPr>
        <p:spPr>
          <a:xfrm>
            <a:off x="14285269" y="8508727"/>
            <a:ext cx="1382226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11" name="Line"/>
          <p:cNvSpPr/>
          <p:nvPr/>
        </p:nvSpPr>
        <p:spPr>
          <a:xfrm>
            <a:off x="16392483" y="11236480"/>
            <a:ext cx="1382226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7FA44A-37E1-A043-A9D2-DFBE8E0BC5A4}"/>
              </a:ext>
            </a:extLst>
          </p:cNvPr>
          <p:cNvCxnSpPr>
            <a:cxnSpLocks/>
          </p:cNvCxnSpPr>
          <p:nvPr/>
        </p:nvCxnSpPr>
        <p:spPr>
          <a:xfrm>
            <a:off x="2154435" y="588876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4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6" grpId="0" animBg="1"/>
      <p:bldP spid="397" grpId="0" animBg="1"/>
      <p:bldP spid="399" grpId="0" animBg="1"/>
      <p:bldP spid="400" grpId="0" animBg="1"/>
      <p:bldP spid="401" grpId="0" animBg="1"/>
      <p:bldP spid="402" grpId="0" animBg="1"/>
      <p:bldP spid="403" grpId="0" animBg="1"/>
      <p:bldP spid="404" grpId="0" animBg="1"/>
      <p:bldP spid="405" grpId="0" animBg="1"/>
      <p:bldP spid="406" grpId="0" animBg="1"/>
      <p:bldP spid="407" grpId="0" animBg="1"/>
      <p:bldP spid="409" grpId="0" animBg="1"/>
      <p:bldP spid="410" grpId="0" animBg="1"/>
      <p:bldP spid="4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27</a:t>
            </a:fld>
            <a:endParaRPr/>
          </a:p>
        </p:txBody>
      </p:sp>
      <p:sp>
        <p:nvSpPr>
          <p:cNvPr id="414" name="Line"/>
          <p:cNvSpPr/>
          <p:nvPr/>
        </p:nvSpPr>
        <p:spPr>
          <a:xfrm flipH="1" flipV="1">
            <a:off x="16010589" y="0"/>
            <a:ext cx="25013" cy="9908614"/>
          </a:xfrm>
          <a:prstGeom prst="lin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15" name="2020"/>
          <p:cNvSpPr txBox="1"/>
          <p:nvPr/>
        </p:nvSpPr>
        <p:spPr>
          <a:xfrm>
            <a:off x="15647479" y="7137765"/>
            <a:ext cx="751231" cy="570028"/>
          </a:xfrm>
          <a:prstGeom prst="rect">
            <a:avLst/>
          </a:prstGeom>
          <a:solidFill>
            <a:srgbClr val="9AA2AC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4008" tIns="64008" rIns="64008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2020</a:t>
            </a:r>
          </a:p>
        </p:txBody>
      </p:sp>
      <p:sp>
        <p:nvSpPr>
          <p:cNvPr id="416" name="2019"/>
          <p:cNvSpPr txBox="1"/>
          <p:nvPr/>
        </p:nvSpPr>
        <p:spPr>
          <a:xfrm>
            <a:off x="15667516" y="4410012"/>
            <a:ext cx="711157" cy="570028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4008" tIns="64008" rIns="64008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2019</a:t>
            </a:r>
          </a:p>
        </p:txBody>
      </p:sp>
      <p:sp>
        <p:nvSpPr>
          <p:cNvPr id="417" name="2018"/>
          <p:cNvSpPr txBox="1"/>
          <p:nvPr/>
        </p:nvSpPr>
        <p:spPr>
          <a:xfrm>
            <a:off x="15667516" y="1682260"/>
            <a:ext cx="711157" cy="570028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4008" tIns="64008" rIns="64008" bIns="137160" anchor="ctr">
            <a:spAutoFit/>
          </a:bodyPr>
          <a:lstStyle>
            <a:lvl1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2018</a:t>
            </a:r>
          </a:p>
        </p:txBody>
      </p:sp>
      <p:sp>
        <p:nvSpPr>
          <p:cNvPr id="418" name="DESCRIPTION HERE…"/>
          <p:cNvSpPr txBox="1"/>
          <p:nvPr/>
        </p:nvSpPr>
        <p:spPr>
          <a:xfrm>
            <a:off x="18052260" y="6551962"/>
            <a:ext cx="4575544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excellent communities and global.</a:t>
            </a:r>
          </a:p>
        </p:txBody>
      </p:sp>
      <p:grpSp>
        <p:nvGrpSpPr>
          <p:cNvPr id="421" name="Group"/>
          <p:cNvGrpSpPr/>
          <p:nvPr/>
        </p:nvGrpSpPr>
        <p:grpSpPr>
          <a:xfrm>
            <a:off x="15322456" y="9953679"/>
            <a:ext cx="1401277" cy="1516542"/>
            <a:chOff x="0" y="0"/>
            <a:chExt cx="1401275" cy="1516541"/>
          </a:xfrm>
        </p:grpSpPr>
        <p:sp>
          <p:nvSpPr>
            <p:cNvPr id="419" name="AutoShape 2"/>
            <p:cNvSpPr/>
            <p:nvPr/>
          </p:nvSpPr>
          <p:spPr>
            <a:xfrm>
              <a:off x="0" y="0"/>
              <a:ext cx="1401276" cy="15165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1" extrusionOk="0">
                  <a:moveTo>
                    <a:pt x="0" y="7473"/>
                  </a:moveTo>
                  <a:cubicBezTo>
                    <a:pt x="0" y="6080"/>
                    <a:pt x="1085" y="4369"/>
                    <a:pt x="2412" y="3671"/>
                  </a:cubicBezTo>
                  <a:lnTo>
                    <a:pt x="8389" y="524"/>
                  </a:lnTo>
                  <a:cubicBezTo>
                    <a:pt x="9715" y="-174"/>
                    <a:pt x="11885" y="-174"/>
                    <a:pt x="13211" y="524"/>
                  </a:cubicBezTo>
                  <a:lnTo>
                    <a:pt x="19188" y="3671"/>
                  </a:lnTo>
                  <a:cubicBezTo>
                    <a:pt x="20515" y="4369"/>
                    <a:pt x="21600" y="6080"/>
                    <a:pt x="21600" y="7473"/>
                  </a:cubicBezTo>
                  <a:lnTo>
                    <a:pt x="21600" y="13779"/>
                  </a:lnTo>
                  <a:cubicBezTo>
                    <a:pt x="21600" y="15172"/>
                    <a:pt x="20515" y="16883"/>
                    <a:pt x="19188" y="17581"/>
                  </a:cubicBezTo>
                  <a:lnTo>
                    <a:pt x="13211" y="20728"/>
                  </a:lnTo>
                  <a:cubicBezTo>
                    <a:pt x="11885" y="21426"/>
                    <a:pt x="9715" y="21426"/>
                    <a:pt x="8389" y="20728"/>
                  </a:cubicBezTo>
                  <a:lnTo>
                    <a:pt x="2412" y="17581"/>
                  </a:lnTo>
                  <a:cubicBezTo>
                    <a:pt x="1085" y="16883"/>
                    <a:pt x="0" y="15172"/>
                    <a:pt x="0" y="13779"/>
                  </a:cubicBezTo>
                  <a:lnTo>
                    <a:pt x="0" y="7473"/>
                  </a:lnTo>
                  <a:close/>
                </a:path>
              </a:pathLst>
            </a:cu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914400">
                <a:defRPr sz="1800" b="0">
                  <a:latin typeface="Aileron Light"/>
                  <a:ea typeface="Aileron Light"/>
                  <a:cs typeface="Aileron Light"/>
                  <a:sym typeface="Aileron Light"/>
                </a:defRPr>
              </a:pPr>
              <a:endParaRPr b="0">
                <a:latin typeface="Inter Light" panose="02000503000000020004" pitchFamily="2" charset="0"/>
                <a:ea typeface="Inter Light" panose="02000503000000020004" pitchFamily="2" charset="0"/>
              </a:endParaRPr>
            </a:p>
          </p:txBody>
        </p:sp>
        <p:sp>
          <p:nvSpPr>
            <p:cNvPr id="420" name="Shape"/>
            <p:cNvSpPr/>
            <p:nvPr/>
          </p:nvSpPr>
          <p:spPr>
            <a:xfrm>
              <a:off x="432173" y="489645"/>
              <a:ext cx="536928" cy="537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rgbClr val="F6F8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422" name="DESCRIPTION HERE…"/>
          <p:cNvSpPr txBox="1"/>
          <p:nvPr/>
        </p:nvSpPr>
        <p:spPr>
          <a:xfrm>
            <a:off x="18052259" y="1096457"/>
            <a:ext cx="4575545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excellent communities and global.</a:t>
            </a:r>
          </a:p>
        </p:txBody>
      </p:sp>
      <p:sp>
        <p:nvSpPr>
          <p:cNvPr id="423" name="DESCRIPTION HERE…"/>
          <p:cNvSpPr txBox="1"/>
          <p:nvPr/>
        </p:nvSpPr>
        <p:spPr>
          <a:xfrm>
            <a:off x="9326168" y="3824209"/>
            <a:ext cx="4667762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r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with B2C processes. Distinctively synergies excellent communities and global.</a:t>
            </a:r>
          </a:p>
        </p:txBody>
      </p:sp>
      <p:sp>
        <p:nvSpPr>
          <p:cNvPr id="424" name="Line"/>
          <p:cNvSpPr/>
          <p:nvPr/>
        </p:nvSpPr>
        <p:spPr>
          <a:xfrm>
            <a:off x="16385588" y="1964095"/>
            <a:ext cx="138222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25" name="Line"/>
          <p:cNvSpPr/>
          <p:nvPr/>
        </p:nvSpPr>
        <p:spPr>
          <a:xfrm>
            <a:off x="14278374" y="4698197"/>
            <a:ext cx="138222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26" name="Line"/>
          <p:cNvSpPr/>
          <p:nvPr/>
        </p:nvSpPr>
        <p:spPr>
          <a:xfrm>
            <a:off x="16385588" y="7425951"/>
            <a:ext cx="138222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27" name="Simple Company…"/>
          <p:cNvSpPr txBox="1"/>
          <p:nvPr/>
        </p:nvSpPr>
        <p:spPr>
          <a:xfrm>
            <a:off x="2154435" y="6577167"/>
            <a:ext cx="6218977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Simple Company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Timeline.</a:t>
            </a:r>
          </a:p>
        </p:txBody>
      </p:sp>
      <p:sp>
        <p:nvSpPr>
          <p:cNvPr id="428" name="Focused services processes."/>
          <p:cNvSpPr txBox="1"/>
          <p:nvPr/>
        </p:nvSpPr>
        <p:spPr>
          <a:xfrm>
            <a:off x="2154435" y="5294792"/>
            <a:ext cx="4031239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2C366DE-7350-AD4A-AB03-50D35BFB82D9}"/>
              </a:ext>
            </a:extLst>
          </p:cNvPr>
          <p:cNvCxnSpPr>
            <a:cxnSpLocks/>
          </p:cNvCxnSpPr>
          <p:nvPr/>
        </p:nvCxnSpPr>
        <p:spPr>
          <a:xfrm>
            <a:off x="2154435" y="588876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5" grpId="0" animBg="1"/>
      <p:bldP spid="416" grpId="0" animBg="1"/>
      <p:bldP spid="417" grpId="0" animBg="1"/>
      <p:bldP spid="418" grpId="0" animBg="1"/>
      <p:bldP spid="422" grpId="0" animBg="1"/>
      <p:bldP spid="423" grpId="0" animBg="1"/>
      <p:bldP spid="424" grpId="0" animBg="1"/>
      <p:bldP spid="425" grpId="0" animBg="1"/>
      <p:bldP spid="426" grpId="0" animBg="1"/>
      <p:bldP spid="427" grpId="0" animBg="1"/>
      <p:bldP spid="42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28</a:t>
            </a:fld>
            <a:endParaRPr/>
          </a:p>
        </p:txBody>
      </p:sp>
      <p:sp>
        <p:nvSpPr>
          <p:cNvPr id="433" name="DESCRIPTION HERE…"/>
          <p:cNvSpPr txBox="1"/>
          <p:nvPr/>
        </p:nvSpPr>
        <p:spPr>
          <a:xfrm>
            <a:off x="16739923" y="2288381"/>
            <a:ext cx="5796226" cy="1747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</a:t>
            </a: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B2C processes. Distinctively synergies excellent communities.</a:t>
            </a:r>
          </a:p>
        </p:txBody>
      </p:sp>
      <p:sp>
        <p:nvSpPr>
          <p:cNvPr id="434" name="2013"/>
          <p:cNvSpPr txBox="1"/>
          <p:nvPr/>
        </p:nvSpPr>
        <p:spPr>
          <a:xfrm>
            <a:off x="13670436" y="2780506"/>
            <a:ext cx="785471" cy="635687"/>
          </a:xfrm>
          <a:prstGeom prst="rect">
            <a:avLst/>
          </a:prstGeom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2013</a:t>
            </a:r>
          </a:p>
        </p:txBody>
      </p:sp>
      <p:sp>
        <p:nvSpPr>
          <p:cNvPr id="436" name="DESCRIPTION HERE…"/>
          <p:cNvSpPr txBox="1"/>
          <p:nvPr/>
        </p:nvSpPr>
        <p:spPr>
          <a:xfrm>
            <a:off x="16739923" y="6124145"/>
            <a:ext cx="5796226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437" name="2014"/>
          <p:cNvSpPr txBox="1"/>
          <p:nvPr/>
        </p:nvSpPr>
        <p:spPr>
          <a:xfrm>
            <a:off x="13665626" y="6616700"/>
            <a:ext cx="790281" cy="635687"/>
          </a:xfrm>
          <a:prstGeom prst="rect">
            <a:avLst/>
          </a:prstGeom>
          <a:solidFill>
            <a:srgbClr val="677180"/>
          </a:solidFill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2014</a:t>
            </a:r>
          </a:p>
        </p:txBody>
      </p:sp>
      <p:sp>
        <p:nvSpPr>
          <p:cNvPr id="439" name="DESCRIPTION HERE…"/>
          <p:cNvSpPr txBox="1"/>
          <p:nvPr/>
        </p:nvSpPr>
        <p:spPr>
          <a:xfrm>
            <a:off x="16739923" y="9959909"/>
            <a:ext cx="5694626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440" name="2015"/>
          <p:cNvSpPr txBox="1"/>
          <p:nvPr/>
        </p:nvSpPr>
        <p:spPr>
          <a:xfrm>
            <a:off x="13672038" y="10452893"/>
            <a:ext cx="783869" cy="635687"/>
          </a:xfrm>
          <a:prstGeom prst="rect">
            <a:avLst/>
          </a:prstGeom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2015</a:t>
            </a:r>
          </a:p>
        </p:txBody>
      </p:sp>
      <p:sp>
        <p:nvSpPr>
          <p:cNvPr id="441" name="Timeline 01."/>
          <p:cNvSpPr txBox="1"/>
          <p:nvPr/>
        </p:nvSpPr>
        <p:spPr>
          <a:xfrm>
            <a:off x="2154434" y="4461121"/>
            <a:ext cx="4551153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Timeline 01.</a:t>
            </a:r>
          </a:p>
        </p:txBody>
      </p:sp>
      <p:sp>
        <p:nvSpPr>
          <p:cNvPr id="442" name="There is no greatness where there is not…"/>
          <p:cNvSpPr txBox="1"/>
          <p:nvPr/>
        </p:nvSpPr>
        <p:spPr>
          <a:xfrm>
            <a:off x="2154435" y="2288381"/>
            <a:ext cx="7065765" cy="1050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There is no greatness where there is not</a:t>
            </a:r>
            <a:b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</a:b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simplicity,  goodness, and truth. 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ECC6855-EA2C-4D6A-9063-318B8FFE9A44}"/>
              </a:ext>
            </a:extLst>
          </p:cNvPr>
          <p:cNvGrpSpPr/>
          <p:nvPr/>
        </p:nvGrpSpPr>
        <p:grpSpPr>
          <a:xfrm>
            <a:off x="15568218" y="3072606"/>
            <a:ext cx="101601" cy="10643394"/>
            <a:chOff x="15568218" y="3072606"/>
            <a:chExt cx="101601" cy="10643394"/>
          </a:xfrm>
        </p:grpSpPr>
        <p:sp>
          <p:nvSpPr>
            <p:cNvPr id="20" name="Line">
              <a:extLst>
                <a:ext uri="{FF2B5EF4-FFF2-40B4-BE49-F238E27FC236}">
                  <a16:creationId xmlns:a16="http://schemas.microsoft.com/office/drawing/2014/main" id="{266F8CF5-907C-4DEC-B978-91B4239A56A0}"/>
                </a:ext>
              </a:extLst>
            </p:cNvPr>
            <p:cNvSpPr/>
            <p:nvPr/>
          </p:nvSpPr>
          <p:spPr>
            <a:xfrm flipV="1">
              <a:off x="15601089" y="3072606"/>
              <a:ext cx="1" cy="10643394"/>
            </a:xfrm>
            <a:prstGeom prst="line">
              <a:avLst/>
            </a:prstGeom>
            <a:ln w="12700">
              <a:solidFill>
                <a:srgbClr val="9AA2AC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1" name="Circle">
              <a:extLst>
                <a:ext uri="{FF2B5EF4-FFF2-40B4-BE49-F238E27FC236}">
                  <a16:creationId xmlns:a16="http://schemas.microsoft.com/office/drawing/2014/main" id="{807560A2-9E44-40BF-93BE-89743EB5F838}"/>
                </a:ext>
              </a:extLst>
            </p:cNvPr>
            <p:cNvSpPr/>
            <p:nvPr/>
          </p:nvSpPr>
          <p:spPr>
            <a:xfrm>
              <a:off x="15568218" y="6806770"/>
              <a:ext cx="101601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2" name="Circle">
              <a:extLst>
                <a:ext uri="{FF2B5EF4-FFF2-40B4-BE49-F238E27FC236}">
                  <a16:creationId xmlns:a16="http://schemas.microsoft.com/office/drawing/2014/main" id="{9962542A-F10A-48A4-8C09-9B14BD6D64FA}"/>
                </a:ext>
              </a:extLst>
            </p:cNvPr>
            <p:cNvSpPr/>
            <p:nvPr/>
          </p:nvSpPr>
          <p:spPr>
            <a:xfrm>
              <a:off x="15568218" y="10642534"/>
              <a:ext cx="101601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FDAF4F7-43A9-42EC-8F1D-947B2499ACFA}"/>
              </a:ext>
            </a:extLst>
          </p:cNvPr>
          <p:cNvGrpSpPr/>
          <p:nvPr/>
        </p:nvGrpSpPr>
        <p:grpSpPr>
          <a:xfrm>
            <a:off x="15162939" y="2526506"/>
            <a:ext cx="889001" cy="889001"/>
            <a:chOff x="15162939" y="2526506"/>
            <a:chExt cx="889001" cy="889001"/>
          </a:xfrm>
        </p:grpSpPr>
        <p:sp>
          <p:nvSpPr>
            <p:cNvPr id="24" name="Circle">
              <a:extLst>
                <a:ext uri="{FF2B5EF4-FFF2-40B4-BE49-F238E27FC236}">
                  <a16:creationId xmlns:a16="http://schemas.microsoft.com/office/drawing/2014/main" id="{8A0D1E79-1075-4D17-BCE2-1FAD29ECB177}"/>
                </a:ext>
              </a:extLst>
            </p:cNvPr>
            <p:cNvSpPr/>
            <p:nvPr/>
          </p:nvSpPr>
          <p:spPr>
            <a:xfrm>
              <a:off x="15226439" y="2590006"/>
              <a:ext cx="762001" cy="762001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5" name="Circle">
              <a:extLst>
                <a:ext uri="{FF2B5EF4-FFF2-40B4-BE49-F238E27FC236}">
                  <a16:creationId xmlns:a16="http://schemas.microsoft.com/office/drawing/2014/main" id="{AF340731-7C07-42C4-BD37-41FD5E3CB3BC}"/>
                </a:ext>
              </a:extLst>
            </p:cNvPr>
            <p:cNvSpPr/>
            <p:nvPr/>
          </p:nvSpPr>
          <p:spPr>
            <a:xfrm>
              <a:off x="15162939" y="2526506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A649644-5003-4AAB-8FF6-3930126820F4}"/>
              </a:ext>
            </a:extLst>
          </p:cNvPr>
          <p:cNvSpPr/>
          <p:nvPr/>
        </p:nvSpPr>
        <p:spPr>
          <a:xfrm>
            <a:off x="15506584" y="2787262"/>
            <a:ext cx="206127" cy="375791"/>
          </a:xfrm>
          <a:custGeom>
            <a:avLst/>
            <a:gdLst/>
            <a:ahLst/>
            <a:cxnLst/>
            <a:rect l="l" t="t" r="r" b="b"/>
            <a:pathLst>
              <a:path w="206127" h="375791">
                <a:moveTo>
                  <a:pt x="131713" y="29765"/>
                </a:moveTo>
                <a:lnTo>
                  <a:pt x="16371" y="211336"/>
                </a:lnTo>
                <a:lnTo>
                  <a:pt x="88552" y="211336"/>
                </a:lnTo>
                <a:lnTo>
                  <a:pt x="94506" y="218777"/>
                </a:lnTo>
                <a:lnTo>
                  <a:pt x="61019" y="342304"/>
                </a:lnTo>
                <a:lnTo>
                  <a:pt x="189755" y="163711"/>
                </a:lnTo>
                <a:lnTo>
                  <a:pt x="118318" y="163711"/>
                </a:lnTo>
                <a:lnTo>
                  <a:pt x="112365" y="157013"/>
                </a:lnTo>
                <a:close/>
                <a:moveTo>
                  <a:pt x="136922" y="0"/>
                </a:moveTo>
                <a:lnTo>
                  <a:pt x="148084" y="3720"/>
                </a:lnTo>
                <a:lnTo>
                  <a:pt x="125015" y="151804"/>
                </a:lnTo>
                <a:lnTo>
                  <a:pt x="201662" y="151804"/>
                </a:lnTo>
                <a:lnTo>
                  <a:pt x="206127" y="161478"/>
                </a:lnTo>
                <a:lnTo>
                  <a:pt x="51345" y="375791"/>
                </a:lnTo>
                <a:lnTo>
                  <a:pt x="40927" y="370582"/>
                </a:lnTo>
                <a:lnTo>
                  <a:pt x="81111" y="223242"/>
                </a:lnTo>
                <a:lnTo>
                  <a:pt x="5209" y="223242"/>
                </a:lnTo>
                <a:lnTo>
                  <a:pt x="0" y="214312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3" grpId="0" animBg="1"/>
      <p:bldP spid="434" grpId="0" animBg="1"/>
      <p:bldP spid="436" grpId="0" animBg="1"/>
      <p:bldP spid="437" grpId="0" animBg="1"/>
      <p:bldP spid="439" grpId="0" animBg="1"/>
      <p:bldP spid="440" grpId="0" animBg="1"/>
      <p:bldP spid="441" grpId="0" animBg="1"/>
      <p:bldP spid="442" grpId="0" animBg="1"/>
      <p:bldP spid="2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29</a:t>
            </a:fld>
            <a:endParaRPr/>
          </a:p>
        </p:txBody>
      </p:sp>
      <p:sp>
        <p:nvSpPr>
          <p:cNvPr id="452" name="2016"/>
          <p:cNvSpPr txBox="1"/>
          <p:nvPr/>
        </p:nvSpPr>
        <p:spPr>
          <a:xfrm>
            <a:off x="13668832" y="2780506"/>
            <a:ext cx="787075" cy="635687"/>
          </a:xfrm>
          <a:prstGeom prst="rect">
            <a:avLst/>
          </a:prstGeom>
          <a:solidFill>
            <a:srgbClr val="677180"/>
          </a:solidFill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2016</a:t>
            </a:r>
          </a:p>
        </p:txBody>
      </p:sp>
      <p:sp>
        <p:nvSpPr>
          <p:cNvPr id="455" name="2017"/>
          <p:cNvSpPr txBox="1"/>
          <p:nvPr/>
        </p:nvSpPr>
        <p:spPr>
          <a:xfrm>
            <a:off x="13684862" y="6616700"/>
            <a:ext cx="771045" cy="635687"/>
          </a:xfrm>
          <a:prstGeom prst="rect">
            <a:avLst/>
          </a:prstGeom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2017</a:t>
            </a:r>
          </a:p>
        </p:txBody>
      </p:sp>
      <p:sp>
        <p:nvSpPr>
          <p:cNvPr id="457" name="2018"/>
          <p:cNvSpPr txBox="1"/>
          <p:nvPr/>
        </p:nvSpPr>
        <p:spPr>
          <a:xfrm>
            <a:off x="13668832" y="10452893"/>
            <a:ext cx="787075" cy="635687"/>
          </a:xfrm>
          <a:prstGeom prst="rect">
            <a:avLst/>
          </a:prstGeom>
          <a:solidFill>
            <a:srgbClr val="677180"/>
          </a:solidFill>
          <a:ln w="12700">
            <a:solidFill>
              <a:srgbClr val="67718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01600" tIns="101600" rIns="101600" bIns="164592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2018</a:t>
            </a:r>
          </a:p>
        </p:txBody>
      </p:sp>
      <p:sp>
        <p:nvSpPr>
          <p:cNvPr id="2" name="DESCRIPTION HERE…">
            <a:extLst>
              <a:ext uri="{FF2B5EF4-FFF2-40B4-BE49-F238E27FC236}">
                <a16:creationId xmlns:a16="http://schemas.microsoft.com/office/drawing/2014/main" id="{5CCF27E4-4661-4887-B1D5-5D7EE1503E6C}"/>
              </a:ext>
            </a:extLst>
          </p:cNvPr>
          <p:cNvSpPr txBox="1"/>
          <p:nvPr/>
        </p:nvSpPr>
        <p:spPr>
          <a:xfrm>
            <a:off x="16739922" y="2288381"/>
            <a:ext cx="5901336" cy="17472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</a:t>
            </a: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B2C processes. Distinctively synergies excellent communities.</a:t>
            </a:r>
          </a:p>
        </p:txBody>
      </p:sp>
      <p:sp>
        <p:nvSpPr>
          <p:cNvPr id="3" name="DESCRIPTION HERE…">
            <a:extLst>
              <a:ext uri="{FF2B5EF4-FFF2-40B4-BE49-F238E27FC236}">
                <a16:creationId xmlns:a16="http://schemas.microsoft.com/office/drawing/2014/main" id="{8448926E-7AB6-44EE-924F-D57123EA634B}"/>
              </a:ext>
            </a:extLst>
          </p:cNvPr>
          <p:cNvSpPr txBox="1"/>
          <p:nvPr/>
        </p:nvSpPr>
        <p:spPr>
          <a:xfrm>
            <a:off x="16739922" y="6124145"/>
            <a:ext cx="5901329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4" name="DESCRIPTION HERE…">
            <a:extLst>
              <a:ext uri="{FF2B5EF4-FFF2-40B4-BE49-F238E27FC236}">
                <a16:creationId xmlns:a16="http://schemas.microsoft.com/office/drawing/2014/main" id="{5E5A1793-69B5-4AB4-A2E7-4940DBF43522}"/>
              </a:ext>
            </a:extLst>
          </p:cNvPr>
          <p:cNvSpPr txBox="1"/>
          <p:nvPr/>
        </p:nvSpPr>
        <p:spPr>
          <a:xfrm>
            <a:off x="16739922" y="9959909"/>
            <a:ext cx="5901328" cy="17416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DESCRIPTION HERE</a:t>
            </a:r>
          </a:p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9" name="Timeline 01.">
            <a:extLst>
              <a:ext uri="{FF2B5EF4-FFF2-40B4-BE49-F238E27FC236}">
                <a16:creationId xmlns:a16="http://schemas.microsoft.com/office/drawing/2014/main" id="{FFDE56EF-417D-44E0-BBFF-3E61B34B37E2}"/>
              </a:ext>
            </a:extLst>
          </p:cNvPr>
          <p:cNvSpPr txBox="1"/>
          <p:nvPr/>
        </p:nvSpPr>
        <p:spPr>
          <a:xfrm>
            <a:off x="2154435" y="4461121"/>
            <a:ext cx="4519081" cy="9442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Timeline 0</a:t>
            </a:r>
            <a:r>
              <a:rPr lang="en-US"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2</a:t>
            </a:r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.</a:t>
            </a:r>
          </a:p>
        </p:txBody>
      </p:sp>
      <p:sp>
        <p:nvSpPr>
          <p:cNvPr id="20" name="There is no greatness where there is not…">
            <a:extLst>
              <a:ext uri="{FF2B5EF4-FFF2-40B4-BE49-F238E27FC236}">
                <a16:creationId xmlns:a16="http://schemas.microsoft.com/office/drawing/2014/main" id="{3ED0E449-4155-47D6-952E-DE4942C8E0DA}"/>
              </a:ext>
            </a:extLst>
          </p:cNvPr>
          <p:cNvSpPr txBox="1"/>
          <p:nvPr/>
        </p:nvSpPr>
        <p:spPr>
          <a:xfrm>
            <a:off x="2154435" y="2288381"/>
            <a:ext cx="6475215" cy="1050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There is no greatness where there is not</a:t>
            </a:r>
            <a:b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</a:b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simplicity,  goodness, and truth. 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D21D7E5-B317-49D3-9CEC-B5553F1E9683}"/>
              </a:ext>
            </a:extLst>
          </p:cNvPr>
          <p:cNvGrpSpPr/>
          <p:nvPr/>
        </p:nvGrpSpPr>
        <p:grpSpPr>
          <a:xfrm>
            <a:off x="15568218" y="0"/>
            <a:ext cx="101601" cy="10643393"/>
            <a:chOff x="15568218" y="0"/>
            <a:chExt cx="101601" cy="10643393"/>
          </a:xfrm>
        </p:grpSpPr>
        <p:sp>
          <p:nvSpPr>
            <p:cNvPr id="22" name="Line">
              <a:extLst>
                <a:ext uri="{FF2B5EF4-FFF2-40B4-BE49-F238E27FC236}">
                  <a16:creationId xmlns:a16="http://schemas.microsoft.com/office/drawing/2014/main" id="{A80B8D2C-E9B1-4822-B156-2332EEC1EBDA}"/>
                </a:ext>
              </a:extLst>
            </p:cNvPr>
            <p:cNvSpPr/>
            <p:nvPr/>
          </p:nvSpPr>
          <p:spPr>
            <a:xfrm flipV="1">
              <a:off x="15601089" y="0"/>
              <a:ext cx="1" cy="10643393"/>
            </a:xfrm>
            <a:prstGeom prst="line">
              <a:avLst/>
            </a:prstGeom>
            <a:ln w="12700">
              <a:solidFill>
                <a:srgbClr val="9AA2AC"/>
              </a:solidFill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3" name="Circle">
              <a:extLst>
                <a:ext uri="{FF2B5EF4-FFF2-40B4-BE49-F238E27FC236}">
                  <a16:creationId xmlns:a16="http://schemas.microsoft.com/office/drawing/2014/main" id="{EC61CE11-A378-4459-B089-1821220BB725}"/>
                </a:ext>
              </a:extLst>
            </p:cNvPr>
            <p:cNvSpPr/>
            <p:nvPr/>
          </p:nvSpPr>
          <p:spPr>
            <a:xfrm>
              <a:off x="15568218" y="2971006"/>
              <a:ext cx="101601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4" name="Circle">
              <a:extLst>
                <a:ext uri="{FF2B5EF4-FFF2-40B4-BE49-F238E27FC236}">
                  <a16:creationId xmlns:a16="http://schemas.microsoft.com/office/drawing/2014/main" id="{A76CD0E5-5875-4404-9133-7ECA3CC520C2}"/>
                </a:ext>
              </a:extLst>
            </p:cNvPr>
            <p:cNvSpPr/>
            <p:nvPr/>
          </p:nvSpPr>
          <p:spPr>
            <a:xfrm>
              <a:off x="15568218" y="6806770"/>
              <a:ext cx="101601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36FF178-595A-4B5E-A2B0-37E73D1224D6}"/>
              </a:ext>
            </a:extLst>
          </p:cNvPr>
          <p:cNvGrpSpPr/>
          <p:nvPr/>
        </p:nvGrpSpPr>
        <p:grpSpPr>
          <a:xfrm>
            <a:off x="15150239" y="10248834"/>
            <a:ext cx="889001" cy="889001"/>
            <a:chOff x="15150239" y="10248834"/>
            <a:chExt cx="889001" cy="889001"/>
          </a:xfrm>
        </p:grpSpPr>
        <p:sp>
          <p:nvSpPr>
            <p:cNvPr id="26" name="Circle">
              <a:extLst>
                <a:ext uri="{FF2B5EF4-FFF2-40B4-BE49-F238E27FC236}">
                  <a16:creationId xmlns:a16="http://schemas.microsoft.com/office/drawing/2014/main" id="{BF020FBC-F230-411A-81E4-6ED95DB121DA}"/>
                </a:ext>
              </a:extLst>
            </p:cNvPr>
            <p:cNvSpPr/>
            <p:nvPr/>
          </p:nvSpPr>
          <p:spPr>
            <a:xfrm>
              <a:off x="15213739" y="10312334"/>
              <a:ext cx="762001" cy="762001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7" name="Circle">
              <a:extLst>
                <a:ext uri="{FF2B5EF4-FFF2-40B4-BE49-F238E27FC236}">
                  <a16:creationId xmlns:a16="http://schemas.microsoft.com/office/drawing/2014/main" id="{0C08DFF1-9692-4F60-8F7E-56CD9638D87F}"/>
                </a:ext>
              </a:extLst>
            </p:cNvPr>
            <p:cNvSpPr/>
            <p:nvPr/>
          </p:nvSpPr>
          <p:spPr>
            <a:xfrm>
              <a:off x="15150239" y="10248834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BB3F36-A417-4761-910F-9E48A2A4A8A7}"/>
              </a:ext>
            </a:extLst>
          </p:cNvPr>
          <p:cNvSpPr/>
          <p:nvPr/>
        </p:nvSpPr>
        <p:spPr>
          <a:xfrm>
            <a:off x="15433608" y="10566937"/>
            <a:ext cx="309563" cy="381000"/>
          </a:xfrm>
          <a:custGeom>
            <a:avLst/>
            <a:gdLst/>
            <a:ahLst/>
            <a:cxnLst/>
            <a:rect l="l" t="t" r="r" b="b"/>
            <a:pathLst>
              <a:path w="309563" h="381000">
                <a:moveTo>
                  <a:pt x="255985" y="47625"/>
                </a:moveTo>
                <a:lnTo>
                  <a:pt x="255985" y="89297"/>
                </a:lnTo>
                <a:cubicBezTo>
                  <a:pt x="280293" y="86816"/>
                  <a:pt x="293936" y="72926"/>
                  <a:pt x="296912" y="47625"/>
                </a:cubicBezTo>
                <a:close/>
                <a:moveTo>
                  <a:pt x="12651" y="47625"/>
                </a:moveTo>
                <a:cubicBezTo>
                  <a:pt x="15627" y="72926"/>
                  <a:pt x="29270" y="86816"/>
                  <a:pt x="53578" y="89297"/>
                </a:cubicBezTo>
                <a:lnTo>
                  <a:pt x="53578" y="47625"/>
                </a:lnTo>
                <a:close/>
                <a:moveTo>
                  <a:pt x="65485" y="11906"/>
                </a:moveTo>
                <a:lnTo>
                  <a:pt x="65485" y="160734"/>
                </a:lnTo>
                <a:cubicBezTo>
                  <a:pt x="65485" y="172145"/>
                  <a:pt x="73422" y="181942"/>
                  <a:pt x="89297" y="190128"/>
                </a:cubicBezTo>
                <a:cubicBezTo>
                  <a:pt x="105172" y="198313"/>
                  <a:pt x="127000" y="202406"/>
                  <a:pt x="154782" y="202406"/>
                </a:cubicBezTo>
                <a:cubicBezTo>
                  <a:pt x="182563" y="202406"/>
                  <a:pt x="204391" y="198313"/>
                  <a:pt x="220266" y="190128"/>
                </a:cubicBezTo>
                <a:cubicBezTo>
                  <a:pt x="236141" y="181942"/>
                  <a:pt x="244078" y="172145"/>
                  <a:pt x="244078" y="160734"/>
                </a:cubicBezTo>
                <a:lnTo>
                  <a:pt x="244078" y="11906"/>
                </a:lnTo>
                <a:close/>
                <a:moveTo>
                  <a:pt x="53578" y="0"/>
                </a:moveTo>
                <a:lnTo>
                  <a:pt x="255985" y="0"/>
                </a:lnTo>
                <a:lnTo>
                  <a:pt x="255985" y="35719"/>
                </a:lnTo>
                <a:lnTo>
                  <a:pt x="309563" y="35719"/>
                </a:lnTo>
                <a:lnTo>
                  <a:pt x="309563" y="41672"/>
                </a:lnTo>
                <a:cubicBezTo>
                  <a:pt x="309563" y="43160"/>
                  <a:pt x="309439" y="45269"/>
                  <a:pt x="309191" y="47997"/>
                </a:cubicBezTo>
                <a:cubicBezTo>
                  <a:pt x="308943" y="50726"/>
                  <a:pt x="307826" y="55314"/>
                  <a:pt x="305842" y="61764"/>
                </a:cubicBezTo>
                <a:cubicBezTo>
                  <a:pt x="303858" y="68213"/>
                  <a:pt x="301129" y="74042"/>
                  <a:pt x="297657" y="79251"/>
                </a:cubicBezTo>
                <a:cubicBezTo>
                  <a:pt x="294184" y="84460"/>
                  <a:pt x="288851" y="89297"/>
                  <a:pt x="281657" y="93762"/>
                </a:cubicBezTo>
                <a:cubicBezTo>
                  <a:pt x="274464" y="98227"/>
                  <a:pt x="265907" y="100707"/>
                  <a:pt x="255985" y="101203"/>
                </a:cubicBezTo>
                <a:lnTo>
                  <a:pt x="255985" y="160734"/>
                </a:lnTo>
                <a:cubicBezTo>
                  <a:pt x="255985" y="176113"/>
                  <a:pt x="247179" y="188640"/>
                  <a:pt x="229568" y="198313"/>
                </a:cubicBezTo>
                <a:cubicBezTo>
                  <a:pt x="211956" y="207987"/>
                  <a:pt x="189012" y="213320"/>
                  <a:pt x="160735" y="214313"/>
                </a:cubicBezTo>
                <a:lnTo>
                  <a:pt x="160735" y="369094"/>
                </a:lnTo>
                <a:lnTo>
                  <a:pt x="226219" y="369094"/>
                </a:lnTo>
                <a:lnTo>
                  <a:pt x="226219" y="381000"/>
                </a:lnTo>
                <a:lnTo>
                  <a:pt x="83344" y="381000"/>
                </a:lnTo>
                <a:lnTo>
                  <a:pt x="83344" y="369094"/>
                </a:lnTo>
                <a:lnTo>
                  <a:pt x="148828" y="369094"/>
                </a:lnTo>
                <a:lnTo>
                  <a:pt x="148828" y="214313"/>
                </a:lnTo>
                <a:cubicBezTo>
                  <a:pt x="120551" y="213320"/>
                  <a:pt x="97607" y="207987"/>
                  <a:pt x="79995" y="198313"/>
                </a:cubicBezTo>
                <a:cubicBezTo>
                  <a:pt x="62384" y="188640"/>
                  <a:pt x="53578" y="176113"/>
                  <a:pt x="53578" y="160734"/>
                </a:cubicBezTo>
                <a:lnTo>
                  <a:pt x="53578" y="101203"/>
                </a:lnTo>
                <a:cubicBezTo>
                  <a:pt x="43657" y="100707"/>
                  <a:pt x="35099" y="98227"/>
                  <a:pt x="27906" y="93762"/>
                </a:cubicBezTo>
                <a:cubicBezTo>
                  <a:pt x="20712" y="89297"/>
                  <a:pt x="15379" y="84460"/>
                  <a:pt x="11907" y="79251"/>
                </a:cubicBezTo>
                <a:cubicBezTo>
                  <a:pt x="8434" y="74042"/>
                  <a:pt x="5705" y="68213"/>
                  <a:pt x="3721" y="61764"/>
                </a:cubicBezTo>
                <a:cubicBezTo>
                  <a:pt x="1737" y="55314"/>
                  <a:pt x="620" y="50726"/>
                  <a:pt x="372" y="47997"/>
                </a:cubicBezTo>
                <a:cubicBezTo>
                  <a:pt x="124" y="45269"/>
                  <a:pt x="0" y="43160"/>
                  <a:pt x="0" y="41672"/>
                </a:cubicBezTo>
                <a:lnTo>
                  <a:pt x="0" y="35719"/>
                </a:lnTo>
                <a:lnTo>
                  <a:pt x="53578" y="35719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" grpId="0" animBg="1"/>
      <p:bldP spid="455" grpId="0" animBg="1"/>
      <p:bldP spid="457" grpId="0" animBg="1"/>
      <p:bldP spid="2" grpId="0" animBg="1"/>
      <p:bldP spid="3" grpId="0" animBg="1"/>
      <p:bldP spid="4" grpId="0" animBg="1"/>
      <p:bldP spid="19" grpId="0" animBg="1"/>
      <p:bldP spid="20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D1A84B6-18A8-9740-BE74-00E261F568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9" name="Globally administrate client-focused meta services with B2C processes.…"/>
          <p:cNvSpPr txBox="1"/>
          <p:nvPr/>
        </p:nvSpPr>
        <p:spPr>
          <a:xfrm>
            <a:off x="2154436" y="10359959"/>
            <a:ext cx="8577732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 synergies excellent communities and global manufactured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Objectively  integrate distributed internal functional resources.</a:t>
            </a:r>
          </a:p>
        </p:txBody>
      </p:sp>
      <p:sp>
        <p:nvSpPr>
          <p:cNvPr id="51" name="350…"/>
          <p:cNvSpPr txBox="1"/>
          <p:nvPr/>
        </p:nvSpPr>
        <p:spPr>
          <a:xfrm>
            <a:off x="13710941" y="10154218"/>
            <a:ext cx="283342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52" name="95%…"/>
          <p:cNvSpPr txBox="1"/>
          <p:nvPr/>
        </p:nvSpPr>
        <p:spPr>
          <a:xfrm>
            <a:off x="17134786" y="10154218"/>
            <a:ext cx="283342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53" name="60m…"/>
          <p:cNvSpPr txBox="1"/>
          <p:nvPr/>
        </p:nvSpPr>
        <p:spPr>
          <a:xfrm>
            <a:off x="20467877" y="10154218"/>
            <a:ext cx="283342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sp>
        <p:nvSpPr>
          <p:cNvPr id="54" name="“ Any half - awake…"/>
          <p:cNvSpPr txBox="1"/>
          <p:nvPr/>
        </p:nvSpPr>
        <p:spPr>
          <a:xfrm>
            <a:off x="2154434" y="2288381"/>
            <a:ext cx="8577733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materialist well knows,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holds you. “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26021F7-21C4-BE43-8F04-7633BE8F8926}"/>
              </a:ext>
            </a:extLst>
          </p:cNvPr>
          <p:cNvCxnSpPr>
            <a:cxnSpLocks/>
          </p:cNvCxnSpPr>
          <p:nvPr/>
        </p:nvCxnSpPr>
        <p:spPr>
          <a:xfrm>
            <a:off x="2154435" y="9852264"/>
            <a:ext cx="630768" cy="0"/>
          </a:xfrm>
          <a:prstGeom prst="line">
            <a:avLst/>
          </a:prstGeom>
          <a:noFill/>
          <a:ln w="25400" cap="flat">
            <a:solidFill>
              <a:srgbClr val="F6FAF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A0B30FA-22BE-4276-A293-001EC6D9A3BF}"/>
              </a:ext>
            </a:extLst>
          </p:cNvPr>
          <p:cNvSpPr/>
          <p:nvPr/>
        </p:nvSpPr>
        <p:spPr>
          <a:xfrm>
            <a:off x="13720467" y="9468233"/>
            <a:ext cx="504825" cy="450595"/>
          </a:xfrm>
          <a:custGeom>
            <a:avLst/>
            <a:gdLst/>
            <a:ahLst/>
            <a:cxnLst/>
            <a:rect l="l" t="t" r="r" b="b"/>
            <a:pathLst>
              <a:path w="504825" h="450595">
                <a:moveTo>
                  <a:pt x="15775" y="15775"/>
                </a:moveTo>
                <a:lnTo>
                  <a:pt x="15775" y="331291"/>
                </a:lnTo>
                <a:lnTo>
                  <a:pt x="149869" y="331291"/>
                </a:lnTo>
                <a:lnTo>
                  <a:pt x="149869" y="417072"/>
                </a:lnTo>
                <a:lnTo>
                  <a:pt x="249454" y="331291"/>
                </a:lnTo>
                <a:lnTo>
                  <a:pt x="489049" y="331291"/>
                </a:lnTo>
                <a:lnTo>
                  <a:pt x="489049" y="15775"/>
                </a:lnTo>
                <a:close/>
                <a:moveTo>
                  <a:pt x="0" y="0"/>
                </a:moveTo>
                <a:lnTo>
                  <a:pt x="504825" y="0"/>
                </a:lnTo>
                <a:lnTo>
                  <a:pt x="504825" y="347067"/>
                </a:lnTo>
                <a:lnTo>
                  <a:pt x="255370" y="347067"/>
                </a:lnTo>
                <a:lnTo>
                  <a:pt x="134094" y="450595"/>
                </a:lnTo>
                <a:lnTo>
                  <a:pt x="134094" y="347067"/>
                </a:lnTo>
                <a:lnTo>
                  <a:pt x="0" y="347067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050456D6-7452-46E8-9E58-D27D6BE26003}"/>
              </a:ext>
            </a:extLst>
          </p:cNvPr>
          <p:cNvSpPr/>
          <p:nvPr/>
        </p:nvSpPr>
        <p:spPr>
          <a:xfrm>
            <a:off x="17144312" y="9436681"/>
            <a:ext cx="504824" cy="504825"/>
          </a:xfrm>
          <a:custGeom>
            <a:avLst/>
            <a:gdLst/>
            <a:ahLst/>
            <a:cxnLst/>
            <a:rect l="l" t="t" r="r" b="b"/>
            <a:pathLst>
              <a:path w="504824" h="504825">
                <a:moveTo>
                  <a:pt x="252412" y="212973"/>
                </a:moveTo>
                <a:cubicBezTo>
                  <a:pt x="241894" y="212973"/>
                  <a:pt x="232692" y="216917"/>
                  <a:pt x="224804" y="224805"/>
                </a:cubicBezTo>
                <a:cubicBezTo>
                  <a:pt x="216916" y="232693"/>
                  <a:pt x="212972" y="241895"/>
                  <a:pt x="212972" y="252413"/>
                </a:cubicBezTo>
                <a:cubicBezTo>
                  <a:pt x="212972" y="262930"/>
                  <a:pt x="216916" y="272132"/>
                  <a:pt x="224804" y="280020"/>
                </a:cubicBezTo>
                <a:cubicBezTo>
                  <a:pt x="232692" y="287908"/>
                  <a:pt x="241894" y="291852"/>
                  <a:pt x="252412" y="291852"/>
                </a:cubicBezTo>
                <a:cubicBezTo>
                  <a:pt x="262930" y="291852"/>
                  <a:pt x="272132" y="287908"/>
                  <a:pt x="280020" y="280020"/>
                </a:cubicBezTo>
                <a:cubicBezTo>
                  <a:pt x="287908" y="272132"/>
                  <a:pt x="291852" y="262930"/>
                  <a:pt x="291852" y="252413"/>
                </a:cubicBezTo>
                <a:cubicBezTo>
                  <a:pt x="291852" y="241895"/>
                  <a:pt x="287908" y="232693"/>
                  <a:pt x="280020" y="224805"/>
                </a:cubicBezTo>
                <a:cubicBezTo>
                  <a:pt x="272132" y="216917"/>
                  <a:pt x="262930" y="212973"/>
                  <a:pt x="252412" y="212973"/>
                </a:cubicBezTo>
                <a:close/>
                <a:moveTo>
                  <a:pt x="252412" y="197197"/>
                </a:moveTo>
                <a:cubicBezTo>
                  <a:pt x="267530" y="197197"/>
                  <a:pt x="280512" y="202620"/>
                  <a:pt x="291358" y="213466"/>
                </a:cubicBezTo>
                <a:cubicBezTo>
                  <a:pt x="302204" y="224312"/>
                  <a:pt x="307628" y="237294"/>
                  <a:pt x="307628" y="252413"/>
                </a:cubicBezTo>
                <a:cubicBezTo>
                  <a:pt x="307628" y="267531"/>
                  <a:pt x="302204" y="280513"/>
                  <a:pt x="291358" y="291359"/>
                </a:cubicBezTo>
                <a:cubicBezTo>
                  <a:pt x="280512" y="302205"/>
                  <a:pt x="267530" y="307628"/>
                  <a:pt x="252412" y="307628"/>
                </a:cubicBezTo>
                <a:cubicBezTo>
                  <a:pt x="237294" y="307628"/>
                  <a:pt x="224312" y="302205"/>
                  <a:pt x="213466" y="291359"/>
                </a:cubicBezTo>
                <a:cubicBezTo>
                  <a:pt x="202620" y="280513"/>
                  <a:pt x="197196" y="267531"/>
                  <a:pt x="197196" y="252413"/>
                </a:cubicBezTo>
                <a:cubicBezTo>
                  <a:pt x="197196" y="237294"/>
                  <a:pt x="202620" y="224312"/>
                  <a:pt x="213466" y="213466"/>
                </a:cubicBezTo>
                <a:cubicBezTo>
                  <a:pt x="224312" y="202620"/>
                  <a:pt x="237294" y="197197"/>
                  <a:pt x="252412" y="197197"/>
                </a:cubicBezTo>
                <a:close/>
                <a:moveTo>
                  <a:pt x="212972" y="15776"/>
                </a:moveTo>
                <a:lnTo>
                  <a:pt x="212972" y="84795"/>
                </a:lnTo>
                <a:lnTo>
                  <a:pt x="155786" y="103529"/>
                </a:lnTo>
                <a:lnTo>
                  <a:pt x="110430" y="58173"/>
                </a:lnTo>
                <a:lnTo>
                  <a:pt x="58172" y="110430"/>
                </a:lnTo>
                <a:lnTo>
                  <a:pt x="103528" y="155786"/>
                </a:lnTo>
                <a:lnTo>
                  <a:pt x="84794" y="212973"/>
                </a:lnTo>
                <a:lnTo>
                  <a:pt x="15776" y="212973"/>
                </a:lnTo>
                <a:lnTo>
                  <a:pt x="15776" y="291852"/>
                </a:lnTo>
                <a:lnTo>
                  <a:pt x="84794" y="291852"/>
                </a:lnTo>
                <a:lnTo>
                  <a:pt x="103528" y="349039"/>
                </a:lnTo>
                <a:lnTo>
                  <a:pt x="58172" y="394395"/>
                </a:lnTo>
                <a:lnTo>
                  <a:pt x="110430" y="446652"/>
                </a:lnTo>
                <a:lnTo>
                  <a:pt x="155786" y="401296"/>
                </a:lnTo>
                <a:lnTo>
                  <a:pt x="212972" y="420030"/>
                </a:lnTo>
                <a:lnTo>
                  <a:pt x="212972" y="489049"/>
                </a:lnTo>
                <a:lnTo>
                  <a:pt x="291852" y="489049"/>
                </a:lnTo>
                <a:lnTo>
                  <a:pt x="291852" y="420030"/>
                </a:lnTo>
                <a:lnTo>
                  <a:pt x="349038" y="401296"/>
                </a:lnTo>
                <a:lnTo>
                  <a:pt x="394394" y="446652"/>
                </a:lnTo>
                <a:lnTo>
                  <a:pt x="446652" y="394395"/>
                </a:lnTo>
                <a:lnTo>
                  <a:pt x="401296" y="349039"/>
                </a:lnTo>
                <a:lnTo>
                  <a:pt x="420030" y="291852"/>
                </a:lnTo>
                <a:lnTo>
                  <a:pt x="489048" y="291852"/>
                </a:lnTo>
                <a:lnTo>
                  <a:pt x="489048" y="212973"/>
                </a:lnTo>
                <a:lnTo>
                  <a:pt x="420030" y="212973"/>
                </a:lnTo>
                <a:lnTo>
                  <a:pt x="401296" y="155786"/>
                </a:lnTo>
                <a:lnTo>
                  <a:pt x="446652" y="110430"/>
                </a:lnTo>
                <a:lnTo>
                  <a:pt x="394394" y="58173"/>
                </a:lnTo>
                <a:lnTo>
                  <a:pt x="349038" y="103529"/>
                </a:lnTo>
                <a:lnTo>
                  <a:pt x="291852" y="84795"/>
                </a:lnTo>
                <a:lnTo>
                  <a:pt x="291852" y="15776"/>
                </a:lnTo>
                <a:close/>
                <a:moveTo>
                  <a:pt x="197196" y="0"/>
                </a:moveTo>
                <a:lnTo>
                  <a:pt x="307628" y="0"/>
                </a:lnTo>
                <a:lnTo>
                  <a:pt x="307628" y="72963"/>
                </a:lnTo>
                <a:lnTo>
                  <a:pt x="345094" y="85781"/>
                </a:lnTo>
                <a:lnTo>
                  <a:pt x="394394" y="36481"/>
                </a:lnTo>
                <a:lnTo>
                  <a:pt x="468344" y="110430"/>
                </a:lnTo>
                <a:lnTo>
                  <a:pt x="419044" y="159730"/>
                </a:lnTo>
                <a:lnTo>
                  <a:pt x="431862" y="197197"/>
                </a:lnTo>
                <a:lnTo>
                  <a:pt x="504824" y="197197"/>
                </a:lnTo>
                <a:lnTo>
                  <a:pt x="504824" y="307628"/>
                </a:lnTo>
                <a:lnTo>
                  <a:pt x="431862" y="307628"/>
                </a:lnTo>
                <a:lnTo>
                  <a:pt x="419044" y="345095"/>
                </a:lnTo>
                <a:lnTo>
                  <a:pt x="468344" y="394395"/>
                </a:lnTo>
                <a:lnTo>
                  <a:pt x="394394" y="468343"/>
                </a:lnTo>
                <a:lnTo>
                  <a:pt x="345094" y="419044"/>
                </a:lnTo>
                <a:lnTo>
                  <a:pt x="307628" y="431862"/>
                </a:lnTo>
                <a:lnTo>
                  <a:pt x="307628" y="504825"/>
                </a:lnTo>
                <a:lnTo>
                  <a:pt x="197196" y="504825"/>
                </a:lnTo>
                <a:lnTo>
                  <a:pt x="197196" y="431862"/>
                </a:lnTo>
                <a:lnTo>
                  <a:pt x="159730" y="419044"/>
                </a:lnTo>
                <a:lnTo>
                  <a:pt x="110430" y="468343"/>
                </a:lnTo>
                <a:lnTo>
                  <a:pt x="36482" y="394395"/>
                </a:lnTo>
                <a:lnTo>
                  <a:pt x="85780" y="345095"/>
                </a:lnTo>
                <a:lnTo>
                  <a:pt x="72962" y="307628"/>
                </a:lnTo>
                <a:lnTo>
                  <a:pt x="0" y="307628"/>
                </a:lnTo>
                <a:lnTo>
                  <a:pt x="0" y="197197"/>
                </a:lnTo>
                <a:lnTo>
                  <a:pt x="72962" y="197197"/>
                </a:lnTo>
                <a:lnTo>
                  <a:pt x="85780" y="159730"/>
                </a:lnTo>
                <a:lnTo>
                  <a:pt x="36482" y="110430"/>
                </a:lnTo>
                <a:lnTo>
                  <a:pt x="110430" y="36481"/>
                </a:lnTo>
                <a:lnTo>
                  <a:pt x="159730" y="85781"/>
                </a:lnTo>
                <a:lnTo>
                  <a:pt x="197196" y="72963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F3F8F4-6540-4163-8059-AFAA03E69A1B}"/>
              </a:ext>
            </a:extLst>
          </p:cNvPr>
          <p:cNvSpPr/>
          <p:nvPr/>
        </p:nvSpPr>
        <p:spPr>
          <a:xfrm>
            <a:off x="20516840" y="9436681"/>
            <a:ext cx="425948" cy="504825"/>
          </a:xfrm>
          <a:custGeom>
            <a:avLst/>
            <a:gdLst/>
            <a:ahLst/>
            <a:cxnLst/>
            <a:rect l="l" t="t" r="r" b="b"/>
            <a:pathLst>
              <a:path w="425948" h="504825">
                <a:moveTo>
                  <a:pt x="370732" y="362843"/>
                </a:moveTo>
                <a:cubicBezTo>
                  <a:pt x="360214" y="362843"/>
                  <a:pt x="351012" y="366787"/>
                  <a:pt x="343124" y="374675"/>
                </a:cubicBezTo>
                <a:cubicBezTo>
                  <a:pt x="335236" y="382563"/>
                  <a:pt x="331292" y="391765"/>
                  <a:pt x="331292" y="402282"/>
                </a:cubicBezTo>
                <a:cubicBezTo>
                  <a:pt x="331292" y="412800"/>
                  <a:pt x="335236" y="422002"/>
                  <a:pt x="343124" y="429890"/>
                </a:cubicBezTo>
                <a:cubicBezTo>
                  <a:pt x="351012" y="437778"/>
                  <a:pt x="360214" y="441722"/>
                  <a:pt x="370732" y="441722"/>
                </a:cubicBezTo>
                <a:cubicBezTo>
                  <a:pt x="381248" y="441722"/>
                  <a:pt x="390452" y="437778"/>
                  <a:pt x="398340" y="429890"/>
                </a:cubicBezTo>
                <a:cubicBezTo>
                  <a:pt x="406228" y="422002"/>
                  <a:pt x="410172" y="412800"/>
                  <a:pt x="410172" y="402282"/>
                </a:cubicBezTo>
                <a:cubicBezTo>
                  <a:pt x="410172" y="391765"/>
                  <a:pt x="406228" y="382563"/>
                  <a:pt x="398340" y="374675"/>
                </a:cubicBezTo>
                <a:cubicBezTo>
                  <a:pt x="390452" y="366787"/>
                  <a:pt x="381248" y="362843"/>
                  <a:pt x="370732" y="362843"/>
                </a:cubicBezTo>
                <a:close/>
                <a:moveTo>
                  <a:pt x="212974" y="212973"/>
                </a:moveTo>
                <a:cubicBezTo>
                  <a:pt x="202456" y="212973"/>
                  <a:pt x="193254" y="216917"/>
                  <a:pt x="185366" y="224805"/>
                </a:cubicBezTo>
                <a:cubicBezTo>
                  <a:pt x="177478" y="232693"/>
                  <a:pt x="173534" y="241895"/>
                  <a:pt x="173534" y="252413"/>
                </a:cubicBezTo>
                <a:cubicBezTo>
                  <a:pt x="173534" y="262930"/>
                  <a:pt x="177478" y="272132"/>
                  <a:pt x="185366" y="280020"/>
                </a:cubicBezTo>
                <a:cubicBezTo>
                  <a:pt x="193254" y="287908"/>
                  <a:pt x="202456" y="291852"/>
                  <a:pt x="212974" y="291852"/>
                </a:cubicBezTo>
                <a:cubicBezTo>
                  <a:pt x="223492" y="291852"/>
                  <a:pt x="232694" y="287908"/>
                  <a:pt x="240582" y="280020"/>
                </a:cubicBezTo>
                <a:cubicBezTo>
                  <a:pt x="248470" y="272132"/>
                  <a:pt x="252414" y="262930"/>
                  <a:pt x="252414" y="252413"/>
                </a:cubicBezTo>
                <a:cubicBezTo>
                  <a:pt x="252414" y="241895"/>
                  <a:pt x="248470" y="232693"/>
                  <a:pt x="240582" y="224805"/>
                </a:cubicBezTo>
                <a:cubicBezTo>
                  <a:pt x="232694" y="216917"/>
                  <a:pt x="223492" y="212973"/>
                  <a:pt x="212974" y="212973"/>
                </a:cubicBezTo>
                <a:close/>
                <a:moveTo>
                  <a:pt x="55216" y="63103"/>
                </a:moveTo>
                <a:cubicBezTo>
                  <a:pt x="44700" y="63103"/>
                  <a:pt x="35496" y="67047"/>
                  <a:pt x="27608" y="74935"/>
                </a:cubicBezTo>
                <a:cubicBezTo>
                  <a:pt x="19720" y="82823"/>
                  <a:pt x="15776" y="92025"/>
                  <a:pt x="15776" y="102543"/>
                </a:cubicBezTo>
                <a:cubicBezTo>
                  <a:pt x="15776" y="113060"/>
                  <a:pt x="19720" y="122262"/>
                  <a:pt x="27608" y="130150"/>
                </a:cubicBezTo>
                <a:cubicBezTo>
                  <a:pt x="35496" y="138038"/>
                  <a:pt x="44700" y="141982"/>
                  <a:pt x="55216" y="141982"/>
                </a:cubicBezTo>
                <a:cubicBezTo>
                  <a:pt x="65734" y="141982"/>
                  <a:pt x="74936" y="138038"/>
                  <a:pt x="82824" y="130150"/>
                </a:cubicBezTo>
                <a:cubicBezTo>
                  <a:pt x="90712" y="122262"/>
                  <a:pt x="94656" y="113060"/>
                  <a:pt x="94656" y="102543"/>
                </a:cubicBezTo>
                <a:cubicBezTo>
                  <a:pt x="94656" y="92025"/>
                  <a:pt x="90712" y="82823"/>
                  <a:pt x="82824" y="74935"/>
                </a:cubicBezTo>
                <a:cubicBezTo>
                  <a:pt x="74936" y="67047"/>
                  <a:pt x="65734" y="63103"/>
                  <a:pt x="55216" y="63103"/>
                </a:cubicBezTo>
                <a:close/>
                <a:moveTo>
                  <a:pt x="362844" y="0"/>
                </a:moveTo>
                <a:lnTo>
                  <a:pt x="378620" y="0"/>
                </a:lnTo>
                <a:lnTo>
                  <a:pt x="378620" y="348053"/>
                </a:lnTo>
                <a:cubicBezTo>
                  <a:pt x="391766" y="350025"/>
                  <a:pt x="402940" y="356105"/>
                  <a:pt x="412144" y="366294"/>
                </a:cubicBezTo>
                <a:cubicBezTo>
                  <a:pt x="421346" y="376482"/>
                  <a:pt x="425948" y="388479"/>
                  <a:pt x="425948" y="402282"/>
                </a:cubicBezTo>
                <a:cubicBezTo>
                  <a:pt x="425948" y="416086"/>
                  <a:pt x="421346" y="428082"/>
                  <a:pt x="412144" y="438271"/>
                </a:cubicBezTo>
                <a:cubicBezTo>
                  <a:pt x="402940" y="448459"/>
                  <a:pt x="391766" y="454540"/>
                  <a:pt x="378620" y="456512"/>
                </a:cubicBezTo>
                <a:lnTo>
                  <a:pt x="378620" y="504825"/>
                </a:lnTo>
                <a:lnTo>
                  <a:pt x="362844" y="504825"/>
                </a:lnTo>
                <a:lnTo>
                  <a:pt x="362844" y="456512"/>
                </a:lnTo>
                <a:cubicBezTo>
                  <a:pt x="349698" y="454540"/>
                  <a:pt x="338522" y="448459"/>
                  <a:pt x="329320" y="438271"/>
                </a:cubicBezTo>
                <a:cubicBezTo>
                  <a:pt x="320118" y="428082"/>
                  <a:pt x="315516" y="416086"/>
                  <a:pt x="315516" y="402282"/>
                </a:cubicBezTo>
                <a:cubicBezTo>
                  <a:pt x="315516" y="388479"/>
                  <a:pt x="320118" y="376482"/>
                  <a:pt x="329320" y="366294"/>
                </a:cubicBezTo>
                <a:cubicBezTo>
                  <a:pt x="338522" y="356105"/>
                  <a:pt x="349698" y="350025"/>
                  <a:pt x="362844" y="348053"/>
                </a:cubicBezTo>
                <a:close/>
                <a:moveTo>
                  <a:pt x="205086" y="0"/>
                </a:moveTo>
                <a:lnTo>
                  <a:pt x="220862" y="0"/>
                </a:lnTo>
                <a:lnTo>
                  <a:pt x="220862" y="198183"/>
                </a:lnTo>
                <a:cubicBezTo>
                  <a:pt x="234008" y="200155"/>
                  <a:pt x="245182" y="206235"/>
                  <a:pt x="254386" y="216424"/>
                </a:cubicBezTo>
                <a:cubicBezTo>
                  <a:pt x="263588" y="226613"/>
                  <a:pt x="268190" y="238609"/>
                  <a:pt x="268190" y="252413"/>
                </a:cubicBezTo>
                <a:cubicBezTo>
                  <a:pt x="268190" y="266216"/>
                  <a:pt x="263588" y="278212"/>
                  <a:pt x="254386" y="288401"/>
                </a:cubicBezTo>
                <a:cubicBezTo>
                  <a:pt x="245182" y="298589"/>
                  <a:pt x="234008" y="304670"/>
                  <a:pt x="220862" y="306642"/>
                </a:cubicBezTo>
                <a:lnTo>
                  <a:pt x="220862" y="504825"/>
                </a:lnTo>
                <a:lnTo>
                  <a:pt x="205086" y="504825"/>
                </a:lnTo>
                <a:lnTo>
                  <a:pt x="205086" y="306642"/>
                </a:lnTo>
                <a:cubicBezTo>
                  <a:pt x="191940" y="304670"/>
                  <a:pt x="180766" y="298589"/>
                  <a:pt x="171562" y="288401"/>
                </a:cubicBezTo>
                <a:cubicBezTo>
                  <a:pt x="162360" y="278212"/>
                  <a:pt x="157758" y="266216"/>
                  <a:pt x="157758" y="252413"/>
                </a:cubicBezTo>
                <a:cubicBezTo>
                  <a:pt x="157758" y="238609"/>
                  <a:pt x="162360" y="226613"/>
                  <a:pt x="171562" y="216424"/>
                </a:cubicBezTo>
                <a:cubicBezTo>
                  <a:pt x="180766" y="206235"/>
                  <a:pt x="191940" y="200155"/>
                  <a:pt x="205086" y="198183"/>
                </a:cubicBezTo>
                <a:close/>
                <a:moveTo>
                  <a:pt x="47328" y="0"/>
                </a:moveTo>
                <a:lnTo>
                  <a:pt x="63104" y="0"/>
                </a:lnTo>
                <a:lnTo>
                  <a:pt x="63104" y="48313"/>
                </a:lnTo>
                <a:cubicBezTo>
                  <a:pt x="76250" y="50285"/>
                  <a:pt x="87426" y="56366"/>
                  <a:pt x="96628" y="66554"/>
                </a:cubicBezTo>
                <a:cubicBezTo>
                  <a:pt x="105830" y="76743"/>
                  <a:pt x="110432" y="88739"/>
                  <a:pt x="110432" y="102543"/>
                </a:cubicBezTo>
                <a:cubicBezTo>
                  <a:pt x="110432" y="116346"/>
                  <a:pt x="105830" y="128343"/>
                  <a:pt x="96628" y="138531"/>
                </a:cubicBezTo>
                <a:cubicBezTo>
                  <a:pt x="87426" y="148720"/>
                  <a:pt x="76250" y="154800"/>
                  <a:pt x="63104" y="156772"/>
                </a:cubicBezTo>
                <a:lnTo>
                  <a:pt x="63104" y="504825"/>
                </a:lnTo>
                <a:lnTo>
                  <a:pt x="47328" y="504825"/>
                </a:lnTo>
                <a:lnTo>
                  <a:pt x="47328" y="156772"/>
                </a:lnTo>
                <a:cubicBezTo>
                  <a:pt x="34182" y="154800"/>
                  <a:pt x="23008" y="148720"/>
                  <a:pt x="13804" y="138531"/>
                </a:cubicBezTo>
                <a:cubicBezTo>
                  <a:pt x="4602" y="128343"/>
                  <a:pt x="0" y="116346"/>
                  <a:pt x="0" y="102543"/>
                </a:cubicBezTo>
                <a:cubicBezTo>
                  <a:pt x="0" y="88739"/>
                  <a:pt x="4602" y="76743"/>
                  <a:pt x="13804" y="66554"/>
                </a:cubicBezTo>
                <a:cubicBezTo>
                  <a:pt x="23008" y="56366"/>
                  <a:pt x="34182" y="50285"/>
                  <a:pt x="47328" y="48313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1" grpId="0" animBg="1"/>
      <p:bldP spid="52" grpId="0" animBg="1"/>
      <p:bldP spid="53" grpId="0" animBg="1"/>
      <p:bldP spid="54" grpId="0" animBg="1"/>
      <p:bldP spid="17" grpId="0" animBg="1"/>
      <p:bldP spid="18" grpId="0" animBg="1"/>
      <p:bldP spid="1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912CB6F-AA76-6140-9AA9-0F3028FE68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66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67" name="Creative project"/>
          <p:cNvSpPr txBox="1"/>
          <p:nvPr/>
        </p:nvSpPr>
        <p:spPr>
          <a:xfrm>
            <a:off x="2154435" y="4866495"/>
            <a:ext cx="10775502" cy="1692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Creative project</a:t>
            </a:r>
          </a:p>
        </p:txBody>
      </p:sp>
      <p:sp>
        <p:nvSpPr>
          <p:cNvPr id="468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69" name="03"/>
          <p:cNvSpPr txBox="1"/>
          <p:nvPr/>
        </p:nvSpPr>
        <p:spPr>
          <a:xfrm>
            <a:off x="2154435" y="7604059"/>
            <a:ext cx="4411464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>
                <a:solidFill>
                  <a:srgbClr val="F6F8FF">
                    <a:alpha val="20000"/>
                  </a:srgbClr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03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6" grpId="0" animBg="1"/>
      <p:bldP spid="467" grpId="0" animBg="1"/>
      <p:bldP spid="468" grpId="0" animBg="1"/>
      <p:bldP spid="46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“ The simplest…"/>
          <p:cNvSpPr txBox="1"/>
          <p:nvPr/>
        </p:nvSpPr>
        <p:spPr>
          <a:xfrm>
            <a:off x="2154434" y="2288381"/>
            <a:ext cx="5770365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spcBef>
                <a:spcPts val="1000"/>
              </a:spcBef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 simplest </a:t>
            </a:r>
            <a:b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</a:b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  <a:b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</a:b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 “</a:t>
            </a:r>
          </a:p>
        </p:txBody>
      </p:sp>
      <p:sp>
        <p:nvSpPr>
          <p:cNvPr id="474" name="Globally administrate client-focused meta services with B2C processes. Distinctively…"/>
          <p:cNvSpPr txBox="1"/>
          <p:nvPr/>
        </p:nvSpPr>
        <p:spPr>
          <a:xfrm>
            <a:off x="12079551" y="10359959"/>
            <a:ext cx="9192281" cy="11978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 and global manufactured products. Objectively integrate distributed internal or "organic" sources before cross functional resources.</a:t>
            </a:r>
          </a:p>
        </p:txBody>
      </p:sp>
      <p:sp>
        <p:nvSpPr>
          <p:cNvPr id="476" name="Rectangle"/>
          <p:cNvSpPr/>
          <p:nvPr/>
        </p:nvSpPr>
        <p:spPr>
          <a:xfrm>
            <a:off x="2154435" y="9686586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77" name="Rectangle"/>
          <p:cNvSpPr/>
          <p:nvPr/>
        </p:nvSpPr>
        <p:spPr>
          <a:xfrm>
            <a:off x="1059219" y="9686586"/>
            <a:ext cx="762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78" name="PRODUCT ONE"/>
          <p:cNvSpPr txBox="1"/>
          <p:nvPr/>
        </p:nvSpPr>
        <p:spPr>
          <a:xfrm>
            <a:off x="2154435" y="9227340"/>
            <a:ext cx="259854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PRODUCT ONE</a:t>
            </a:r>
          </a:p>
        </p:txBody>
      </p:sp>
      <p:sp>
        <p:nvSpPr>
          <p:cNvPr id="479" name="90%"/>
          <p:cNvSpPr txBox="1"/>
          <p:nvPr/>
        </p:nvSpPr>
        <p:spPr>
          <a:xfrm>
            <a:off x="8870145" y="9227340"/>
            <a:ext cx="520976" cy="366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480" name="Rectangle"/>
          <p:cNvSpPr/>
          <p:nvPr/>
        </p:nvSpPr>
        <p:spPr>
          <a:xfrm>
            <a:off x="2154435" y="11325159"/>
            <a:ext cx="7236686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81" name="Rectangle"/>
          <p:cNvSpPr/>
          <p:nvPr/>
        </p:nvSpPr>
        <p:spPr>
          <a:xfrm>
            <a:off x="0" y="11325159"/>
            <a:ext cx="6787460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82" name="PRODUCT TWO"/>
          <p:cNvSpPr txBox="1"/>
          <p:nvPr/>
        </p:nvSpPr>
        <p:spPr>
          <a:xfrm>
            <a:off x="2154435" y="10865913"/>
            <a:ext cx="2678341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PRODUCT TWO</a:t>
            </a:r>
          </a:p>
        </p:txBody>
      </p:sp>
      <p:sp>
        <p:nvSpPr>
          <p:cNvPr id="483" name="65%"/>
          <p:cNvSpPr txBox="1"/>
          <p:nvPr/>
        </p:nvSpPr>
        <p:spPr>
          <a:xfrm>
            <a:off x="8881365" y="10865913"/>
            <a:ext cx="509756" cy="366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65%</a:t>
            </a:r>
          </a:p>
        </p:txBody>
      </p:sp>
      <p:sp>
        <p:nvSpPr>
          <p:cNvPr id="484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85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486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487" name="Rectangl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0BF13DE2-B0ED-C844-9789-4BC9F044BC8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18BBE7-9962-7B42-A8F4-4B2E1B55F3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DC2F83D-2194-314F-9B18-14C8A3A559A6}"/>
              </a:ext>
            </a:extLst>
          </p:cNvPr>
          <p:cNvCxnSpPr>
            <a:cxnSpLocks/>
          </p:cNvCxnSpPr>
          <p:nvPr/>
        </p:nvCxnSpPr>
        <p:spPr>
          <a:xfrm>
            <a:off x="12079551" y="995386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1" grpId="0" animBg="1"/>
      <p:bldP spid="482" grpId="0" animBg="1"/>
      <p:bldP spid="48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32</a:t>
            </a:fld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379105-CA82-4E2A-9055-C0F31EDAC54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92" name="Showcase…"/>
          <p:cNvSpPr txBox="1"/>
          <p:nvPr/>
        </p:nvSpPr>
        <p:spPr>
          <a:xfrm>
            <a:off x="2154435" y="8742851"/>
            <a:ext cx="5449523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Showcase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from Mini-box.</a:t>
            </a:r>
          </a:p>
        </p:txBody>
      </p:sp>
      <p:sp>
        <p:nvSpPr>
          <p:cNvPr id="493" name="Globally administrate client…"/>
          <p:cNvSpPr txBox="1"/>
          <p:nvPr/>
        </p:nvSpPr>
        <p:spPr>
          <a:xfrm>
            <a:off x="10180908" y="8742851"/>
            <a:ext cx="3239832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Solution.</a:t>
            </a:r>
          </a:p>
        </p:txBody>
      </p:sp>
      <p:sp>
        <p:nvSpPr>
          <p:cNvPr id="494" name="Globally administrate client…"/>
          <p:cNvSpPr txBox="1"/>
          <p:nvPr/>
        </p:nvSpPr>
        <p:spPr>
          <a:xfrm>
            <a:off x="14826795" y="8742851"/>
            <a:ext cx="3239832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Design.</a:t>
            </a:r>
          </a:p>
        </p:txBody>
      </p:sp>
      <p:sp>
        <p:nvSpPr>
          <p:cNvPr id="495" name="Globally administrate client…"/>
          <p:cNvSpPr txBox="1"/>
          <p:nvPr/>
        </p:nvSpPr>
        <p:spPr>
          <a:xfrm>
            <a:off x="19472684" y="8742851"/>
            <a:ext cx="3239832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Marketing.</a:t>
            </a:r>
          </a:p>
        </p:txBody>
      </p:sp>
      <p:sp>
        <p:nvSpPr>
          <p:cNvPr id="496" name="Line"/>
          <p:cNvSpPr/>
          <p:nvPr/>
        </p:nvSpPr>
        <p:spPr>
          <a:xfrm flipV="1">
            <a:off x="10187126" y="6858000"/>
            <a:ext cx="1" cy="127000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97" name="Line"/>
          <p:cNvSpPr/>
          <p:nvPr/>
        </p:nvSpPr>
        <p:spPr>
          <a:xfrm flipV="1">
            <a:off x="14833013" y="6858000"/>
            <a:ext cx="1" cy="127000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98" name="Line"/>
          <p:cNvSpPr/>
          <p:nvPr/>
        </p:nvSpPr>
        <p:spPr>
          <a:xfrm flipV="1">
            <a:off x="19472552" y="6858000"/>
            <a:ext cx="1" cy="1270000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" grpId="0" animBg="1"/>
      <p:bldP spid="493" grpId="0" animBg="1"/>
      <p:bldP spid="494" grpId="0" animBg="1"/>
      <p:bldP spid="495" grpId="0" animBg="1"/>
      <p:bldP spid="496" grpId="0" animBg="1"/>
      <p:bldP spid="497" grpId="0" animBg="1"/>
      <p:bldP spid="49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33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E903963-E9CF-AD49-8EED-8353E17860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02" name="“ Smile, breathe and…"/>
          <p:cNvSpPr txBox="1"/>
          <p:nvPr/>
        </p:nvSpPr>
        <p:spPr>
          <a:xfrm>
            <a:off x="12632266" y="2288381"/>
            <a:ext cx="7243902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Smile, breathe and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 slowly. “</a:t>
            </a:r>
          </a:p>
        </p:txBody>
      </p:sp>
      <p:sp>
        <p:nvSpPr>
          <p:cNvPr id="503" name="Globally administrate client-focused meta services with B2C processes. Distinctively…"/>
          <p:cNvSpPr txBox="1"/>
          <p:nvPr/>
        </p:nvSpPr>
        <p:spPr>
          <a:xfrm>
            <a:off x="12632266" y="6058892"/>
            <a:ext cx="9594587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spcBef>
                <a:spcPts val="1000"/>
              </a:spcBef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  <a:b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</a:b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  <a:b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</a:b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505" name="Rectangle"/>
          <p:cNvSpPr/>
          <p:nvPr/>
        </p:nvSpPr>
        <p:spPr>
          <a:xfrm>
            <a:off x="12632266" y="10157618"/>
            <a:ext cx="9594587" cy="1270001"/>
          </a:xfrm>
          <a:prstGeom prst="rect">
            <a:avLst/>
          </a:prstGeom>
          <a:gradFill>
            <a:gsLst>
              <a:gs pos="0">
                <a:srgbClr val="B1BAC6"/>
              </a:gs>
              <a:gs pos="100000">
                <a:srgbClr val="E7EAF0"/>
              </a:gs>
            </a:gsLst>
            <a:lin ang="599999"/>
          </a:gra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06" name="Globally administrate client…"/>
          <p:cNvSpPr txBox="1"/>
          <p:nvPr/>
        </p:nvSpPr>
        <p:spPr>
          <a:xfrm>
            <a:off x="12632266" y="8646068"/>
            <a:ext cx="4320420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%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D8578E8-D412-A041-9B6E-4C794212F723}"/>
              </a:ext>
            </a:extLst>
          </p:cNvPr>
          <p:cNvCxnSpPr>
            <a:cxnSpLocks/>
          </p:cNvCxnSpPr>
          <p:nvPr/>
        </p:nvCxnSpPr>
        <p:spPr>
          <a:xfrm>
            <a:off x="12632266" y="565279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4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" grpId="0" animBg="1"/>
      <p:bldP spid="503" grpId="0" animBg="1"/>
      <p:bldP spid="505" grpId="0" animBg="1"/>
      <p:bldP spid="50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34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373E315-70F7-FF4A-A7D1-76D75B04336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9CA6BF-FEB5-9F48-A6D5-7167BE3E38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11" name="“ Simplicity is…"/>
          <p:cNvSpPr txBox="1"/>
          <p:nvPr/>
        </p:nvSpPr>
        <p:spPr>
          <a:xfrm>
            <a:off x="2154435" y="2288381"/>
            <a:ext cx="5543184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ultimate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sophistication. “</a:t>
            </a:r>
          </a:p>
        </p:txBody>
      </p:sp>
      <p:sp>
        <p:nvSpPr>
          <p:cNvPr id="512" name="Globally administrate client-focused meta…"/>
          <p:cNvSpPr txBox="1"/>
          <p:nvPr/>
        </p:nvSpPr>
        <p:spPr>
          <a:xfrm>
            <a:off x="2154435" y="7264095"/>
            <a:ext cx="5603217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  <a:endParaRPr lang="en-US"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514" name="Line"/>
          <p:cNvSpPr/>
          <p:nvPr/>
        </p:nvSpPr>
        <p:spPr>
          <a:xfrm>
            <a:off x="17159552" y="3037681"/>
            <a:ext cx="1270001" cy="1"/>
          </a:xfrm>
          <a:prstGeom prst="line">
            <a:avLst/>
          </a:prstGeom>
          <a:ln w="12700">
            <a:solidFill>
              <a:srgbClr val="9AA2AC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15" name="Line"/>
          <p:cNvSpPr/>
          <p:nvPr/>
        </p:nvSpPr>
        <p:spPr>
          <a:xfrm>
            <a:off x="17159552" y="10677459"/>
            <a:ext cx="1270001" cy="1"/>
          </a:xfrm>
          <a:prstGeom prst="line">
            <a:avLst/>
          </a:prstGeom>
          <a:ln w="12700">
            <a:solidFill>
              <a:srgbClr val="9AA2AC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16" name="Globally administrate client…"/>
          <p:cNvSpPr txBox="1"/>
          <p:nvPr/>
        </p:nvSpPr>
        <p:spPr>
          <a:xfrm>
            <a:off x="12123174" y="2570956"/>
            <a:ext cx="3980679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r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Solution.</a:t>
            </a:r>
          </a:p>
        </p:txBody>
      </p:sp>
      <p:sp>
        <p:nvSpPr>
          <p:cNvPr id="517" name="Globally administrate client…"/>
          <p:cNvSpPr txBox="1"/>
          <p:nvPr/>
        </p:nvSpPr>
        <p:spPr>
          <a:xfrm>
            <a:off x="19472552" y="10198034"/>
            <a:ext cx="3741409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68F1C6-DD51-3142-B4F8-DC88B7461B4C}"/>
              </a:ext>
            </a:extLst>
          </p:cNvPr>
          <p:cNvCxnSpPr>
            <a:cxnSpLocks/>
          </p:cNvCxnSpPr>
          <p:nvPr/>
        </p:nvCxnSpPr>
        <p:spPr>
          <a:xfrm>
            <a:off x="2144447" y="685800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1" grpId="0" animBg="1"/>
      <p:bldP spid="512" grpId="0" animBg="1"/>
      <p:bldP spid="514" grpId="0" animBg="1"/>
      <p:bldP spid="515" grpId="0" animBg="1"/>
      <p:bldP spid="516" grpId="0" animBg="1"/>
      <p:bldP spid="51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1306017-E951-3C4A-97AA-AC972D826D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55A8F4A-6CAE-C444-8E98-04FBA0BF122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2FCAED5-FF5F-5E44-91C8-E4449A56C66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50663D-A22F-1448-A437-3EC1CE2C4D6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23" name="Opacity"/>
          <p:cNvSpPr/>
          <p:nvPr/>
        </p:nvSpPr>
        <p:spPr>
          <a:xfrm>
            <a:off x="13095552" y="2286000"/>
            <a:ext cx="9144001" cy="9144000"/>
          </a:xfrm>
          <a:prstGeom prst="rect">
            <a:avLst/>
          </a:prstGeom>
          <a:solidFill>
            <a:srgbClr val="EFF2F9">
              <a:alpha val="50096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35</a:t>
            </a:fld>
            <a:endParaRPr/>
          </a:p>
        </p:txBody>
      </p:sp>
      <p:sp>
        <p:nvSpPr>
          <p:cNvPr id="525" name="“ Make things as simple…"/>
          <p:cNvSpPr txBox="1"/>
          <p:nvPr/>
        </p:nvSpPr>
        <p:spPr>
          <a:xfrm>
            <a:off x="2154435" y="2286000"/>
            <a:ext cx="9491381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Make things as simple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as possible but no simpler. “</a:t>
            </a:r>
          </a:p>
        </p:txBody>
      </p:sp>
      <p:sp>
        <p:nvSpPr>
          <p:cNvPr id="526" name="Globally administrate client-focused meta services with B2C processes. Distinctively…"/>
          <p:cNvSpPr txBox="1"/>
          <p:nvPr/>
        </p:nvSpPr>
        <p:spPr>
          <a:xfrm>
            <a:off x="2154435" y="7264095"/>
            <a:ext cx="9850752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527" name="Line"/>
          <p:cNvSpPr/>
          <p:nvPr/>
        </p:nvSpPr>
        <p:spPr>
          <a:xfrm>
            <a:off x="2154435" y="6858000"/>
            <a:ext cx="630768" cy="0"/>
          </a:xfrm>
          <a:prstGeom prst="line">
            <a:avLst/>
          </a:prstGeom>
          <a:ln w="254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28" name="Globally client…"/>
          <p:cNvSpPr txBox="1"/>
          <p:nvPr/>
        </p:nvSpPr>
        <p:spPr>
          <a:xfrm>
            <a:off x="2154435" y="10483850"/>
            <a:ext cx="2603929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15,200.</a:t>
            </a:r>
          </a:p>
        </p:txBody>
      </p:sp>
      <p:sp>
        <p:nvSpPr>
          <p:cNvPr id="529" name="Globally client…"/>
          <p:cNvSpPr txBox="1"/>
          <p:nvPr/>
        </p:nvSpPr>
        <p:spPr>
          <a:xfrm>
            <a:off x="5364786" y="10483850"/>
            <a:ext cx="2198064" cy="116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client </a:t>
            </a:r>
          </a:p>
          <a:p>
            <a:pPr algn="l">
              <a:lnSpc>
                <a:spcPct val="150000"/>
              </a:lnSpc>
              <a:defRPr sz="36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90%.</a:t>
            </a:r>
          </a:p>
        </p:txBody>
      </p:sp>
      <p:sp>
        <p:nvSpPr>
          <p:cNvPr id="530" name="1879 - Albert Einstein."/>
          <p:cNvSpPr txBox="1"/>
          <p:nvPr/>
        </p:nvSpPr>
        <p:spPr>
          <a:xfrm>
            <a:off x="8534401" y="4659817"/>
            <a:ext cx="303245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1879</a:t>
            </a:r>
            <a:r>
              <a:rPr b="0" dirty="0">
                <a:latin typeface="Inter ExtraBold" panose="02000503000000020004" pitchFamily="2" charset="0"/>
                <a:ea typeface="Inter Light" panose="02000503000000020004" pitchFamily="2" charset="0"/>
              </a:rPr>
              <a:t> -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Albert Einstein.</a:t>
            </a:r>
          </a:p>
        </p:txBody>
      </p:sp>
      <p:sp>
        <p:nvSpPr>
          <p:cNvPr id="531" name="Line"/>
          <p:cNvSpPr/>
          <p:nvPr/>
        </p:nvSpPr>
        <p:spPr>
          <a:xfrm>
            <a:off x="11747001" y="4915892"/>
            <a:ext cx="1969830" cy="1"/>
          </a:xfrm>
          <a:prstGeom prst="line">
            <a:avLst/>
          </a:prstGeom>
          <a:ln w="25400">
            <a:solidFill>
              <a:srgbClr val="9AA2AC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32" name="Square"/>
          <p:cNvSpPr/>
          <p:nvPr/>
        </p:nvSpPr>
        <p:spPr>
          <a:xfrm>
            <a:off x="15381552" y="4572000"/>
            <a:ext cx="4572001" cy="4572000"/>
          </a:xfrm>
          <a:prstGeom prst="rect">
            <a:avLst/>
          </a:prstGeom>
          <a:solidFill>
            <a:srgbClr val="1F2125"/>
          </a:solidFill>
          <a:ln w="12700" cap="flat">
            <a:noFill/>
            <a:miter lim="400000"/>
          </a:ln>
          <a:effectLst/>
        </p:spPr>
        <p:txBody>
          <a:bodyPr wrap="square" lIns="0" tIns="0" rIns="0" bIns="731520" numCol="1" anchor="b" anchorCtr="0">
            <a:no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kumimoji="0" lang="en-US" sz="1800" b="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Light" panose="02000503000000020004" pitchFamily="2" charset="0"/>
                <a:ea typeface="Inter Light" panose="02000503000000020004" pitchFamily="2" charset="0"/>
                <a:sym typeface="Aileron Light"/>
              </a:rPr>
              <a:t>Globally administrate client </a:t>
            </a:r>
          </a:p>
          <a:p>
            <a:pPr marL="0" marR="0" lvl="0" indent="0" algn="ctr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F5FA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kumimoji="0" lang="en-US" sz="36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SOLUTION.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2CDEE129-24DF-4AE2-8648-4BA95853B3E0}"/>
              </a:ext>
            </a:extLst>
          </p:cNvPr>
          <p:cNvSpPr/>
          <p:nvPr/>
        </p:nvSpPr>
        <p:spPr>
          <a:xfrm>
            <a:off x="17328372" y="5782770"/>
            <a:ext cx="694710" cy="1019175"/>
          </a:xfrm>
          <a:custGeom>
            <a:avLst/>
            <a:gdLst/>
            <a:ahLst/>
            <a:cxnLst/>
            <a:rect l="l" t="t" r="r" b="b"/>
            <a:pathLst>
              <a:path w="694710" h="1019175">
                <a:moveTo>
                  <a:pt x="31848" y="111472"/>
                </a:moveTo>
                <a:lnTo>
                  <a:pt x="31848" y="461814"/>
                </a:lnTo>
                <a:lnTo>
                  <a:pt x="642956" y="461814"/>
                </a:lnTo>
                <a:lnTo>
                  <a:pt x="555370" y="286643"/>
                </a:lnTo>
                <a:lnTo>
                  <a:pt x="642956" y="111472"/>
                </a:lnTo>
                <a:close/>
                <a:moveTo>
                  <a:pt x="0" y="0"/>
                </a:moveTo>
                <a:lnTo>
                  <a:pt x="31848" y="0"/>
                </a:lnTo>
                <a:lnTo>
                  <a:pt x="31848" y="79623"/>
                </a:lnTo>
                <a:lnTo>
                  <a:pt x="694710" y="79623"/>
                </a:lnTo>
                <a:lnTo>
                  <a:pt x="591200" y="286643"/>
                </a:lnTo>
                <a:lnTo>
                  <a:pt x="694710" y="493663"/>
                </a:lnTo>
                <a:lnTo>
                  <a:pt x="31848" y="493663"/>
                </a:lnTo>
                <a:lnTo>
                  <a:pt x="31848" y="1019175"/>
                </a:lnTo>
                <a:lnTo>
                  <a:pt x="0" y="10191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5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" grpId="0" animBg="1"/>
      <p:bldP spid="526" grpId="0" animBg="1"/>
      <p:bldP spid="527" grpId="0" animBg="1"/>
      <p:bldP spid="528" grpId="0" animBg="1"/>
      <p:bldP spid="529" grpId="0" animBg="1"/>
      <p:bldP spid="530" grpId="0" animBg="1"/>
      <p:bldP spid="531" grpId="0" animBg="1"/>
      <p:bldP spid="532" grpId="0" animBg="1"/>
      <p:bldP spid="532" grpId="1" animBg="1"/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36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43F018A-6165-974F-BED6-C9B9645595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651E55-1E25-3247-B245-47CD561131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54BE6A4-60AD-964E-8AEB-3D40F7DECDD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1" name="Simplicity is the…"/>
          <p:cNvSpPr txBox="1"/>
          <p:nvPr/>
        </p:nvSpPr>
        <p:spPr>
          <a:xfrm>
            <a:off x="2154435" y="2286000"/>
            <a:ext cx="7960234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 is the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ultimate sophistication.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F77FA7-D390-4A25-858C-CCFDFD078DA0}"/>
              </a:ext>
            </a:extLst>
          </p:cNvPr>
          <p:cNvGrpSpPr/>
          <p:nvPr/>
        </p:nvGrpSpPr>
        <p:grpSpPr>
          <a:xfrm>
            <a:off x="8510852" y="8758252"/>
            <a:ext cx="4102062" cy="2721427"/>
            <a:chOff x="8510852" y="8758252"/>
            <a:chExt cx="4102062" cy="2721427"/>
          </a:xfrm>
        </p:grpSpPr>
        <p:sp>
          <p:nvSpPr>
            <p:cNvPr id="542" name="Globally administrate client-focused…"/>
            <p:cNvSpPr txBox="1"/>
            <p:nvPr/>
          </p:nvSpPr>
          <p:spPr>
            <a:xfrm>
              <a:off x="8510852" y="10044880"/>
              <a:ext cx="4102062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 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meta services with B2C processes.</a:t>
              </a:r>
            </a:p>
          </p:txBody>
        </p:sp>
        <p:sp>
          <p:nvSpPr>
            <p:cNvPr id="543" name="01."/>
            <p:cNvSpPr txBox="1"/>
            <p:nvPr/>
          </p:nvSpPr>
          <p:spPr>
            <a:xfrm>
              <a:off x="8510852" y="8758252"/>
              <a:ext cx="1585648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4C5056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01.</a:t>
              </a:r>
            </a:p>
          </p:txBody>
        </p:sp>
        <p:sp>
          <p:nvSpPr>
            <p:cNvPr id="548" name="INTERIOR"/>
            <p:cNvSpPr txBox="1"/>
            <p:nvPr/>
          </p:nvSpPr>
          <p:spPr>
            <a:xfrm>
              <a:off x="8510852" y="11107141"/>
              <a:ext cx="1736234" cy="3725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INTERIOR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CE6F693A-A1B7-4815-9985-9F8BD6DA121F}"/>
              </a:ext>
            </a:extLst>
          </p:cNvPr>
          <p:cNvGrpSpPr/>
          <p:nvPr/>
        </p:nvGrpSpPr>
        <p:grpSpPr>
          <a:xfrm>
            <a:off x="13082852" y="8758252"/>
            <a:ext cx="3869834" cy="2721427"/>
            <a:chOff x="13082852" y="8758252"/>
            <a:chExt cx="3869834" cy="2721427"/>
          </a:xfrm>
        </p:grpSpPr>
        <p:sp>
          <p:nvSpPr>
            <p:cNvPr id="544" name="Globally administrate client-focused…"/>
            <p:cNvSpPr txBox="1"/>
            <p:nvPr/>
          </p:nvSpPr>
          <p:spPr>
            <a:xfrm>
              <a:off x="13082852" y="10044880"/>
              <a:ext cx="3869834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 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meta services with B2C processes.</a:t>
              </a:r>
            </a:p>
          </p:txBody>
        </p:sp>
        <p:sp>
          <p:nvSpPr>
            <p:cNvPr id="545" name="02."/>
            <p:cNvSpPr txBox="1"/>
            <p:nvPr/>
          </p:nvSpPr>
          <p:spPr>
            <a:xfrm>
              <a:off x="13082852" y="8758252"/>
              <a:ext cx="1585648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4C5056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02.</a:t>
              </a:r>
            </a:p>
          </p:txBody>
        </p:sp>
        <p:sp>
          <p:nvSpPr>
            <p:cNvPr id="549" name="FASHION"/>
            <p:cNvSpPr txBox="1"/>
            <p:nvPr/>
          </p:nvSpPr>
          <p:spPr>
            <a:xfrm>
              <a:off x="13082852" y="11107141"/>
              <a:ext cx="1585648" cy="3725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FASHION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6F6C55AD-639D-419C-A4F7-5950846DCF48}"/>
              </a:ext>
            </a:extLst>
          </p:cNvPr>
          <p:cNvGrpSpPr/>
          <p:nvPr/>
        </p:nvGrpSpPr>
        <p:grpSpPr>
          <a:xfrm>
            <a:off x="17654851" y="8758252"/>
            <a:ext cx="4201101" cy="2721427"/>
            <a:chOff x="17654851" y="8758252"/>
            <a:chExt cx="4201101" cy="2721427"/>
          </a:xfrm>
        </p:grpSpPr>
        <p:sp>
          <p:nvSpPr>
            <p:cNvPr id="546" name="Globally administrate client-focused…"/>
            <p:cNvSpPr txBox="1"/>
            <p:nvPr/>
          </p:nvSpPr>
          <p:spPr>
            <a:xfrm>
              <a:off x="17654851" y="10044880"/>
              <a:ext cx="4201101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 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meta services with B2C processes.</a:t>
              </a:r>
            </a:p>
          </p:txBody>
        </p:sp>
        <p:sp>
          <p:nvSpPr>
            <p:cNvPr id="547" name="03."/>
            <p:cNvSpPr txBox="1"/>
            <p:nvPr/>
          </p:nvSpPr>
          <p:spPr>
            <a:xfrm>
              <a:off x="17654851" y="8758252"/>
              <a:ext cx="1779777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4C5056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03.</a:t>
              </a:r>
            </a:p>
          </p:txBody>
        </p:sp>
        <p:sp>
          <p:nvSpPr>
            <p:cNvPr id="550" name="CREATIVE"/>
            <p:cNvSpPr txBox="1"/>
            <p:nvPr/>
          </p:nvSpPr>
          <p:spPr>
            <a:xfrm>
              <a:off x="17654852" y="11107141"/>
              <a:ext cx="1928548" cy="37253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l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CREATIVE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“ The simplest…"/>
          <p:cNvSpPr txBox="1"/>
          <p:nvPr/>
        </p:nvSpPr>
        <p:spPr>
          <a:xfrm>
            <a:off x="2154435" y="2288381"/>
            <a:ext cx="5480668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 simplest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 “</a:t>
            </a:r>
          </a:p>
        </p:txBody>
      </p:sp>
      <p:sp>
        <p:nvSpPr>
          <p:cNvPr id="554" name="Rectangle"/>
          <p:cNvSpPr/>
          <p:nvPr/>
        </p:nvSpPr>
        <p:spPr>
          <a:xfrm>
            <a:off x="3946259" y="6911062"/>
            <a:ext cx="6067226" cy="1270001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1463040" tIns="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F5FA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sz="3600" dirty="0">
                <a:solidFill>
                  <a:srgbClr val="F5FAFF"/>
                </a:solidFill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7</a:t>
            </a:r>
            <a:r>
              <a:rPr kumimoji="0" lang="en-US" sz="36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0</a:t>
            </a: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%</a:t>
            </a:r>
          </a:p>
        </p:txBody>
      </p:sp>
      <p:sp>
        <p:nvSpPr>
          <p:cNvPr id="555" name="Rectangle"/>
          <p:cNvSpPr/>
          <p:nvPr/>
        </p:nvSpPr>
        <p:spPr>
          <a:xfrm>
            <a:off x="1524000" y="6911062"/>
            <a:ext cx="3410181" cy="12700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1097280" tIns="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F5FA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kumimoji="0" lang="en-US" sz="36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30</a:t>
            </a: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%</a:t>
            </a:r>
          </a:p>
        </p:txBody>
      </p:sp>
      <p:sp>
        <p:nvSpPr>
          <p:cNvPr id="558" name="Globally administrate client-focused meta services with B2C processes. Distinctively…"/>
          <p:cNvSpPr txBox="1"/>
          <p:nvPr/>
        </p:nvSpPr>
        <p:spPr>
          <a:xfrm>
            <a:off x="2154435" y="10359959"/>
            <a:ext cx="94089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560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61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562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563" name="Rectangle"/>
          <p:cNvSpPr/>
          <p:nvPr/>
        </p:nvSpPr>
        <p:spPr>
          <a:xfrm>
            <a:off x="889000" y="6567297"/>
            <a:ext cx="1270000" cy="6231591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5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37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F2272AA-2B3A-1F4A-BD8D-E5605503DE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CA2F6A-79A8-9949-B6CC-EB98AF03A8C5}"/>
              </a:ext>
            </a:extLst>
          </p:cNvPr>
          <p:cNvCxnSpPr>
            <a:cxnSpLocks/>
          </p:cNvCxnSpPr>
          <p:nvPr/>
        </p:nvCxnSpPr>
        <p:spPr>
          <a:xfrm>
            <a:off x="2154435" y="995386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" grpId="0" animBg="1"/>
      <p:bldP spid="554" grpId="0" animBg="1"/>
      <p:bldP spid="555" grpId="0" animBg="1"/>
      <p:bldP spid="55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83E8DED-139C-1643-8BCD-0DC7CDB5B2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3998" cy="13716000"/>
          </a:xfrm>
        </p:spPr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310EE4D-5095-46FD-9876-65AEAA152B3F}"/>
              </a:ext>
            </a:extLst>
          </p:cNvPr>
          <p:cNvGrpSpPr/>
          <p:nvPr/>
        </p:nvGrpSpPr>
        <p:grpSpPr>
          <a:xfrm>
            <a:off x="-1" y="4572000"/>
            <a:ext cx="12588207" cy="9144000"/>
            <a:chOff x="-1" y="4572000"/>
            <a:chExt cx="12588207" cy="9144000"/>
          </a:xfrm>
        </p:grpSpPr>
        <p:sp>
          <p:nvSpPr>
            <p:cNvPr id="567" name="Background"/>
            <p:cNvSpPr/>
            <p:nvPr/>
          </p:nvSpPr>
          <p:spPr>
            <a:xfrm>
              <a:off x="-1" y="4572000"/>
              <a:ext cx="12588206" cy="9144000"/>
            </a:xfrm>
            <a:prstGeom prst="rect">
              <a:avLst/>
            </a:prstGeom>
            <a:solidFill>
              <a:srgbClr val="F6F8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A7630E6A-442C-409D-B733-4E82213C928B}"/>
                </a:ext>
              </a:extLst>
            </p:cNvPr>
            <p:cNvGrpSpPr/>
            <p:nvPr/>
          </p:nvGrpSpPr>
          <p:grpSpPr>
            <a:xfrm>
              <a:off x="2154435" y="4572000"/>
              <a:ext cx="10433771" cy="6983671"/>
              <a:chOff x="2154435" y="4572000"/>
              <a:chExt cx="10433771" cy="6983671"/>
            </a:xfrm>
          </p:grpSpPr>
          <p:sp>
            <p:nvSpPr>
              <p:cNvPr id="568" name="Section Break…"/>
              <p:cNvSpPr txBox="1"/>
              <p:nvPr/>
            </p:nvSpPr>
            <p:spPr>
              <a:xfrm>
                <a:off x="2154435" y="7125513"/>
                <a:ext cx="4852290" cy="1963614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lnSpc>
                    <a:spcPct val="120000"/>
                  </a:lnSpc>
                  <a:defRPr sz="5500" b="0">
                    <a:solidFill>
                      <a:srgbClr val="30353E"/>
                    </a:solidFill>
                    <a:latin typeface="Aileron Heavy"/>
                    <a:ea typeface="Aileron Heavy"/>
                    <a:cs typeface="Aileron Heavy"/>
                    <a:sym typeface="Aileron Heavy"/>
                  </a:defRPr>
                </a:pPr>
                <a:r>
                  <a:rPr dirty="0">
                    <a:latin typeface="Inter ExtraBold" panose="02000503000000020004" pitchFamily="2" charset="0"/>
                    <a:ea typeface="Inter ExtraBold" panose="02000503000000020004" pitchFamily="2" charset="0"/>
                  </a:rPr>
                  <a:t>Section Break </a:t>
                </a:r>
              </a:p>
              <a:p>
                <a:pPr algn="l">
                  <a:lnSpc>
                    <a:spcPct val="120000"/>
                  </a:lnSpc>
                  <a:defRPr sz="5500" b="0">
                    <a:solidFill>
                      <a:srgbClr val="30353E"/>
                    </a:solidFill>
                    <a:latin typeface="Aileron Heavy"/>
                    <a:ea typeface="Aileron Heavy"/>
                    <a:cs typeface="Aileron Heavy"/>
                    <a:sym typeface="Aileron Heavy"/>
                  </a:defRPr>
                </a:pPr>
                <a:r>
                  <a:rPr dirty="0">
                    <a:latin typeface="Inter ExtraBold" panose="02000503000000020004" pitchFamily="2" charset="0"/>
                    <a:ea typeface="Inter ExtraBold" panose="02000503000000020004" pitchFamily="2" charset="0"/>
                  </a:rPr>
                  <a:t>Slide Here</a:t>
                </a:r>
              </a:p>
            </p:txBody>
          </p:sp>
          <p:sp>
            <p:nvSpPr>
              <p:cNvPr id="571" name="01"/>
              <p:cNvSpPr txBox="1"/>
              <p:nvPr/>
            </p:nvSpPr>
            <p:spPr>
              <a:xfrm>
                <a:off x="7006726" y="4572000"/>
                <a:ext cx="5581480" cy="382270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algn="l">
                  <a:defRPr sz="25000" b="0">
                    <a:solidFill>
                      <a:srgbClr val="30353E"/>
                    </a:solidFill>
                    <a:latin typeface="Aileron Heavy"/>
                    <a:ea typeface="Aileron Heavy"/>
                    <a:cs typeface="Aileron Heavy"/>
                    <a:sym typeface="Aileron Heavy"/>
                  </a:defRPr>
                </a:lvl1pPr>
              </a:lstStyle>
              <a:p>
                <a:pPr algn="r"/>
                <a:r>
                  <a:rPr b="1" dirty="0">
                    <a:solidFill>
                      <a:srgbClr val="30353E">
                        <a:alpha val="10000"/>
                      </a:srgbClr>
                    </a:solidFill>
                    <a:latin typeface="Inter ExtraBold" panose="02000503000000020004" pitchFamily="2" charset="0"/>
                    <a:ea typeface="Inter ExtraBold" panose="02000503000000020004" pitchFamily="2" charset="0"/>
                  </a:rPr>
                  <a:t>01</a:t>
                </a:r>
              </a:p>
            </p:txBody>
          </p:sp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7ADF0510-9862-8041-A2A4-D83133A525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54435" y="9953863"/>
                <a:ext cx="630768" cy="0"/>
              </a:xfrm>
              <a:prstGeom prst="line">
                <a:avLst/>
              </a:prstGeom>
              <a:noFill/>
              <a:ln w="25400" cap="flat">
                <a:solidFill>
                  <a:srgbClr val="67717F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3" name="Globally administrate client-focused meta services with B2C processes. Distinctively…">
                <a:extLst>
                  <a:ext uri="{FF2B5EF4-FFF2-40B4-BE49-F238E27FC236}">
                    <a16:creationId xmlns:a16="http://schemas.microsoft.com/office/drawing/2014/main" id="{DA03455F-1A0B-4A95-8691-FCAB716AFD8C}"/>
                  </a:ext>
                </a:extLst>
              </p:cNvPr>
              <p:cNvSpPr txBox="1"/>
              <p:nvPr/>
            </p:nvSpPr>
            <p:spPr>
              <a:xfrm>
                <a:off x="2154435" y="10359959"/>
                <a:ext cx="9732765" cy="1195712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>
                <a:spAutoFit/>
              </a:bodyPr>
              <a:lstStyle/>
              <a:p>
                <a:pPr algn="l">
                  <a:lnSpc>
                    <a:spcPct val="150000"/>
                  </a:lnSpc>
                  <a:defRPr sz="1800" b="0">
                    <a:solidFill>
                      <a:srgbClr val="677180"/>
                    </a:solidFill>
                    <a:latin typeface="Aileron Light"/>
                    <a:ea typeface="Aileron Light"/>
                    <a:cs typeface="Aileron Light"/>
                    <a:sym typeface="Aileron Light"/>
                  </a:defRPr>
                </a:pPr>
                <a:r>
                  <a:rPr b="0" dirty="0">
                    <a:latin typeface="Inter Light" panose="02000503000000020004" pitchFamily="2" charset="0"/>
                    <a:ea typeface="Inter Light" panose="02000503000000020004" pitchFamily="2" charset="0"/>
                  </a:rPr>
                  <a:t>Globally administrate client-focused meta services with B2C processes. Distinctively </a:t>
                </a:r>
              </a:p>
              <a:p>
                <a:pPr algn="l">
                  <a:lnSpc>
                    <a:spcPct val="150000"/>
                  </a:lnSpc>
                  <a:defRPr sz="1800" b="0">
                    <a:solidFill>
                      <a:srgbClr val="677180"/>
                    </a:solidFill>
                    <a:latin typeface="Aileron Light"/>
                    <a:ea typeface="Aileron Light"/>
                    <a:cs typeface="Aileron Light"/>
                    <a:sym typeface="Aileron Light"/>
                  </a:defRPr>
                </a:pPr>
                <a:r>
                  <a:rPr b="0" dirty="0">
                    <a:latin typeface="Inter Light" panose="02000503000000020004" pitchFamily="2" charset="0"/>
                    <a:ea typeface="Inter Light" panose="02000503000000020004" pitchFamily="2" charset="0"/>
                  </a:rPr>
                  <a:t>synergies excellent communities and global manufactured products. Objectively </a:t>
                </a:r>
              </a:p>
              <a:p>
                <a:pPr algn="l">
                  <a:lnSpc>
                    <a:spcPct val="150000"/>
                  </a:lnSpc>
                  <a:defRPr sz="1800" b="0">
                    <a:solidFill>
                      <a:srgbClr val="677180"/>
                    </a:solidFill>
                    <a:latin typeface="Aileron Light"/>
                    <a:ea typeface="Aileron Light"/>
                    <a:cs typeface="Aileron Light"/>
                    <a:sym typeface="Aileron Light"/>
                  </a:defRPr>
                </a:pPr>
                <a:r>
                  <a:rPr b="0" dirty="0">
                    <a:latin typeface="Inter Light" panose="02000503000000020004" pitchFamily="2" charset="0"/>
                    <a:ea typeface="Inter Light" panose="02000503000000020004" pitchFamily="2" charset="0"/>
                  </a:rPr>
                  <a:t>integrate distributed internal or "organic" sources before cross functional resources.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39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FA6EFD7E-C7B4-204F-8BAE-09BB14E995F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75" name="“ There is no greatness…"/>
          <p:cNvSpPr txBox="1"/>
          <p:nvPr/>
        </p:nvSpPr>
        <p:spPr>
          <a:xfrm>
            <a:off x="12448422" y="5433059"/>
            <a:ext cx="11046579" cy="2955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simplicity,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 “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80584A0-6390-0F44-BC91-9B1E0B45C8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3670FA-AA5F-A64F-8470-CCE2E8C5DEF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126D427-D282-0B42-8FD3-3F196F4AF29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3" name="“ Simplicity is the…"/>
          <p:cNvSpPr txBox="1"/>
          <p:nvPr/>
        </p:nvSpPr>
        <p:spPr>
          <a:xfrm>
            <a:off x="2154435" y="8845509"/>
            <a:ext cx="9331712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the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ultimate sophistication. “</a:t>
            </a:r>
          </a:p>
        </p:txBody>
      </p:sp>
      <p:sp>
        <p:nvSpPr>
          <p:cNvPr id="64" name="Globally administrate client-focused meta…"/>
          <p:cNvSpPr txBox="1"/>
          <p:nvPr/>
        </p:nvSpPr>
        <p:spPr>
          <a:xfrm>
            <a:off x="2154435" y="2707176"/>
            <a:ext cx="5080002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66" name="1452 - Leonardo Da Vinci"/>
          <p:cNvSpPr txBox="1"/>
          <p:nvPr/>
        </p:nvSpPr>
        <p:spPr>
          <a:xfrm>
            <a:off x="6692901" y="11160059"/>
            <a:ext cx="391910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solidFill>
                  <a:srgbClr val="4C5056"/>
                </a:solidFill>
                <a:latin typeface="Inter Light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1452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 - Leonardo Da Vinci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326AA5E-347C-4644-9CF1-E4E478AA4F4B}"/>
              </a:ext>
            </a:extLst>
          </p:cNvPr>
          <p:cNvCxnSpPr>
            <a:cxnSpLocks/>
          </p:cNvCxnSpPr>
          <p:nvPr/>
        </p:nvCxnSpPr>
        <p:spPr>
          <a:xfrm>
            <a:off x="2154435" y="2288908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40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B980139-D900-CD46-AB28-3F21B57353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FDD587-2F3A-994B-B1DD-CD6A502D5E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59BDB3C-02F6-F940-BF2B-DFE3E72C286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81" name="Simplicity is…"/>
          <p:cNvSpPr txBox="1"/>
          <p:nvPr/>
        </p:nvSpPr>
        <p:spPr>
          <a:xfrm>
            <a:off x="2154435" y="2288381"/>
            <a:ext cx="5080001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 is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ultimate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sophistication.</a:t>
            </a:r>
          </a:p>
        </p:txBody>
      </p:sp>
      <p:sp>
        <p:nvSpPr>
          <p:cNvPr id="582" name="Globally administrate client-focused meta services with B2C processes. Distinctively synergies excellent communities and global manufactured products. Objectively integrate distributed internal or &quot;organic&quot; sources before cross functional resources."/>
          <p:cNvSpPr txBox="1"/>
          <p:nvPr/>
        </p:nvSpPr>
        <p:spPr>
          <a:xfrm>
            <a:off x="9652000" y="9159809"/>
            <a:ext cx="5283200" cy="24488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 and global manufactured products. Objectively integrate distributed internal or "organic" sources before cross functional resources.</a:t>
            </a:r>
            <a:endParaRPr lang="en-US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4E10CA7-6697-1E4F-BAAA-E7C2470AEEA4}"/>
              </a:ext>
            </a:extLst>
          </p:cNvPr>
          <p:cNvCxnSpPr>
            <a:cxnSpLocks/>
          </p:cNvCxnSpPr>
          <p:nvPr/>
        </p:nvCxnSpPr>
        <p:spPr>
          <a:xfrm>
            <a:off x="9651999" y="875371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1" grpId="0" animBg="1"/>
      <p:bldP spid="58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C0916F7-F263-BB49-B721-8F4C0B8DD3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C09DE4C-B900-F546-80D6-C5F2BD0875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E451806-217C-C74C-AB50-6BF3BE6703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9776C23-9BB8-8147-BF3E-AA258DF50B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30DD754-3E32-664B-AEDD-C2FD4BCC68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927014" y="2286002"/>
            <a:ext cx="4443858" cy="4445000"/>
          </a:xfrm>
        </p:spPr>
      </p:sp>
      <p:sp>
        <p:nvSpPr>
          <p:cNvPr id="586" name="“ Simplicity is…"/>
          <p:cNvSpPr txBox="1"/>
          <p:nvPr/>
        </p:nvSpPr>
        <p:spPr>
          <a:xfrm>
            <a:off x="2154435" y="8576878"/>
            <a:ext cx="5543184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ultimate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sophistication. “</a:t>
            </a:r>
          </a:p>
        </p:txBody>
      </p:sp>
      <p:sp>
        <p:nvSpPr>
          <p:cNvPr id="592" name="350…"/>
          <p:cNvSpPr txBox="1"/>
          <p:nvPr/>
        </p:nvSpPr>
        <p:spPr>
          <a:xfrm>
            <a:off x="10172792" y="10154218"/>
            <a:ext cx="289550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593" name="95%…"/>
          <p:cNvSpPr txBox="1"/>
          <p:nvPr/>
        </p:nvSpPr>
        <p:spPr>
          <a:xfrm>
            <a:off x="13504142" y="10154218"/>
            <a:ext cx="2477459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594" name="1,500…"/>
          <p:cNvSpPr txBox="1"/>
          <p:nvPr/>
        </p:nvSpPr>
        <p:spPr>
          <a:xfrm>
            <a:off x="19829168" y="10154218"/>
            <a:ext cx="289550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1,500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595" name="60m…"/>
          <p:cNvSpPr txBox="1"/>
          <p:nvPr/>
        </p:nvSpPr>
        <p:spPr>
          <a:xfrm>
            <a:off x="16929730" y="10154218"/>
            <a:ext cx="212491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5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5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6" grpId="0" animBg="1"/>
      <p:bldP spid="592" grpId="0" animBg="1"/>
      <p:bldP spid="593" grpId="0" animBg="1"/>
      <p:bldP spid="594" grpId="0" animBg="1"/>
      <p:bldP spid="59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42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7E0676C-B4CF-DF46-926B-44A0DFE22C9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99" name="“ The simplest…"/>
          <p:cNvSpPr txBox="1"/>
          <p:nvPr/>
        </p:nvSpPr>
        <p:spPr>
          <a:xfrm>
            <a:off x="2154435" y="2288381"/>
            <a:ext cx="5429569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 simplest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 “</a:t>
            </a:r>
          </a:p>
        </p:txBody>
      </p:sp>
      <p:sp>
        <p:nvSpPr>
          <p:cNvPr id="600" name="Globally administrate client-focused meta…"/>
          <p:cNvSpPr txBox="1"/>
          <p:nvPr/>
        </p:nvSpPr>
        <p:spPr>
          <a:xfrm>
            <a:off x="2154435" y="9160668"/>
            <a:ext cx="4951215" cy="2442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602" name="OPPORTUNITIES DON’T HAPPEN…"/>
          <p:cNvSpPr txBox="1"/>
          <p:nvPr/>
        </p:nvSpPr>
        <p:spPr>
          <a:xfrm>
            <a:off x="16641113" y="3687921"/>
            <a:ext cx="5571188" cy="1613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global.</a:t>
            </a:r>
          </a:p>
        </p:txBody>
      </p:sp>
      <p:sp>
        <p:nvSpPr>
          <p:cNvPr id="603" name="OPPORTUNITIES DON’T HAPPEN…"/>
          <p:cNvSpPr txBox="1"/>
          <p:nvPr/>
        </p:nvSpPr>
        <p:spPr>
          <a:xfrm>
            <a:off x="16641113" y="6324600"/>
            <a:ext cx="5571188" cy="1613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global.</a:t>
            </a:r>
          </a:p>
        </p:txBody>
      </p:sp>
      <p:sp>
        <p:nvSpPr>
          <p:cNvPr id="604" name="OPPORTUNITIES DON’T HAPPEN…"/>
          <p:cNvSpPr txBox="1"/>
          <p:nvPr/>
        </p:nvSpPr>
        <p:spPr>
          <a:xfrm>
            <a:off x="16641113" y="8961278"/>
            <a:ext cx="5571188" cy="16133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8162AD5-7E43-574C-8F82-BF0295D08E1D}"/>
              </a:ext>
            </a:extLst>
          </p:cNvPr>
          <p:cNvCxnSpPr>
            <a:cxnSpLocks/>
          </p:cNvCxnSpPr>
          <p:nvPr/>
        </p:nvCxnSpPr>
        <p:spPr>
          <a:xfrm>
            <a:off x="2154435" y="8743626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3A2781D-1C84-4991-848E-7C1D1E8CB3B7}"/>
              </a:ext>
            </a:extLst>
          </p:cNvPr>
          <p:cNvGrpSpPr/>
          <p:nvPr/>
        </p:nvGrpSpPr>
        <p:grpSpPr>
          <a:xfrm>
            <a:off x="14478000" y="3713321"/>
            <a:ext cx="1016000" cy="1016001"/>
            <a:chOff x="14478000" y="3713321"/>
            <a:chExt cx="1016000" cy="1016001"/>
          </a:xfrm>
        </p:grpSpPr>
        <p:sp>
          <p:nvSpPr>
            <p:cNvPr id="24" name="Square">
              <a:extLst>
                <a:ext uri="{FF2B5EF4-FFF2-40B4-BE49-F238E27FC236}">
                  <a16:creationId xmlns:a16="http://schemas.microsoft.com/office/drawing/2014/main" id="{2BC08C92-8BA2-413D-AEDF-0EEA82C2019A}"/>
                </a:ext>
              </a:extLst>
            </p:cNvPr>
            <p:cNvSpPr/>
            <p:nvPr/>
          </p:nvSpPr>
          <p:spPr>
            <a:xfrm>
              <a:off x="14541500" y="3776821"/>
              <a:ext cx="889000" cy="889001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5" name="Square">
              <a:extLst>
                <a:ext uri="{FF2B5EF4-FFF2-40B4-BE49-F238E27FC236}">
                  <a16:creationId xmlns:a16="http://schemas.microsoft.com/office/drawing/2014/main" id="{E9FB8BAB-2EEB-496B-80DC-9C37DE353985}"/>
                </a:ext>
              </a:extLst>
            </p:cNvPr>
            <p:cNvSpPr/>
            <p:nvPr/>
          </p:nvSpPr>
          <p:spPr>
            <a:xfrm>
              <a:off x="14478000" y="3713321"/>
              <a:ext cx="1016000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A4F8AA3-200A-447B-A05C-F0732AD61B7D}"/>
              </a:ext>
            </a:extLst>
          </p:cNvPr>
          <p:cNvGrpSpPr/>
          <p:nvPr/>
        </p:nvGrpSpPr>
        <p:grpSpPr>
          <a:xfrm>
            <a:off x="14478000" y="6350000"/>
            <a:ext cx="1016000" cy="1016000"/>
            <a:chOff x="14478000" y="6350000"/>
            <a:chExt cx="1016000" cy="1016000"/>
          </a:xfrm>
        </p:grpSpPr>
        <p:sp>
          <p:nvSpPr>
            <p:cNvPr id="27" name="Square">
              <a:extLst>
                <a:ext uri="{FF2B5EF4-FFF2-40B4-BE49-F238E27FC236}">
                  <a16:creationId xmlns:a16="http://schemas.microsoft.com/office/drawing/2014/main" id="{4F14D127-7AC1-4872-A401-286446C2055E}"/>
                </a:ext>
              </a:extLst>
            </p:cNvPr>
            <p:cNvSpPr/>
            <p:nvPr/>
          </p:nvSpPr>
          <p:spPr>
            <a:xfrm>
              <a:off x="14541500" y="6413499"/>
              <a:ext cx="889000" cy="889001"/>
            </a:xfrm>
            <a:prstGeom prst="rect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8" name="Square">
              <a:extLst>
                <a:ext uri="{FF2B5EF4-FFF2-40B4-BE49-F238E27FC236}">
                  <a16:creationId xmlns:a16="http://schemas.microsoft.com/office/drawing/2014/main" id="{1C820517-9BB3-46BA-96CD-79333D2954B4}"/>
                </a:ext>
              </a:extLst>
            </p:cNvPr>
            <p:cNvSpPr/>
            <p:nvPr/>
          </p:nvSpPr>
          <p:spPr>
            <a:xfrm>
              <a:off x="14478000" y="6350000"/>
              <a:ext cx="1016000" cy="1016000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F7F82F8-53DC-45D1-BF7B-9AADB3103160}"/>
              </a:ext>
            </a:extLst>
          </p:cNvPr>
          <p:cNvGrpSpPr/>
          <p:nvPr/>
        </p:nvGrpSpPr>
        <p:grpSpPr>
          <a:xfrm>
            <a:off x="14478000" y="8986678"/>
            <a:ext cx="1016000" cy="1016001"/>
            <a:chOff x="14478000" y="8986678"/>
            <a:chExt cx="1016000" cy="1016001"/>
          </a:xfrm>
        </p:grpSpPr>
        <p:sp>
          <p:nvSpPr>
            <p:cNvPr id="30" name="Square">
              <a:extLst>
                <a:ext uri="{FF2B5EF4-FFF2-40B4-BE49-F238E27FC236}">
                  <a16:creationId xmlns:a16="http://schemas.microsoft.com/office/drawing/2014/main" id="{A42560C0-36A8-4ED0-9F7B-55C63A42F4A6}"/>
                </a:ext>
              </a:extLst>
            </p:cNvPr>
            <p:cNvSpPr/>
            <p:nvPr/>
          </p:nvSpPr>
          <p:spPr>
            <a:xfrm>
              <a:off x="14541500" y="9050178"/>
              <a:ext cx="889000" cy="889001"/>
            </a:xfrm>
            <a:prstGeom prst="rect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1" name="Square">
              <a:extLst>
                <a:ext uri="{FF2B5EF4-FFF2-40B4-BE49-F238E27FC236}">
                  <a16:creationId xmlns:a16="http://schemas.microsoft.com/office/drawing/2014/main" id="{08184812-F249-43E6-83E9-BD1C009AC5A4}"/>
                </a:ext>
              </a:extLst>
            </p:cNvPr>
            <p:cNvSpPr/>
            <p:nvPr/>
          </p:nvSpPr>
          <p:spPr>
            <a:xfrm>
              <a:off x="14478000" y="8986678"/>
              <a:ext cx="1016000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442E5F43-FFFF-4CCD-A13D-3FB12A686758}"/>
              </a:ext>
            </a:extLst>
          </p:cNvPr>
          <p:cNvSpPr/>
          <p:nvPr/>
        </p:nvSpPr>
        <p:spPr>
          <a:xfrm>
            <a:off x="14757400" y="4022479"/>
            <a:ext cx="447674" cy="392590"/>
          </a:xfrm>
          <a:custGeom>
            <a:avLst/>
            <a:gdLst/>
            <a:ahLst/>
            <a:cxnLst/>
            <a:rect l="l" t="t" r="r" b="b"/>
            <a:pathLst>
              <a:path w="447674" h="392590">
                <a:moveTo>
                  <a:pt x="111918" y="13990"/>
                </a:moveTo>
                <a:cubicBezTo>
                  <a:pt x="82773" y="13990"/>
                  <a:pt x="59165" y="24628"/>
                  <a:pt x="41095" y="45904"/>
                </a:cubicBezTo>
                <a:cubicBezTo>
                  <a:pt x="23024" y="67180"/>
                  <a:pt x="13989" y="91517"/>
                  <a:pt x="13989" y="118913"/>
                </a:cubicBezTo>
                <a:cubicBezTo>
                  <a:pt x="13989" y="142230"/>
                  <a:pt x="20693" y="166712"/>
                  <a:pt x="34100" y="192360"/>
                </a:cubicBezTo>
                <a:cubicBezTo>
                  <a:pt x="47507" y="218008"/>
                  <a:pt x="62517" y="240013"/>
                  <a:pt x="79130" y="258375"/>
                </a:cubicBezTo>
                <a:cubicBezTo>
                  <a:pt x="95742" y="276737"/>
                  <a:pt x="115561" y="295535"/>
                  <a:pt x="138586" y="314771"/>
                </a:cubicBezTo>
                <a:cubicBezTo>
                  <a:pt x="161611" y="334007"/>
                  <a:pt x="178807" y="347414"/>
                  <a:pt x="190174" y="354992"/>
                </a:cubicBezTo>
                <a:cubicBezTo>
                  <a:pt x="201541" y="362570"/>
                  <a:pt x="212762" y="369856"/>
                  <a:pt x="223837" y="376851"/>
                </a:cubicBezTo>
                <a:cubicBezTo>
                  <a:pt x="234912" y="369856"/>
                  <a:pt x="246133" y="362570"/>
                  <a:pt x="257500" y="354992"/>
                </a:cubicBezTo>
                <a:cubicBezTo>
                  <a:pt x="268867" y="347414"/>
                  <a:pt x="286063" y="334007"/>
                  <a:pt x="309088" y="314771"/>
                </a:cubicBezTo>
                <a:cubicBezTo>
                  <a:pt x="332113" y="295535"/>
                  <a:pt x="351932" y="276737"/>
                  <a:pt x="368544" y="258375"/>
                </a:cubicBezTo>
                <a:cubicBezTo>
                  <a:pt x="385157" y="240013"/>
                  <a:pt x="400167" y="218008"/>
                  <a:pt x="413574" y="192360"/>
                </a:cubicBezTo>
                <a:cubicBezTo>
                  <a:pt x="426981" y="166712"/>
                  <a:pt x="433685" y="142230"/>
                  <a:pt x="433685" y="118913"/>
                </a:cubicBezTo>
                <a:cubicBezTo>
                  <a:pt x="433685" y="91517"/>
                  <a:pt x="424650" y="67180"/>
                  <a:pt x="406579" y="45904"/>
                </a:cubicBezTo>
                <a:cubicBezTo>
                  <a:pt x="388509" y="24628"/>
                  <a:pt x="364901" y="13990"/>
                  <a:pt x="335756" y="13990"/>
                </a:cubicBezTo>
                <a:cubicBezTo>
                  <a:pt x="308942" y="13990"/>
                  <a:pt x="284751" y="22442"/>
                  <a:pt x="263183" y="39346"/>
                </a:cubicBezTo>
                <a:cubicBezTo>
                  <a:pt x="241616" y="56251"/>
                  <a:pt x="230832" y="78110"/>
                  <a:pt x="230832" y="104924"/>
                </a:cubicBezTo>
                <a:lnTo>
                  <a:pt x="216842" y="104924"/>
                </a:lnTo>
                <a:cubicBezTo>
                  <a:pt x="216842" y="78110"/>
                  <a:pt x="206058" y="56251"/>
                  <a:pt x="184491" y="39346"/>
                </a:cubicBezTo>
                <a:cubicBezTo>
                  <a:pt x="162923" y="22442"/>
                  <a:pt x="138732" y="13990"/>
                  <a:pt x="111918" y="13990"/>
                </a:cubicBezTo>
                <a:close/>
                <a:moveTo>
                  <a:pt x="111918" y="0"/>
                </a:moveTo>
                <a:cubicBezTo>
                  <a:pt x="137566" y="0"/>
                  <a:pt x="160591" y="6412"/>
                  <a:pt x="180993" y="19236"/>
                </a:cubicBezTo>
                <a:cubicBezTo>
                  <a:pt x="201395" y="32060"/>
                  <a:pt x="215676" y="48673"/>
                  <a:pt x="223837" y="69075"/>
                </a:cubicBezTo>
                <a:cubicBezTo>
                  <a:pt x="231998" y="48673"/>
                  <a:pt x="246279" y="32060"/>
                  <a:pt x="266681" y="19236"/>
                </a:cubicBezTo>
                <a:cubicBezTo>
                  <a:pt x="287083" y="6412"/>
                  <a:pt x="310108" y="0"/>
                  <a:pt x="335756" y="0"/>
                </a:cubicBezTo>
                <a:cubicBezTo>
                  <a:pt x="368982" y="0"/>
                  <a:pt x="395941" y="11949"/>
                  <a:pt x="416635" y="35849"/>
                </a:cubicBezTo>
                <a:cubicBezTo>
                  <a:pt x="437328" y="59748"/>
                  <a:pt x="447674" y="87436"/>
                  <a:pt x="447674" y="118913"/>
                </a:cubicBezTo>
                <a:cubicBezTo>
                  <a:pt x="447674" y="178953"/>
                  <a:pt x="410660" y="242491"/>
                  <a:pt x="336630" y="309525"/>
                </a:cubicBezTo>
                <a:cubicBezTo>
                  <a:pt x="320309" y="324098"/>
                  <a:pt x="303113" y="338088"/>
                  <a:pt x="285043" y="351495"/>
                </a:cubicBezTo>
                <a:cubicBezTo>
                  <a:pt x="266972" y="364902"/>
                  <a:pt x="252983" y="374811"/>
                  <a:pt x="243073" y="381223"/>
                </a:cubicBezTo>
                <a:cubicBezTo>
                  <a:pt x="233164" y="387635"/>
                  <a:pt x="227917" y="390841"/>
                  <a:pt x="227334" y="390841"/>
                </a:cubicBezTo>
                <a:lnTo>
                  <a:pt x="223837" y="392590"/>
                </a:lnTo>
                <a:lnTo>
                  <a:pt x="220340" y="390841"/>
                </a:lnTo>
                <a:cubicBezTo>
                  <a:pt x="219757" y="390841"/>
                  <a:pt x="214510" y="387635"/>
                  <a:pt x="204601" y="381223"/>
                </a:cubicBezTo>
                <a:cubicBezTo>
                  <a:pt x="194692" y="374811"/>
                  <a:pt x="180702" y="364902"/>
                  <a:pt x="162631" y="351495"/>
                </a:cubicBezTo>
                <a:cubicBezTo>
                  <a:pt x="144561" y="338088"/>
                  <a:pt x="127365" y="324098"/>
                  <a:pt x="111044" y="309525"/>
                </a:cubicBezTo>
                <a:cubicBezTo>
                  <a:pt x="37014" y="242491"/>
                  <a:pt x="0" y="178953"/>
                  <a:pt x="0" y="118913"/>
                </a:cubicBezTo>
                <a:cubicBezTo>
                  <a:pt x="0" y="87436"/>
                  <a:pt x="10346" y="59748"/>
                  <a:pt x="31039" y="35849"/>
                </a:cubicBezTo>
                <a:cubicBezTo>
                  <a:pt x="51733" y="11949"/>
                  <a:pt x="78692" y="0"/>
                  <a:pt x="111918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B723B453-34E9-4D91-9865-E9A9C5F9B0F2}"/>
              </a:ext>
            </a:extLst>
          </p:cNvPr>
          <p:cNvSpPr/>
          <p:nvPr/>
        </p:nvSpPr>
        <p:spPr>
          <a:xfrm>
            <a:off x="14792374" y="6631179"/>
            <a:ext cx="377726" cy="447675"/>
          </a:xfrm>
          <a:custGeom>
            <a:avLst/>
            <a:gdLst/>
            <a:ahLst/>
            <a:cxnLst/>
            <a:rect l="l" t="t" r="r" b="b"/>
            <a:pathLst>
              <a:path w="377726" h="447675">
                <a:moveTo>
                  <a:pt x="328761" y="321767"/>
                </a:moveTo>
                <a:cubicBezTo>
                  <a:pt x="319435" y="321767"/>
                  <a:pt x="311274" y="325264"/>
                  <a:pt x="304279" y="332259"/>
                </a:cubicBezTo>
                <a:cubicBezTo>
                  <a:pt x="297284" y="339254"/>
                  <a:pt x="293787" y="347415"/>
                  <a:pt x="293787" y="356741"/>
                </a:cubicBezTo>
                <a:cubicBezTo>
                  <a:pt x="293787" y="366068"/>
                  <a:pt x="297284" y="374229"/>
                  <a:pt x="304279" y="381223"/>
                </a:cubicBezTo>
                <a:cubicBezTo>
                  <a:pt x="311274" y="388218"/>
                  <a:pt x="319435" y="391716"/>
                  <a:pt x="328761" y="391716"/>
                </a:cubicBezTo>
                <a:cubicBezTo>
                  <a:pt x="338088" y="391716"/>
                  <a:pt x="346249" y="388218"/>
                  <a:pt x="353244" y="381223"/>
                </a:cubicBezTo>
                <a:cubicBezTo>
                  <a:pt x="360239" y="374229"/>
                  <a:pt x="363736" y="366068"/>
                  <a:pt x="363736" y="356741"/>
                </a:cubicBezTo>
                <a:cubicBezTo>
                  <a:pt x="363736" y="347415"/>
                  <a:pt x="360239" y="339254"/>
                  <a:pt x="353244" y="332259"/>
                </a:cubicBezTo>
                <a:cubicBezTo>
                  <a:pt x="346249" y="325264"/>
                  <a:pt x="338088" y="321767"/>
                  <a:pt x="328761" y="321767"/>
                </a:cubicBezTo>
                <a:close/>
                <a:moveTo>
                  <a:pt x="188863" y="188863"/>
                </a:moveTo>
                <a:cubicBezTo>
                  <a:pt x="179536" y="188863"/>
                  <a:pt x="171376" y="192361"/>
                  <a:pt x="164381" y="199356"/>
                </a:cubicBezTo>
                <a:cubicBezTo>
                  <a:pt x="157386" y="206350"/>
                  <a:pt x="153888" y="214511"/>
                  <a:pt x="153888" y="223838"/>
                </a:cubicBezTo>
                <a:cubicBezTo>
                  <a:pt x="153888" y="233164"/>
                  <a:pt x="157386" y="241325"/>
                  <a:pt x="164381" y="248320"/>
                </a:cubicBezTo>
                <a:cubicBezTo>
                  <a:pt x="171376" y="255315"/>
                  <a:pt x="179536" y="258812"/>
                  <a:pt x="188863" y="258812"/>
                </a:cubicBezTo>
                <a:cubicBezTo>
                  <a:pt x="198190" y="258812"/>
                  <a:pt x="206350" y="255315"/>
                  <a:pt x="213345" y="248320"/>
                </a:cubicBezTo>
                <a:cubicBezTo>
                  <a:pt x="220340" y="241325"/>
                  <a:pt x="223838" y="233164"/>
                  <a:pt x="223838" y="223838"/>
                </a:cubicBezTo>
                <a:cubicBezTo>
                  <a:pt x="223838" y="214511"/>
                  <a:pt x="220340" y="206350"/>
                  <a:pt x="213345" y="199356"/>
                </a:cubicBezTo>
                <a:cubicBezTo>
                  <a:pt x="206350" y="192361"/>
                  <a:pt x="198190" y="188863"/>
                  <a:pt x="188863" y="188863"/>
                </a:cubicBezTo>
                <a:close/>
                <a:moveTo>
                  <a:pt x="48965" y="55960"/>
                </a:moveTo>
                <a:cubicBezTo>
                  <a:pt x="39638" y="55960"/>
                  <a:pt x="31477" y="59457"/>
                  <a:pt x="24482" y="66452"/>
                </a:cubicBezTo>
                <a:cubicBezTo>
                  <a:pt x="17487" y="73447"/>
                  <a:pt x="13990" y="81608"/>
                  <a:pt x="13990" y="90934"/>
                </a:cubicBezTo>
                <a:cubicBezTo>
                  <a:pt x="13990" y="100261"/>
                  <a:pt x="17487" y="108422"/>
                  <a:pt x="24482" y="115416"/>
                </a:cubicBezTo>
                <a:cubicBezTo>
                  <a:pt x="31477" y="122411"/>
                  <a:pt x="39638" y="125909"/>
                  <a:pt x="48965" y="125909"/>
                </a:cubicBezTo>
                <a:cubicBezTo>
                  <a:pt x="58291" y="125909"/>
                  <a:pt x="66452" y="122411"/>
                  <a:pt x="73447" y="115416"/>
                </a:cubicBezTo>
                <a:cubicBezTo>
                  <a:pt x="80442" y="108422"/>
                  <a:pt x="83939" y="100261"/>
                  <a:pt x="83939" y="90934"/>
                </a:cubicBezTo>
                <a:cubicBezTo>
                  <a:pt x="83939" y="81608"/>
                  <a:pt x="80442" y="73447"/>
                  <a:pt x="73447" y="66452"/>
                </a:cubicBezTo>
                <a:cubicBezTo>
                  <a:pt x="66452" y="59457"/>
                  <a:pt x="58291" y="55960"/>
                  <a:pt x="48965" y="55960"/>
                </a:cubicBezTo>
                <a:close/>
                <a:moveTo>
                  <a:pt x="321767" y="0"/>
                </a:moveTo>
                <a:lnTo>
                  <a:pt x="335756" y="0"/>
                </a:lnTo>
                <a:lnTo>
                  <a:pt x="335756" y="308651"/>
                </a:lnTo>
                <a:cubicBezTo>
                  <a:pt x="347415" y="310400"/>
                  <a:pt x="357324" y="315792"/>
                  <a:pt x="365485" y="324827"/>
                </a:cubicBezTo>
                <a:cubicBezTo>
                  <a:pt x="373646" y="333862"/>
                  <a:pt x="377726" y="344500"/>
                  <a:pt x="377726" y="356741"/>
                </a:cubicBezTo>
                <a:cubicBezTo>
                  <a:pt x="377726" y="368982"/>
                  <a:pt x="373646" y="379620"/>
                  <a:pt x="365485" y="388656"/>
                </a:cubicBezTo>
                <a:cubicBezTo>
                  <a:pt x="357324" y="397691"/>
                  <a:pt x="347415" y="403083"/>
                  <a:pt x="335756" y="404831"/>
                </a:cubicBezTo>
                <a:lnTo>
                  <a:pt x="335756" y="447675"/>
                </a:lnTo>
                <a:lnTo>
                  <a:pt x="321767" y="447675"/>
                </a:lnTo>
                <a:lnTo>
                  <a:pt x="321767" y="404831"/>
                </a:lnTo>
                <a:cubicBezTo>
                  <a:pt x="310108" y="403083"/>
                  <a:pt x="300199" y="397691"/>
                  <a:pt x="292038" y="388656"/>
                </a:cubicBezTo>
                <a:cubicBezTo>
                  <a:pt x="283877" y="379620"/>
                  <a:pt x="279797" y="368982"/>
                  <a:pt x="279797" y="356741"/>
                </a:cubicBezTo>
                <a:cubicBezTo>
                  <a:pt x="279797" y="344500"/>
                  <a:pt x="283877" y="333862"/>
                  <a:pt x="292038" y="324827"/>
                </a:cubicBezTo>
                <a:cubicBezTo>
                  <a:pt x="300199" y="315792"/>
                  <a:pt x="310108" y="310400"/>
                  <a:pt x="321767" y="308651"/>
                </a:cubicBezTo>
                <a:close/>
                <a:moveTo>
                  <a:pt x="181868" y="0"/>
                </a:moveTo>
                <a:lnTo>
                  <a:pt x="195858" y="0"/>
                </a:lnTo>
                <a:lnTo>
                  <a:pt x="195858" y="175748"/>
                </a:lnTo>
                <a:cubicBezTo>
                  <a:pt x="207516" y="177496"/>
                  <a:pt x="217426" y="182888"/>
                  <a:pt x="225586" y="191923"/>
                </a:cubicBezTo>
                <a:cubicBezTo>
                  <a:pt x="233747" y="200959"/>
                  <a:pt x="237827" y="211597"/>
                  <a:pt x="237827" y="223838"/>
                </a:cubicBezTo>
                <a:cubicBezTo>
                  <a:pt x="237827" y="236079"/>
                  <a:pt x="233747" y="246717"/>
                  <a:pt x="225586" y="255752"/>
                </a:cubicBezTo>
                <a:cubicBezTo>
                  <a:pt x="217426" y="264787"/>
                  <a:pt x="207516" y="270179"/>
                  <a:pt x="195858" y="271928"/>
                </a:cubicBezTo>
                <a:lnTo>
                  <a:pt x="195858" y="447675"/>
                </a:lnTo>
                <a:lnTo>
                  <a:pt x="181868" y="447675"/>
                </a:lnTo>
                <a:lnTo>
                  <a:pt x="181868" y="271928"/>
                </a:lnTo>
                <a:cubicBezTo>
                  <a:pt x="170210" y="270179"/>
                  <a:pt x="160300" y="264787"/>
                  <a:pt x="152140" y="255752"/>
                </a:cubicBezTo>
                <a:cubicBezTo>
                  <a:pt x="143979" y="246717"/>
                  <a:pt x="139899" y="236079"/>
                  <a:pt x="139899" y="223838"/>
                </a:cubicBezTo>
                <a:cubicBezTo>
                  <a:pt x="139899" y="211597"/>
                  <a:pt x="143979" y="200959"/>
                  <a:pt x="152140" y="191923"/>
                </a:cubicBezTo>
                <a:cubicBezTo>
                  <a:pt x="160300" y="182888"/>
                  <a:pt x="170210" y="177496"/>
                  <a:pt x="181868" y="175748"/>
                </a:cubicBezTo>
                <a:close/>
                <a:moveTo>
                  <a:pt x="41970" y="0"/>
                </a:moveTo>
                <a:lnTo>
                  <a:pt x="55959" y="0"/>
                </a:lnTo>
                <a:lnTo>
                  <a:pt x="55959" y="42844"/>
                </a:lnTo>
                <a:cubicBezTo>
                  <a:pt x="67618" y="44593"/>
                  <a:pt x="77527" y="49985"/>
                  <a:pt x="85688" y="59020"/>
                </a:cubicBezTo>
                <a:cubicBezTo>
                  <a:pt x="93849" y="68055"/>
                  <a:pt x="97929" y="78693"/>
                  <a:pt x="97929" y="90934"/>
                </a:cubicBezTo>
                <a:cubicBezTo>
                  <a:pt x="97929" y="103175"/>
                  <a:pt x="93849" y="113813"/>
                  <a:pt x="85688" y="122849"/>
                </a:cubicBezTo>
                <a:cubicBezTo>
                  <a:pt x="77527" y="131884"/>
                  <a:pt x="67618" y="137276"/>
                  <a:pt x="55959" y="139024"/>
                </a:cubicBezTo>
                <a:lnTo>
                  <a:pt x="55959" y="447675"/>
                </a:lnTo>
                <a:lnTo>
                  <a:pt x="41970" y="447675"/>
                </a:lnTo>
                <a:lnTo>
                  <a:pt x="41970" y="139024"/>
                </a:lnTo>
                <a:cubicBezTo>
                  <a:pt x="30311" y="137276"/>
                  <a:pt x="20402" y="131884"/>
                  <a:pt x="12241" y="122849"/>
                </a:cubicBezTo>
                <a:cubicBezTo>
                  <a:pt x="4080" y="113813"/>
                  <a:pt x="0" y="103175"/>
                  <a:pt x="0" y="90934"/>
                </a:cubicBezTo>
                <a:cubicBezTo>
                  <a:pt x="0" y="78693"/>
                  <a:pt x="4080" y="68055"/>
                  <a:pt x="12241" y="59020"/>
                </a:cubicBezTo>
                <a:cubicBezTo>
                  <a:pt x="20402" y="49985"/>
                  <a:pt x="30311" y="44593"/>
                  <a:pt x="41970" y="42844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5CEFE4F-AAEE-4924-B22B-404C36C378EF}"/>
              </a:ext>
            </a:extLst>
          </p:cNvPr>
          <p:cNvSpPr/>
          <p:nvPr/>
        </p:nvSpPr>
        <p:spPr>
          <a:xfrm>
            <a:off x="14757400" y="9295837"/>
            <a:ext cx="447674" cy="399585"/>
          </a:xfrm>
          <a:custGeom>
            <a:avLst/>
            <a:gdLst/>
            <a:ahLst/>
            <a:cxnLst/>
            <a:rect l="l" t="t" r="r" b="b"/>
            <a:pathLst>
              <a:path w="447674" h="399585">
                <a:moveTo>
                  <a:pt x="13989" y="13990"/>
                </a:moveTo>
                <a:lnTo>
                  <a:pt x="13989" y="293786"/>
                </a:lnTo>
                <a:lnTo>
                  <a:pt x="132903" y="293786"/>
                </a:lnTo>
                <a:lnTo>
                  <a:pt x="132903" y="369856"/>
                </a:lnTo>
                <a:lnTo>
                  <a:pt x="221214" y="293786"/>
                </a:lnTo>
                <a:lnTo>
                  <a:pt x="433685" y="293786"/>
                </a:lnTo>
                <a:lnTo>
                  <a:pt x="433685" y="13990"/>
                </a:lnTo>
                <a:close/>
                <a:moveTo>
                  <a:pt x="0" y="0"/>
                </a:moveTo>
                <a:lnTo>
                  <a:pt x="447674" y="0"/>
                </a:lnTo>
                <a:lnTo>
                  <a:pt x="447674" y="307776"/>
                </a:lnTo>
                <a:lnTo>
                  <a:pt x="226460" y="307776"/>
                </a:lnTo>
                <a:lnTo>
                  <a:pt x="118913" y="399585"/>
                </a:lnTo>
                <a:lnTo>
                  <a:pt x="118913" y="307776"/>
                </a:lnTo>
                <a:lnTo>
                  <a:pt x="0" y="307776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6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9" grpId="0" animBg="1"/>
      <p:bldP spid="600" grpId="0" animBg="1"/>
      <p:bldP spid="602" grpId="0" animBg="1"/>
      <p:bldP spid="603" grpId="0" animBg="1"/>
      <p:bldP spid="604" grpId="0" animBg="1"/>
      <p:bldP spid="32" grpId="0" animBg="1"/>
      <p:bldP spid="33" grpId="0" animBg="1"/>
      <p:bldP spid="34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43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ED872FB-9079-C949-8158-1ADFB2D5471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22" name="Special Designs"/>
          <p:cNvSpPr txBox="1"/>
          <p:nvPr/>
        </p:nvSpPr>
        <p:spPr>
          <a:xfrm>
            <a:off x="15497172" y="2264516"/>
            <a:ext cx="5581657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Special Designs</a:t>
            </a:r>
          </a:p>
        </p:txBody>
      </p:sp>
      <p:sp>
        <p:nvSpPr>
          <p:cNvPr id="623" name="PROMOTION GIFTS…"/>
          <p:cNvSpPr txBox="1"/>
          <p:nvPr/>
        </p:nvSpPr>
        <p:spPr>
          <a:xfrm>
            <a:off x="14820900" y="4810597"/>
            <a:ext cx="69342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PROMOTION GIFTS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 Distinctively excellent.</a:t>
            </a:r>
          </a:p>
        </p:txBody>
      </p:sp>
      <p:sp>
        <p:nvSpPr>
          <p:cNvPr id="624" name="FINANCE CONSULTING…"/>
          <p:cNvSpPr txBox="1"/>
          <p:nvPr/>
        </p:nvSpPr>
        <p:spPr>
          <a:xfrm>
            <a:off x="14820900" y="10359959"/>
            <a:ext cx="69342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FINANCE CONSULTING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 Distinctively excellent.</a:t>
            </a:r>
          </a:p>
        </p:txBody>
      </p:sp>
      <p:sp>
        <p:nvSpPr>
          <p:cNvPr id="625" name="COSTUMER CARE…"/>
          <p:cNvSpPr txBox="1"/>
          <p:nvPr/>
        </p:nvSpPr>
        <p:spPr>
          <a:xfrm>
            <a:off x="14820900" y="7585278"/>
            <a:ext cx="69342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COSTUMER CARE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 Distinctively excellent.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5BC7613-A05F-40FF-917F-C11B475D8D68}"/>
              </a:ext>
            </a:extLst>
          </p:cNvPr>
          <p:cNvSpPr/>
          <p:nvPr/>
        </p:nvSpPr>
        <p:spPr>
          <a:xfrm>
            <a:off x="17964150" y="3975630"/>
            <a:ext cx="638176" cy="616986"/>
          </a:xfrm>
          <a:custGeom>
            <a:avLst/>
            <a:gdLst/>
            <a:ahLst/>
            <a:cxnLst/>
            <a:rect l="l" t="t" r="r" b="b"/>
            <a:pathLst>
              <a:path w="638176" h="616986">
                <a:moveTo>
                  <a:pt x="319088" y="19943"/>
                </a:moveTo>
                <a:cubicBezTo>
                  <a:pt x="285018" y="19943"/>
                  <a:pt x="255728" y="32200"/>
                  <a:pt x="231214" y="56713"/>
                </a:cubicBezTo>
                <a:cubicBezTo>
                  <a:pt x="206702" y="81226"/>
                  <a:pt x="194444" y="110517"/>
                  <a:pt x="194444" y="144587"/>
                </a:cubicBezTo>
                <a:cubicBezTo>
                  <a:pt x="194444" y="173670"/>
                  <a:pt x="204416" y="200261"/>
                  <a:pt x="224358" y="224359"/>
                </a:cubicBezTo>
                <a:lnTo>
                  <a:pt x="211894" y="239316"/>
                </a:lnTo>
                <a:cubicBezTo>
                  <a:pt x="192782" y="226020"/>
                  <a:pt x="170346" y="219373"/>
                  <a:pt x="144588" y="219373"/>
                </a:cubicBezTo>
                <a:cubicBezTo>
                  <a:pt x="110518" y="219373"/>
                  <a:pt x="81226" y="231629"/>
                  <a:pt x="56714" y="256143"/>
                </a:cubicBezTo>
                <a:cubicBezTo>
                  <a:pt x="32200" y="280656"/>
                  <a:pt x="19944" y="309947"/>
                  <a:pt x="19944" y="344016"/>
                </a:cubicBezTo>
                <a:cubicBezTo>
                  <a:pt x="19944" y="378086"/>
                  <a:pt x="32200" y="407377"/>
                  <a:pt x="56714" y="431890"/>
                </a:cubicBezTo>
                <a:cubicBezTo>
                  <a:pt x="81226" y="456403"/>
                  <a:pt x="110518" y="468660"/>
                  <a:pt x="144588" y="468660"/>
                </a:cubicBezTo>
                <a:cubicBezTo>
                  <a:pt x="181980" y="468660"/>
                  <a:pt x="215426" y="458273"/>
                  <a:pt x="244926" y="437499"/>
                </a:cubicBezTo>
                <a:cubicBezTo>
                  <a:pt x="274424" y="416725"/>
                  <a:pt x="289174" y="390134"/>
                  <a:pt x="289174" y="357727"/>
                </a:cubicBezTo>
                <a:lnTo>
                  <a:pt x="309116" y="357727"/>
                </a:lnTo>
                <a:lnTo>
                  <a:pt x="309116" y="417556"/>
                </a:lnTo>
                <a:cubicBezTo>
                  <a:pt x="309116" y="504807"/>
                  <a:pt x="295406" y="564635"/>
                  <a:pt x="267984" y="597043"/>
                </a:cubicBezTo>
                <a:lnTo>
                  <a:pt x="370192" y="597043"/>
                </a:lnTo>
                <a:cubicBezTo>
                  <a:pt x="342770" y="564635"/>
                  <a:pt x="329060" y="504807"/>
                  <a:pt x="329060" y="417556"/>
                </a:cubicBezTo>
                <a:lnTo>
                  <a:pt x="329060" y="357727"/>
                </a:lnTo>
                <a:lnTo>
                  <a:pt x="349002" y="357727"/>
                </a:lnTo>
                <a:cubicBezTo>
                  <a:pt x="349002" y="390134"/>
                  <a:pt x="363752" y="416725"/>
                  <a:pt x="393250" y="437499"/>
                </a:cubicBezTo>
                <a:cubicBezTo>
                  <a:pt x="422750" y="458273"/>
                  <a:pt x="456196" y="468660"/>
                  <a:pt x="493590" y="468660"/>
                </a:cubicBezTo>
                <a:cubicBezTo>
                  <a:pt x="527658" y="468660"/>
                  <a:pt x="556950" y="456403"/>
                  <a:pt x="581462" y="431890"/>
                </a:cubicBezTo>
                <a:cubicBezTo>
                  <a:pt x="605976" y="407377"/>
                  <a:pt x="618232" y="378086"/>
                  <a:pt x="618232" y="344016"/>
                </a:cubicBezTo>
                <a:cubicBezTo>
                  <a:pt x="618232" y="309947"/>
                  <a:pt x="605976" y="280656"/>
                  <a:pt x="581462" y="256143"/>
                </a:cubicBezTo>
                <a:cubicBezTo>
                  <a:pt x="556950" y="231629"/>
                  <a:pt x="527658" y="219373"/>
                  <a:pt x="493590" y="219373"/>
                </a:cubicBezTo>
                <a:cubicBezTo>
                  <a:pt x="467830" y="219373"/>
                  <a:pt x="445394" y="226020"/>
                  <a:pt x="426282" y="239316"/>
                </a:cubicBezTo>
                <a:lnTo>
                  <a:pt x="413818" y="224359"/>
                </a:lnTo>
                <a:cubicBezTo>
                  <a:pt x="433760" y="200261"/>
                  <a:pt x="443732" y="173670"/>
                  <a:pt x="443732" y="144587"/>
                </a:cubicBezTo>
                <a:cubicBezTo>
                  <a:pt x="443732" y="110517"/>
                  <a:pt x="431474" y="81226"/>
                  <a:pt x="406962" y="56713"/>
                </a:cubicBezTo>
                <a:cubicBezTo>
                  <a:pt x="382448" y="32200"/>
                  <a:pt x="353158" y="19943"/>
                  <a:pt x="319088" y="19943"/>
                </a:cubicBezTo>
                <a:close/>
                <a:moveTo>
                  <a:pt x="319088" y="0"/>
                </a:moveTo>
                <a:cubicBezTo>
                  <a:pt x="358974" y="0"/>
                  <a:pt x="392836" y="14126"/>
                  <a:pt x="420672" y="42379"/>
                </a:cubicBezTo>
                <a:cubicBezTo>
                  <a:pt x="448510" y="70631"/>
                  <a:pt x="462428" y="104701"/>
                  <a:pt x="462428" y="144587"/>
                </a:cubicBezTo>
                <a:cubicBezTo>
                  <a:pt x="462428" y="165360"/>
                  <a:pt x="457858" y="186134"/>
                  <a:pt x="448718" y="206908"/>
                </a:cubicBezTo>
                <a:cubicBezTo>
                  <a:pt x="463674" y="201923"/>
                  <a:pt x="478632" y="199430"/>
                  <a:pt x="493590" y="199430"/>
                </a:cubicBezTo>
                <a:cubicBezTo>
                  <a:pt x="533474" y="199430"/>
                  <a:pt x="567544" y="213556"/>
                  <a:pt x="595796" y="241809"/>
                </a:cubicBezTo>
                <a:cubicBezTo>
                  <a:pt x="624050" y="270061"/>
                  <a:pt x="638176" y="304130"/>
                  <a:pt x="638176" y="344016"/>
                </a:cubicBezTo>
                <a:cubicBezTo>
                  <a:pt x="638176" y="383902"/>
                  <a:pt x="624050" y="417972"/>
                  <a:pt x="595796" y="446224"/>
                </a:cubicBezTo>
                <a:cubicBezTo>
                  <a:pt x="567544" y="474477"/>
                  <a:pt x="533474" y="488603"/>
                  <a:pt x="493590" y="488603"/>
                </a:cubicBezTo>
                <a:cubicBezTo>
                  <a:pt x="464506" y="488603"/>
                  <a:pt x="436876" y="482578"/>
                  <a:pt x="410702" y="470530"/>
                </a:cubicBezTo>
                <a:cubicBezTo>
                  <a:pt x="384526" y="458481"/>
                  <a:pt x="363960" y="441654"/>
                  <a:pt x="349002" y="420049"/>
                </a:cubicBezTo>
                <a:cubicBezTo>
                  <a:pt x="349002" y="457442"/>
                  <a:pt x="353780" y="496289"/>
                  <a:pt x="363336" y="536591"/>
                </a:cubicBezTo>
                <a:cubicBezTo>
                  <a:pt x="372892" y="576892"/>
                  <a:pt x="388058" y="597043"/>
                  <a:pt x="408832" y="597043"/>
                </a:cubicBezTo>
                <a:lnTo>
                  <a:pt x="408832" y="616986"/>
                </a:lnTo>
                <a:lnTo>
                  <a:pt x="229344" y="616986"/>
                </a:lnTo>
                <a:lnTo>
                  <a:pt x="229344" y="597043"/>
                </a:lnTo>
                <a:cubicBezTo>
                  <a:pt x="250118" y="597043"/>
                  <a:pt x="265284" y="576892"/>
                  <a:pt x="274840" y="536591"/>
                </a:cubicBezTo>
                <a:cubicBezTo>
                  <a:pt x="284396" y="496289"/>
                  <a:pt x="289174" y="457442"/>
                  <a:pt x="289174" y="420049"/>
                </a:cubicBezTo>
                <a:cubicBezTo>
                  <a:pt x="274216" y="441654"/>
                  <a:pt x="253650" y="458481"/>
                  <a:pt x="227476" y="470530"/>
                </a:cubicBezTo>
                <a:cubicBezTo>
                  <a:pt x="201300" y="482578"/>
                  <a:pt x="173670" y="488603"/>
                  <a:pt x="144588" y="488603"/>
                </a:cubicBezTo>
                <a:cubicBezTo>
                  <a:pt x="104702" y="488603"/>
                  <a:pt x="70632" y="474477"/>
                  <a:pt x="42380" y="446224"/>
                </a:cubicBezTo>
                <a:cubicBezTo>
                  <a:pt x="14126" y="417972"/>
                  <a:pt x="0" y="383902"/>
                  <a:pt x="0" y="344016"/>
                </a:cubicBezTo>
                <a:cubicBezTo>
                  <a:pt x="0" y="304130"/>
                  <a:pt x="14126" y="270061"/>
                  <a:pt x="42380" y="241809"/>
                </a:cubicBezTo>
                <a:cubicBezTo>
                  <a:pt x="70632" y="213556"/>
                  <a:pt x="104702" y="199430"/>
                  <a:pt x="144588" y="199430"/>
                </a:cubicBezTo>
                <a:cubicBezTo>
                  <a:pt x="159544" y="199430"/>
                  <a:pt x="174502" y="201923"/>
                  <a:pt x="189458" y="206908"/>
                </a:cubicBezTo>
                <a:cubicBezTo>
                  <a:pt x="179488" y="184472"/>
                  <a:pt x="174502" y="163283"/>
                  <a:pt x="174502" y="143340"/>
                </a:cubicBezTo>
                <a:cubicBezTo>
                  <a:pt x="174502" y="104285"/>
                  <a:pt x="188628" y="70631"/>
                  <a:pt x="216880" y="42379"/>
                </a:cubicBezTo>
                <a:cubicBezTo>
                  <a:pt x="245132" y="14126"/>
                  <a:pt x="279202" y="0"/>
                  <a:pt x="319088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0ACC53D6-8559-4764-A0EF-8BF547693F36}"/>
              </a:ext>
            </a:extLst>
          </p:cNvPr>
          <p:cNvSpPr/>
          <p:nvPr/>
        </p:nvSpPr>
        <p:spPr>
          <a:xfrm>
            <a:off x="17964150" y="6760250"/>
            <a:ext cx="638176" cy="559649"/>
          </a:xfrm>
          <a:custGeom>
            <a:avLst/>
            <a:gdLst/>
            <a:ahLst/>
            <a:cxnLst/>
            <a:rect l="l" t="t" r="r" b="b"/>
            <a:pathLst>
              <a:path w="638176" h="559649">
                <a:moveTo>
                  <a:pt x="159544" y="19943"/>
                </a:moveTo>
                <a:cubicBezTo>
                  <a:pt x="117996" y="19943"/>
                  <a:pt x="84342" y="35108"/>
                  <a:pt x="58582" y="65438"/>
                </a:cubicBezTo>
                <a:cubicBezTo>
                  <a:pt x="32824" y="95767"/>
                  <a:pt x="19944" y="130460"/>
                  <a:pt x="19944" y="169515"/>
                </a:cubicBezTo>
                <a:cubicBezTo>
                  <a:pt x="19944" y="202753"/>
                  <a:pt x="29500" y="237653"/>
                  <a:pt x="48612" y="274215"/>
                </a:cubicBezTo>
                <a:cubicBezTo>
                  <a:pt x="67724" y="310778"/>
                  <a:pt x="89120" y="342146"/>
                  <a:pt x="112802" y="368321"/>
                </a:cubicBezTo>
                <a:cubicBezTo>
                  <a:pt x="136486" y="394496"/>
                  <a:pt x="164738" y="421295"/>
                  <a:pt x="197560" y="448716"/>
                </a:cubicBezTo>
                <a:cubicBezTo>
                  <a:pt x="230384" y="476138"/>
                  <a:pt x="254896" y="495250"/>
                  <a:pt x="271100" y="506052"/>
                </a:cubicBezTo>
                <a:cubicBezTo>
                  <a:pt x="287304" y="516855"/>
                  <a:pt x="303300" y="527242"/>
                  <a:pt x="319088" y="537213"/>
                </a:cubicBezTo>
                <a:cubicBezTo>
                  <a:pt x="334876" y="527242"/>
                  <a:pt x="350872" y="516855"/>
                  <a:pt x="367076" y="506052"/>
                </a:cubicBezTo>
                <a:cubicBezTo>
                  <a:pt x="383280" y="495250"/>
                  <a:pt x="407792" y="476138"/>
                  <a:pt x="440616" y="448716"/>
                </a:cubicBezTo>
                <a:cubicBezTo>
                  <a:pt x="473438" y="421295"/>
                  <a:pt x="501690" y="394496"/>
                  <a:pt x="525374" y="368321"/>
                </a:cubicBezTo>
                <a:cubicBezTo>
                  <a:pt x="549056" y="342146"/>
                  <a:pt x="570452" y="310778"/>
                  <a:pt x="589564" y="274215"/>
                </a:cubicBezTo>
                <a:cubicBezTo>
                  <a:pt x="608676" y="237653"/>
                  <a:pt x="618232" y="202753"/>
                  <a:pt x="618232" y="169515"/>
                </a:cubicBezTo>
                <a:cubicBezTo>
                  <a:pt x="618232" y="130460"/>
                  <a:pt x="605352" y="95767"/>
                  <a:pt x="579594" y="65438"/>
                </a:cubicBezTo>
                <a:cubicBezTo>
                  <a:pt x="553834" y="35108"/>
                  <a:pt x="520180" y="19943"/>
                  <a:pt x="478632" y="19943"/>
                </a:cubicBezTo>
                <a:cubicBezTo>
                  <a:pt x="440408" y="19943"/>
                  <a:pt x="405922" y="31992"/>
                  <a:pt x="375178" y="56089"/>
                </a:cubicBezTo>
                <a:cubicBezTo>
                  <a:pt x="344432" y="80187"/>
                  <a:pt x="329060" y="111348"/>
                  <a:pt x="329060" y="149572"/>
                </a:cubicBezTo>
                <a:lnTo>
                  <a:pt x="309116" y="149572"/>
                </a:lnTo>
                <a:cubicBezTo>
                  <a:pt x="309116" y="111348"/>
                  <a:pt x="293744" y="80187"/>
                  <a:pt x="262998" y="56089"/>
                </a:cubicBezTo>
                <a:cubicBezTo>
                  <a:pt x="232254" y="31992"/>
                  <a:pt x="197768" y="19943"/>
                  <a:pt x="159544" y="19943"/>
                </a:cubicBezTo>
                <a:close/>
                <a:moveTo>
                  <a:pt x="159544" y="0"/>
                </a:moveTo>
                <a:cubicBezTo>
                  <a:pt x="196106" y="0"/>
                  <a:pt x="228930" y="9140"/>
                  <a:pt x="258012" y="27421"/>
                </a:cubicBezTo>
                <a:cubicBezTo>
                  <a:pt x="287096" y="45702"/>
                  <a:pt x="307454" y="69385"/>
                  <a:pt x="319088" y="98468"/>
                </a:cubicBezTo>
                <a:cubicBezTo>
                  <a:pt x="330722" y="69385"/>
                  <a:pt x="351080" y="45702"/>
                  <a:pt x="380164" y="27421"/>
                </a:cubicBezTo>
                <a:cubicBezTo>
                  <a:pt x="409246" y="9140"/>
                  <a:pt x="442070" y="0"/>
                  <a:pt x="478632" y="0"/>
                </a:cubicBezTo>
                <a:cubicBezTo>
                  <a:pt x="525996" y="0"/>
                  <a:pt x="564428" y="17034"/>
                  <a:pt x="593928" y="51104"/>
                </a:cubicBezTo>
                <a:cubicBezTo>
                  <a:pt x="623426" y="85173"/>
                  <a:pt x="638176" y="124643"/>
                  <a:pt x="638176" y="169515"/>
                </a:cubicBezTo>
                <a:cubicBezTo>
                  <a:pt x="638176" y="255103"/>
                  <a:pt x="585410" y="345678"/>
                  <a:pt x="479878" y="441238"/>
                </a:cubicBezTo>
                <a:cubicBezTo>
                  <a:pt x="456612" y="462012"/>
                  <a:pt x="432098" y="481955"/>
                  <a:pt x="406338" y="501067"/>
                </a:cubicBezTo>
                <a:cubicBezTo>
                  <a:pt x="380578" y="520179"/>
                  <a:pt x="360636" y="534305"/>
                  <a:pt x="346510" y="543446"/>
                </a:cubicBezTo>
                <a:cubicBezTo>
                  <a:pt x="332384" y="552586"/>
                  <a:pt x="324904" y="557156"/>
                  <a:pt x="324074" y="557156"/>
                </a:cubicBezTo>
                <a:lnTo>
                  <a:pt x="319088" y="559649"/>
                </a:lnTo>
                <a:lnTo>
                  <a:pt x="314102" y="557156"/>
                </a:lnTo>
                <a:cubicBezTo>
                  <a:pt x="313272" y="557156"/>
                  <a:pt x="305792" y="552586"/>
                  <a:pt x="291666" y="543446"/>
                </a:cubicBezTo>
                <a:cubicBezTo>
                  <a:pt x="277540" y="534305"/>
                  <a:pt x="257598" y="520179"/>
                  <a:pt x="231838" y="501067"/>
                </a:cubicBezTo>
                <a:cubicBezTo>
                  <a:pt x="206078" y="481955"/>
                  <a:pt x="181564" y="462012"/>
                  <a:pt x="158298" y="441238"/>
                </a:cubicBezTo>
                <a:cubicBezTo>
                  <a:pt x="52766" y="345678"/>
                  <a:pt x="0" y="255103"/>
                  <a:pt x="0" y="169515"/>
                </a:cubicBezTo>
                <a:cubicBezTo>
                  <a:pt x="0" y="124643"/>
                  <a:pt x="14750" y="85173"/>
                  <a:pt x="44248" y="51104"/>
                </a:cubicBezTo>
                <a:cubicBezTo>
                  <a:pt x="73748" y="17034"/>
                  <a:pt x="112180" y="0"/>
                  <a:pt x="159544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206FFDE-11BE-4511-991F-6B6FFD83897C}"/>
              </a:ext>
            </a:extLst>
          </p:cNvPr>
          <p:cNvSpPr/>
          <p:nvPr/>
        </p:nvSpPr>
        <p:spPr>
          <a:xfrm>
            <a:off x="18014008" y="9486548"/>
            <a:ext cx="538460" cy="638176"/>
          </a:xfrm>
          <a:custGeom>
            <a:avLst/>
            <a:gdLst/>
            <a:ahLst/>
            <a:cxnLst/>
            <a:rect l="l" t="t" r="r" b="b"/>
            <a:pathLst>
              <a:path w="538460" h="638176">
                <a:moveTo>
                  <a:pt x="468660" y="458689"/>
                </a:moveTo>
                <a:cubicBezTo>
                  <a:pt x="455364" y="458689"/>
                  <a:pt x="443732" y="463674"/>
                  <a:pt x="433760" y="473646"/>
                </a:cubicBezTo>
                <a:cubicBezTo>
                  <a:pt x="423788" y="483618"/>
                  <a:pt x="418802" y="495251"/>
                  <a:pt x="418802" y="508546"/>
                </a:cubicBezTo>
                <a:cubicBezTo>
                  <a:pt x="418802" y="521842"/>
                  <a:pt x="423788" y="533475"/>
                  <a:pt x="433760" y="543446"/>
                </a:cubicBezTo>
                <a:cubicBezTo>
                  <a:pt x="443732" y="553418"/>
                  <a:pt x="455364" y="558404"/>
                  <a:pt x="468660" y="558404"/>
                </a:cubicBezTo>
                <a:cubicBezTo>
                  <a:pt x="481956" y="558404"/>
                  <a:pt x="493588" y="553418"/>
                  <a:pt x="503560" y="543446"/>
                </a:cubicBezTo>
                <a:cubicBezTo>
                  <a:pt x="513532" y="533475"/>
                  <a:pt x="518518" y="521842"/>
                  <a:pt x="518518" y="508546"/>
                </a:cubicBezTo>
                <a:cubicBezTo>
                  <a:pt x="518518" y="495251"/>
                  <a:pt x="513532" y="483618"/>
                  <a:pt x="503560" y="473646"/>
                </a:cubicBezTo>
                <a:cubicBezTo>
                  <a:pt x="493588" y="463674"/>
                  <a:pt x="481956" y="458689"/>
                  <a:pt x="468660" y="458689"/>
                </a:cubicBezTo>
                <a:close/>
                <a:moveTo>
                  <a:pt x="269230" y="269231"/>
                </a:moveTo>
                <a:cubicBezTo>
                  <a:pt x="255934" y="269231"/>
                  <a:pt x="244302" y="274216"/>
                  <a:pt x="234330" y="284188"/>
                </a:cubicBezTo>
                <a:cubicBezTo>
                  <a:pt x="224358" y="294159"/>
                  <a:pt x="219372" y="305793"/>
                  <a:pt x="219372" y="319088"/>
                </a:cubicBezTo>
                <a:cubicBezTo>
                  <a:pt x="219372" y="332383"/>
                  <a:pt x="224358" y="344017"/>
                  <a:pt x="234330" y="353988"/>
                </a:cubicBezTo>
                <a:cubicBezTo>
                  <a:pt x="244302" y="363960"/>
                  <a:pt x="255934" y="368945"/>
                  <a:pt x="269230" y="368945"/>
                </a:cubicBezTo>
                <a:cubicBezTo>
                  <a:pt x="282526" y="368945"/>
                  <a:pt x="294158" y="363960"/>
                  <a:pt x="304130" y="353988"/>
                </a:cubicBezTo>
                <a:cubicBezTo>
                  <a:pt x="314102" y="344017"/>
                  <a:pt x="319088" y="332383"/>
                  <a:pt x="319088" y="319088"/>
                </a:cubicBezTo>
                <a:cubicBezTo>
                  <a:pt x="319088" y="305793"/>
                  <a:pt x="314102" y="294159"/>
                  <a:pt x="304130" y="284188"/>
                </a:cubicBezTo>
                <a:cubicBezTo>
                  <a:pt x="294158" y="274216"/>
                  <a:pt x="282526" y="269231"/>
                  <a:pt x="269230" y="269231"/>
                </a:cubicBezTo>
                <a:close/>
                <a:moveTo>
                  <a:pt x="69800" y="79772"/>
                </a:moveTo>
                <a:cubicBezTo>
                  <a:pt x="56506" y="79772"/>
                  <a:pt x="44872" y="84758"/>
                  <a:pt x="34900" y="94730"/>
                </a:cubicBezTo>
                <a:cubicBezTo>
                  <a:pt x="24928" y="104701"/>
                  <a:pt x="19942" y="116334"/>
                  <a:pt x="19942" y="129630"/>
                </a:cubicBezTo>
                <a:cubicBezTo>
                  <a:pt x="19942" y="142925"/>
                  <a:pt x="24928" y="154558"/>
                  <a:pt x="34900" y="164530"/>
                </a:cubicBezTo>
                <a:cubicBezTo>
                  <a:pt x="44872" y="174501"/>
                  <a:pt x="56506" y="179487"/>
                  <a:pt x="69800" y="179487"/>
                </a:cubicBezTo>
                <a:cubicBezTo>
                  <a:pt x="83096" y="179487"/>
                  <a:pt x="94730" y="174501"/>
                  <a:pt x="104700" y="164530"/>
                </a:cubicBezTo>
                <a:cubicBezTo>
                  <a:pt x="114672" y="154558"/>
                  <a:pt x="119658" y="142925"/>
                  <a:pt x="119658" y="129630"/>
                </a:cubicBezTo>
                <a:cubicBezTo>
                  <a:pt x="119658" y="116334"/>
                  <a:pt x="114672" y="104701"/>
                  <a:pt x="104700" y="94730"/>
                </a:cubicBezTo>
                <a:cubicBezTo>
                  <a:pt x="94730" y="84758"/>
                  <a:pt x="83096" y="79772"/>
                  <a:pt x="69800" y="79772"/>
                </a:cubicBezTo>
                <a:close/>
                <a:moveTo>
                  <a:pt x="458688" y="0"/>
                </a:moveTo>
                <a:lnTo>
                  <a:pt x="478632" y="0"/>
                </a:lnTo>
                <a:lnTo>
                  <a:pt x="478632" y="439992"/>
                </a:lnTo>
                <a:cubicBezTo>
                  <a:pt x="495250" y="442485"/>
                  <a:pt x="509376" y="450172"/>
                  <a:pt x="521010" y="463051"/>
                </a:cubicBezTo>
                <a:cubicBezTo>
                  <a:pt x="532644" y="475931"/>
                  <a:pt x="538460" y="491096"/>
                  <a:pt x="538460" y="508546"/>
                </a:cubicBezTo>
                <a:cubicBezTo>
                  <a:pt x="538460" y="525996"/>
                  <a:pt x="532644" y="541161"/>
                  <a:pt x="521010" y="554041"/>
                </a:cubicBezTo>
                <a:cubicBezTo>
                  <a:pt x="509376" y="566921"/>
                  <a:pt x="495250" y="574607"/>
                  <a:pt x="478632" y="577100"/>
                </a:cubicBezTo>
                <a:lnTo>
                  <a:pt x="478632" y="638176"/>
                </a:lnTo>
                <a:lnTo>
                  <a:pt x="458688" y="638176"/>
                </a:lnTo>
                <a:lnTo>
                  <a:pt x="458688" y="577100"/>
                </a:lnTo>
                <a:cubicBezTo>
                  <a:pt x="442070" y="574607"/>
                  <a:pt x="427942" y="566921"/>
                  <a:pt x="416310" y="554041"/>
                </a:cubicBezTo>
                <a:cubicBezTo>
                  <a:pt x="404676" y="541161"/>
                  <a:pt x="398860" y="525996"/>
                  <a:pt x="398860" y="508546"/>
                </a:cubicBezTo>
                <a:cubicBezTo>
                  <a:pt x="398860" y="491096"/>
                  <a:pt x="404676" y="475931"/>
                  <a:pt x="416310" y="463051"/>
                </a:cubicBezTo>
                <a:cubicBezTo>
                  <a:pt x="427942" y="450172"/>
                  <a:pt x="442070" y="442485"/>
                  <a:pt x="458688" y="439992"/>
                </a:cubicBezTo>
                <a:close/>
                <a:moveTo>
                  <a:pt x="259258" y="0"/>
                </a:moveTo>
                <a:lnTo>
                  <a:pt x="279202" y="0"/>
                </a:lnTo>
                <a:lnTo>
                  <a:pt x="279202" y="250534"/>
                </a:lnTo>
                <a:cubicBezTo>
                  <a:pt x="295820" y="253027"/>
                  <a:pt x="309946" y="260713"/>
                  <a:pt x="321580" y="273593"/>
                </a:cubicBezTo>
                <a:cubicBezTo>
                  <a:pt x="333214" y="286473"/>
                  <a:pt x="339030" y="301638"/>
                  <a:pt x="339030" y="319088"/>
                </a:cubicBezTo>
                <a:cubicBezTo>
                  <a:pt x="339030" y="336538"/>
                  <a:pt x="333214" y="351703"/>
                  <a:pt x="321580" y="364583"/>
                </a:cubicBezTo>
                <a:cubicBezTo>
                  <a:pt x="309946" y="377463"/>
                  <a:pt x="295820" y="385149"/>
                  <a:pt x="279202" y="387642"/>
                </a:cubicBezTo>
                <a:lnTo>
                  <a:pt x="279202" y="638176"/>
                </a:lnTo>
                <a:lnTo>
                  <a:pt x="259258" y="638176"/>
                </a:lnTo>
                <a:lnTo>
                  <a:pt x="259258" y="387642"/>
                </a:lnTo>
                <a:cubicBezTo>
                  <a:pt x="242640" y="385149"/>
                  <a:pt x="228514" y="377463"/>
                  <a:pt x="216880" y="364583"/>
                </a:cubicBezTo>
                <a:cubicBezTo>
                  <a:pt x="205246" y="351703"/>
                  <a:pt x="199430" y="336538"/>
                  <a:pt x="199430" y="319088"/>
                </a:cubicBezTo>
                <a:cubicBezTo>
                  <a:pt x="199430" y="301638"/>
                  <a:pt x="205246" y="286473"/>
                  <a:pt x="216880" y="273593"/>
                </a:cubicBezTo>
                <a:cubicBezTo>
                  <a:pt x="228514" y="260713"/>
                  <a:pt x="242640" y="253027"/>
                  <a:pt x="259258" y="250534"/>
                </a:cubicBezTo>
                <a:close/>
                <a:moveTo>
                  <a:pt x="59828" y="0"/>
                </a:moveTo>
                <a:lnTo>
                  <a:pt x="79772" y="0"/>
                </a:lnTo>
                <a:lnTo>
                  <a:pt x="79772" y="61076"/>
                </a:lnTo>
                <a:cubicBezTo>
                  <a:pt x="96390" y="63569"/>
                  <a:pt x="110518" y="71255"/>
                  <a:pt x="122150" y="84135"/>
                </a:cubicBezTo>
                <a:cubicBezTo>
                  <a:pt x="133784" y="97015"/>
                  <a:pt x="139600" y="112180"/>
                  <a:pt x="139600" y="129630"/>
                </a:cubicBezTo>
                <a:cubicBezTo>
                  <a:pt x="139600" y="147080"/>
                  <a:pt x="133784" y="162245"/>
                  <a:pt x="122150" y="175125"/>
                </a:cubicBezTo>
                <a:cubicBezTo>
                  <a:pt x="110518" y="188005"/>
                  <a:pt x="96390" y="195691"/>
                  <a:pt x="79772" y="198184"/>
                </a:cubicBezTo>
                <a:lnTo>
                  <a:pt x="79772" y="638176"/>
                </a:lnTo>
                <a:lnTo>
                  <a:pt x="59828" y="638176"/>
                </a:lnTo>
                <a:lnTo>
                  <a:pt x="59828" y="198184"/>
                </a:lnTo>
                <a:cubicBezTo>
                  <a:pt x="43210" y="195691"/>
                  <a:pt x="29084" y="188005"/>
                  <a:pt x="17450" y="175125"/>
                </a:cubicBezTo>
                <a:cubicBezTo>
                  <a:pt x="5816" y="162245"/>
                  <a:pt x="0" y="147080"/>
                  <a:pt x="0" y="129630"/>
                </a:cubicBezTo>
                <a:cubicBezTo>
                  <a:pt x="0" y="112180"/>
                  <a:pt x="5816" y="97015"/>
                  <a:pt x="17450" y="84135"/>
                </a:cubicBezTo>
                <a:cubicBezTo>
                  <a:pt x="29084" y="71255"/>
                  <a:pt x="43210" y="63569"/>
                  <a:pt x="59828" y="61076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6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2" grpId="0" animBg="1"/>
      <p:bldP spid="623" grpId="0" animBg="1"/>
      <p:bldP spid="624" grpId="0" animBg="1"/>
      <p:bldP spid="625" grpId="0" animBg="1"/>
      <p:bldP spid="11" grpId="0" animBg="1"/>
      <p:bldP spid="12" grpId="0" animBg="1"/>
      <p:bldP spid="13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44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CFA390D-90E6-754C-8AA4-F6A59EE0BA4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53F057-1BFF-1544-8DE4-743CB90E5BA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AE0D34D-2996-C149-8902-40A890E06F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F79CF72-EDB1-DD4F-A703-BFC99D5621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395160E-FFB3-8541-B263-A199B6DED3C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0C7E805-BF8D-4DDF-8532-B96B8C8AD520}"/>
              </a:ext>
            </a:extLst>
          </p:cNvPr>
          <p:cNvGrpSpPr/>
          <p:nvPr/>
        </p:nvGrpSpPr>
        <p:grpSpPr>
          <a:xfrm>
            <a:off x="7854615" y="4080933"/>
            <a:ext cx="4032585" cy="2336290"/>
            <a:chOff x="7854615" y="4080933"/>
            <a:chExt cx="4032585" cy="2336290"/>
          </a:xfrm>
        </p:grpSpPr>
        <p:sp>
          <p:nvSpPr>
            <p:cNvPr id="629" name="PROMOTION GIFTS…"/>
            <p:cNvSpPr txBox="1"/>
            <p:nvPr/>
          </p:nvSpPr>
          <p:spPr>
            <a:xfrm>
              <a:off x="7854615" y="5221511"/>
              <a:ext cx="4032585" cy="11957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 ExtraBold" panose="02000503000000020004" pitchFamily="2" charset="0"/>
                  <a:ea typeface="Inter" panose="02000503000000020004" pitchFamily="2" charset="0"/>
                </a:rPr>
                <a:t>PROMOTION GIFTS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meta services</a:t>
              </a:r>
            </a:p>
          </p:txBody>
        </p:sp>
        <p:sp>
          <p:nvSpPr>
            <p:cNvPr id="636" name="01."/>
            <p:cNvSpPr txBox="1"/>
            <p:nvPr/>
          </p:nvSpPr>
          <p:spPr>
            <a:xfrm>
              <a:off x="7854615" y="4080933"/>
              <a:ext cx="1083630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C8CBD1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01.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387FEFD-137C-43E5-A17C-678D6C78AD38}"/>
              </a:ext>
            </a:extLst>
          </p:cNvPr>
          <p:cNvGrpSpPr/>
          <p:nvPr/>
        </p:nvGrpSpPr>
        <p:grpSpPr>
          <a:xfrm>
            <a:off x="17985027" y="8703733"/>
            <a:ext cx="4112973" cy="2336291"/>
            <a:chOff x="17985027" y="8703733"/>
            <a:chExt cx="4112973" cy="2336291"/>
          </a:xfrm>
        </p:grpSpPr>
        <p:sp>
          <p:nvSpPr>
            <p:cNvPr id="628" name="PROMOTION GIFTS…"/>
            <p:cNvSpPr txBox="1"/>
            <p:nvPr/>
          </p:nvSpPr>
          <p:spPr>
            <a:xfrm>
              <a:off x="17985027" y="9844312"/>
              <a:ext cx="4112973" cy="11957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PROMOTION GIFTS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meta services</a:t>
              </a:r>
            </a:p>
          </p:txBody>
        </p:sp>
        <p:sp>
          <p:nvSpPr>
            <p:cNvPr id="637" name="02."/>
            <p:cNvSpPr txBox="1"/>
            <p:nvPr/>
          </p:nvSpPr>
          <p:spPr>
            <a:xfrm>
              <a:off x="17985027" y="8703733"/>
              <a:ext cx="1165384" cy="93063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0" tIns="0" rIns="0" bIns="0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C8CBD1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02.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835E3FB-0769-4A46-A47B-469A68E72B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C7040F2-C08D-E644-A9AD-B6D76E9DE8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0C53EB4-1819-E84C-9DB2-9D31FBB37A9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854F61B-2E21-8C4C-9EFB-EA2B1C2E70D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CB12B4C-B75B-1D44-8F2A-6196775E525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38A1B5E-A9AA-024D-9F9E-3FF76626EE7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46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73B163A-B98A-A64A-ACDE-BBCBB21685C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C17A7F-99EE-124A-BA84-E92EBD2E98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3EF427F-78AB-C74B-927C-56474C189B7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8EAD29-647B-D04A-91E0-86F2A15C575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BBDBE80-DB88-7347-A1EC-99F77EBA5BF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653" name="FEATURED PROJECT…"/>
          <p:cNvSpPr txBox="1"/>
          <p:nvPr/>
        </p:nvSpPr>
        <p:spPr>
          <a:xfrm>
            <a:off x="12547051" y="4761988"/>
            <a:ext cx="43122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FEATURED PROJECT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services 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E890B08-32F5-4984-B70F-B1876F21E7F7}"/>
              </a:ext>
            </a:extLst>
          </p:cNvPr>
          <p:cNvSpPr/>
          <p:nvPr/>
        </p:nvSpPr>
        <p:spPr>
          <a:xfrm>
            <a:off x="14188802" y="3573268"/>
            <a:ext cx="1019175" cy="893768"/>
          </a:xfrm>
          <a:custGeom>
            <a:avLst/>
            <a:gdLst/>
            <a:ahLst/>
            <a:cxnLst/>
            <a:rect l="l" t="t" r="r" b="b"/>
            <a:pathLst>
              <a:path w="1019175" h="893768">
                <a:moveTo>
                  <a:pt x="254793" y="31849"/>
                </a:moveTo>
                <a:cubicBezTo>
                  <a:pt x="188441" y="31849"/>
                  <a:pt x="134695" y="56067"/>
                  <a:pt x="93557" y="104505"/>
                </a:cubicBezTo>
                <a:cubicBezTo>
                  <a:pt x="52418" y="152942"/>
                  <a:pt x="31849" y="208347"/>
                  <a:pt x="31849" y="270718"/>
                </a:cubicBezTo>
                <a:cubicBezTo>
                  <a:pt x="31849" y="323800"/>
                  <a:pt x="47110" y="379536"/>
                  <a:pt x="77632" y="437926"/>
                </a:cubicBezTo>
                <a:cubicBezTo>
                  <a:pt x="108154" y="496317"/>
                  <a:pt x="142326" y="546413"/>
                  <a:pt x="180147" y="588215"/>
                </a:cubicBezTo>
                <a:cubicBezTo>
                  <a:pt x="217968" y="630017"/>
                  <a:pt x="263087" y="672814"/>
                  <a:pt x="315506" y="716607"/>
                </a:cubicBezTo>
                <a:cubicBezTo>
                  <a:pt x="367924" y="760400"/>
                  <a:pt x="407072" y="790922"/>
                  <a:pt x="432950" y="808174"/>
                </a:cubicBezTo>
                <a:cubicBezTo>
                  <a:pt x="458827" y="825425"/>
                  <a:pt x="484373" y="842013"/>
                  <a:pt x="509587" y="857938"/>
                </a:cubicBezTo>
                <a:cubicBezTo>
                  <a:pt x="534801" y="842013"/>
                  <a:pt x="560347" y="825425"/>
                  <a:pt x="586224" y="808174"/>
                </a:cubicBezTo>
                <a:cubicBezTo>
                  <a:pt x="612102" y="790922"/>
                  <a:pt x="651250" y="760400"/>
                  <a:pt x="703668" y="716607"/>
                </a:cubicBezTo>
                <a:cubicBezTo>
                  <a:pt x="756087" y="672814"/>
                  <a:pt x="801206" y="630017"/>
                  <a:pt x="839027" y="588215"/>
                </a:cubicBezTo>
                <a:cubicBezTo>
                  <a:pt x="876848" y="546413"/>
                  <a:pt x="911020" y="496317"/>
                  <a:pt x="941542" y="437926"/>
                </a:cubicBezTo>
                <a:cubicBezTo>
                  <a:pt x="972064" y="379536"/>
                  <a:pt x="987325" y="323800"/>
                  <a:pt x="987325" y="270718"/>
                </a:cubicBezTo>
                <a:cubicBezTo>
                  <a:pt x="987325" y="208347"/>
                  <a:pt x="966756" y="152942"/>
                  <a:pt x="925617" y="104505"/>
                </a:cubicBezTo>
                <a:cubicBezTo>
                  <a:pt x="884479" y="56067"/>
                  <a:pt x="830733" y="31849"/>
                  <a:pt x="764381" y="31849"/>
                </a:cubicBezTo>
                <a:cubicBezTo>
                  <a:pt x="703336" y="31849"/>
                  <a:pt x="648264" y="51091"/>
                  <a:pt x="599163" y="89576"/>
                </a:cubicBezTo>
                <a:cubicBezTo>
                  <a:pt x="550062" y="128060"/>
                  <a:pt x="525512" y="177824"/>
                  <a:pt x="525512" y="238869"/>
                </a:cubicBezTo>
                <a:lnTo>
                  <a:pt x="493662" y="238869"/>
                </a:lnTo>
                <a:cubicBezTo>
                  <a:pt x="493662" y="177824"/>
                  <a:pt x="469112" y="128060"/>
                  <a:pt x="420011" y="89576"/>
                </a:cubicBezTo>
                <a:cubicBezTo>
                  <a:pt x="370910" y="51091"/>
                  <a:pt x="315838" y="31849"/>
                  <a:pt x="254793" y="31849"/>
                </a:cubicBezTo>
                <a:close/>
                <a:moveTo>
                  <a:pt x="254793" y="0"/>
                </a:moveTo>
                <a:cubicBezTo>
                  <a:pt x="313183" y="0"/>
                  <a:pt x="365602" y="14597"/>
                  <a:pt x="412049" y="43792"/>
                </a:cubicBezTo>
                <a:cubicBezTo>
                  <a:pt x="458496" y="72987"/>
                  <a:pt x="491008" y="110808"/>
                  <a:pt x="509587" y="157255"/>
                </a:cubicBezTo>
                <a:cubicBezTo>
                  <a:pt x="528166" y="110808"/>
                  <a:pt x="560678" y="72987"/>
                  <a:pt x="607125" y="43792"/>
                </a:cubicBezTo>
                <a:cubicBezTo>
                  <a:pt x="653572" y="14597"/>
                  <a:pt x="705991" y="0"/>
                  <a:pt x="764381" y="0"/>
                </a:cubicBezTo>
                <a:cubicBezTo>
                  <a:pt x="840023" y="0"/>
                  <a:pt x="901399" y="27204"/>
                  <a:pt x="948509" y="81613"/>
                </a:cubicBezTo>
                <a:cubicBezTo>
                  <a:pt x="995619" y="136022"/>
                  <a:pt x="1019175" y="199057"/>
                  <a:pt x="1019175" y="270718"/>
                </a:cubicBezTo>
                <a:cubicBezTo>
                  <a:pt x="1019175" y="407404"/>
                  <a:pt x="934907" y="552053"/>
                  <a:pt x="766371" y="704664"/>
                </a:cubicBezTo>
                <a:cubicBezTo>
                  <a:pt x="729214" y="737840"/>
                  <a:pt x="690066" y="769689"/>
                  <a:pt x="648927" y="800211"/>
                </a:cubicBezTo>
                <a:cubicBezTo>
                  <a:pt x="607789" y="830733"/>
                  <a:pt x="575940" y="853293"/>
                  <a:pt x="553380" y="867891"/>
                </a:cubicBezTo>
                <a:cubicBezTo>
                  <a:pt x="530820" y="882488"/>
                  <a:pt x="518876" y="889787"/>
                  <a:pt x="517549" y="889787"/>
                </a:cubicBezTo>
                <a:lnTo>
                  <a:pt x="509587" y="893768"/>
                </a:lnTo>
                <a:lnTo>
                  <a:pt x="501625" y="889787"/>
                </a:lnTo>
                <a:cubicBezTo>
                  <a:pt x="500298" y="889787"/>
                  <a:pt x="488354" y="882488"/>
                  <a:pt x="465794" y="867891"/>
                </a:cubicBezTo>
                <a:cubicBezTo>
                  <a:pt x="443234" y="853293"/>
                  <a:pt x="411385" y="830733"/>
                  <a:pt x="370247" y="800211"/>
                </a:cubicBezTo>
                <a:cubicBezTo>
                  <a:pt x="329108" y="769689"/>
                  <a:pt x="289960" y="737840"/>
                  <a:pt x="252803" y="704664"/>
                </a:cubicBezTo>
                <a:cubicBezTo>
                  <a:pt x="84267" y="552053"/>
                  <a:pt x="0" y="407404"/>
                  <a:pt x="0" y="270718"/>
                </a:cubicBezTo>
                <a:cubicBezTo>
                  <a:pt x="0" y="199057"/>
                  <a:pt x="23555" y="136022"/>
                  <a:pt x="70665" y="81613"/>
                </a:cubicBezTo>
                <a:cubicBezTo>
                  <a:pt x="117775" y="27204"/>
                  <a:pt x="179151" y="0"/>
                  <a:pt x="254793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3" grpId="0" animBg="1"/>
      <p:bldP spid="10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6EDA1A4-5BB6-6747-8A77-F94BA11C621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B01915-FD21-F444-BB45-46F9A7DF98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A1CCB1D-8679-7940-B171-90A5309EEF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A918223-E5FB-B449-90C5-AB7FEDD540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281650" y="-67"/>
            <a:ext cx="6096000" cy="9143869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C3A5205-EA7D-7A43-9709-28A64DAB231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20DDE77-414B-404C-92B4-B4C953929848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055F4DE-40D7-1F4C-938D-19FD7577893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41AD596-108C-8E42-8A72-D7C7696A62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21CCDEC-2D5A-9649-BF2A-16A83BF0053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2E0E410-9732-AF4A-A811-6D3CB9BB211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57" name="Opacity"/>
          <p:cNvSpPr/>
          <p:nvPr/>
        </p:nvSpPr>
        <p:spPr>
          <a:xfrm>
            <a:off x="0" y="9144000"/>
            <a:ext cx="6096000" cy="4572000"/>
          </a:xfrm>
          <a:prstGeom prst="rect">
            <a:avLst/>
          </a:prstGeom>
          <a:solidFill>
            <a:srgbClr val="1F2125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Objectively integrate distributed 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internal process.</a:t>
            </a:r>
          </a:p>
        </p:txBody>
      </p:sp>
      <p:sp>
        <p:nvSpPr>
          <p:cNvPr id="659" name="Opacity"/>
          <p:cNvSpPr/>
          <p:nvPr/>
        </p:nvSpPr>
        <p:spPr>
          <a:xfrm>
            <a:off x="12192000" y="4572000"/>
            <a:ext cx="6096000" cy="4572000"/>
          </a:xfrm>
          <a:prstGeom prst="rect">
            <a:avLst/>
          </a:prstGeom>
          <a:solidFill>
            <a:srgbClr val="1F2125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35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Objectively integrate distributed 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internal process.</a:t>
            </a:r>
          </a:p>
        </p:txBody>
      </p:sp>
      <p:sp>
        <p:nvSpPr>
          <p:cNvPr id="661" name="Opacity"/>
          <p:cNvSpPr/>
          <p:nvPr/>
        </p:nvSpPr>
        <p:spPr>
          <a:xfrm>
            <a:off x="6096000" y="0"/>
            <a:ext cx="6096000" cy="4572000"/>
          </a:xfrm>
          <a:prstGeom prst="rect">
            <a:avLst/>
          </a:prstGeom>
          <a:solidFill>
            <a:srgbClr val="1F2125">
              <a:alpha val="8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Objectively integrate distributed </a:t>
            </a:r>
          </a:p>
          <a:p>
            <a:pPr>
              <a:lnSpc>
                <a:spcPct val="15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internal process.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7" grpId="0" animBg="1"/>
      <p:bldP spid="659" grpId="0" animBg="1"/>
      <p:bldP spid="66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Globally administrate client-focused meta services with B2C processes. Distinctively…"/>
          <p:cNvSpPr txBox="1"/>
          <p:nvPr/>
        </p:nvSpPr>
        <p:spPr>
          <a:xfrm>
            <a:off x="13947518" y="5791200"/>
            <a:ext cx="9426831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675" name="Rectangle"/>
          <p:cNvSpPr/>
          <p:nvPr/>
        </p:nvSpPr>
        <p:spPr>
          <a:xfrm>
            <a:off x="11257965" y="9686586"/>
            <a:ext cx="8890001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676" name="Rectangle"/>
          <p:cNvSpPr/>
          <p:nvPr/>
        </p:nvSpPr>
        <p:spPr>
          <a:xfrm>
            <a:off x="10518482" y="9686586"/>
            <a:ext cx="8255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677" name="DESIGN SOLUTION"/>
          <p:cNvSpPr txBox="1"/>
          <p:nvPr/>
        </p:nvSpPr>
        <p:spPr>
          <a:xfrm>
            <a:off x="11257964" y="9142059"/>
            <a:ext cx="338513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SOLUTION</a:t>
            </a:r>
          </a:p>
        </p:txBody>
      </p:sp>
      <p:sp>
        <p:nvSpPr>
          <p:cNvPr id="678" name="80%"/>
          <p:cNvSpPr txBox="1"/>
          <p:nvPr/>
        </p:nvSpPr>
        <p:spPr>
          <a:xfrm>
            <a:off x="18948400" y="9142059"/>
            <a:ext cx="119956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80%</a:t>
            </a:r>
          </a:p>
        </p:txBody>
      </p:sp>
      <p:sp>
        <p:nvSpPr>
          <p:cNvPr id="679" name="Rectangle"/>
          <p:cNvSpPr/>
          <p:nvPr/>
        </p:nvSpPr>
        <p:spPr>
          <a:xfrm>
            <a:off x="11257965" y="11325159"/>
            <a:ext cx="8890001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680" name="Rectangle"/>
          <p:cNvSpPr/>
          <p:nvPr/>
        </p:nvSpPr>
        <p:spPr>
          <a:xfrm>
            <a:off x="7447965" y="11325159"/>
            <a:ext cx="8255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681" name="MARKETING PLAN"/>
          <p:cNvSpPr txBox="1"/>
          <p:nvPr/>
        </p:nvSpPr>
        <p:spPr>
          <a:xfrm>
            <a:off x="11257965" y="10780632"/>
            <a:ext cx="3295649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MARKETING PLAN</a:t>
            </a:r>
          </a:p>
        </p:txBody>
      </p:sp>
      <p:sp>
        <p:nvSpPr>
          <p:cNvPr id="682" name="50%"/>
          <p:cNvSpPr txBox="1"/>
          <p:nvPr/>
        </p:nvSpPr>
        <p:spPr>
          <a:xfrm>
            <a:off x="18948400" y="10780632"/>
            <a:ext cx="119956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50%</a:t>
            </a:r>
          </a:p>
        </p:txBody>
      </p:sp>
      <p:sp>
        <p:nvSpPr>
          <p:cNvPr id="683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684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685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6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48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E290EC7-0D5F-0740-8BCB-0704C2B57A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000" y="0"/>
            <a:ext cx="8890000" cy="13716000"/>
          </a:xfrm>
          <a:solidFill>
            <a:srgbClr val="E4EBF5"/>
          </a:solidFill>
        </p:spPr>
      </p:sp>
      <p:sp>
        <p:nvSpPr>
          <p:cNvPr id="688" name="The unique special…"/>
          <p:cNvSpPr txBox="1"/>
          <p:nvPr/>
        </p:nvSpPr>
        <p:spPr>
          <a:xfrm>
            <a:off x="8013369" y="2288381"/>
            <a:ext cx="6359272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unique special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design solution.</a:t>
            </a:r>
          </a:p>
        </p:txBody>
      </p:sp>
      <p:sp>
        <p:nvSpPr>
          <p:cNvPr id="689" name="Rectangle"/>
          <p:cNvSpPr/>
          <p:nvPr/>
        </p:nvSpPr>
        <p:spPr>
          <a:xfrm>
            <a:off x="9779000" y="8002794"/>
            <a:ext cx="1478966" cy="5713206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723012F-1AC4-9C48-9C6D-50FDE93E822B}"/>
              </a:ext>
            </a:extLst>
          </p:cNvPr>
          <p:cNvCxnSpPr>
            <a:cxnSpLocks/>
          </p:cNvCxnSpPr>
          <p:nvPr/>
        </p:nvCxnSpPr>
        <p:spPr>
          <a:xfrm>
            <a:off x="13947518" y="5385104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3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8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8CFF2EA-4EE4-4339-82CF-226F6E70079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93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49</a:t>
            </a:fld>
            <a:endParaRPr lang="en-US"/>
          </a:p>
        </p:txBody>
      </p:sp>
      <p:sp>
        <p:nvSpPr>
          <p:cNvPr id="692" name="Opacity"/>
          <p:cNvSpPr/>
          <p:nvPr/>
        </p:nvSpPr>
        <p:spPr>
          <a:xfrm>
            <a:off x="889000" y="5249111"/>
            <a:ext cx="23495000" cy="3217778"/>
          </a:xfrm>
          <a:prstGeom prst="rect">
            <a:avLst/>
          </a:prstGeom>
          <a:solidFill>
            <a:srgbClr val="1F2125">
              <a:alpha val="70000"/>
            </a:srgbClr>
          </a:solidFill>
          <a:ln w="12700">
            <a:miter lim="400000"/>
          </a:ln>
        </p:spPr>
        <p:txBody>
          <a:bodyPr lIns="7315200" tIns="0" rIns="7315200" bIns="0" anchor="ctr"/>
          <a:lstStyle/>
          <a:p>
            <a:pPr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THERE ARE TWO WAYS TO BE RICH, ONE IS BY ACQUIRING MUCH, </a:t>
            </a:r>
            <a:b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</a:b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AND THE OTHER IS BY DESIRING LITTLE.</a:t>
            </a:r>
          </a:p>
          <a:p>
            <a:pPr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 and global manufactured products.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CFAB339-25D2-4F40-9629-103384BF296B}"/>
              </a:ext>
            </a:extLst>
          </p:cNvPr>
          <p:cNvGrpSpPr/>
          <p:nvPr/>
        </p:nvGrpSpPr>
        <p:grpSpPr>
          <a:xfrm>
            <a:off x="6838950" y="2288381"/>
            <a:ext cx="10706100" cy="1826710"/>
            <a:chOff x="6838950" y="2288381"/>
            <a:chExt cx="10706100" cy="1826710"/>
          </a:xfrm>
        </p:grpSpPr>
        <p:sp>
          <p:nvSpPr>
            <p:cNvPr id="694" name="Globally administrate client-focused meta services with B2C processes. Distinctively synergies…"/>
            <p:cNvSpPr txBox="1"/>
            <p:nvPr/>
          </p:nvSpPr>
          <p:spPr>
            <a:xfrm>
              <a:off x="6838950" y="3327055"/>
              <a:ext cx="10706100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 meta services with B2C processes. Distinctively synergies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excellent communities and global manufactured products.</a:t>
              </a:r>
            </a:p>
          </p:txBody>
        </p:sp>
        <p:sp>
          <p:nvSpPr>
            <p:cNvPr id="695" name="THERE ARE TWO WAYS TO BE RICH, ONE IS BY ACQUIRING MUCH, AND…"/>
            <p:cNvSpPr txBox="1"/>
            <p:nvPr/>
          </p:nvSpPr>
          <p:spPr>
            <a:xfrm>
              <a:off x="8350885" y="2288381"/>
              <a:ext cx="7682231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THERE ARE TWO WAYS TO BE RICH, ONE IS BY ACQUIRING MUCH, AND THE OTHER IS BY DESIRING LITTLE.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1B5E274-D7F9-4026-943F-8975D8FE25AC}"/>
              </a:ext>
            </a:extLst>
          </p:cNvPr>
          <p:cNvGrpSpPr/>
          <p:nvPr/>
        </p:nvGrpSpPr>
        <p:grpSpPr>
          <a:xfrm>
            <a:off x="5867400" y="9721335"/>
            <a:ext cx="12649200" cy="1826710"/>
            <a:chOff x="5867400" y="9721335"/>
            <a:chExt cx="12649200" cy="1826710"/>
          </a:xfrm>
        </p:grpSpPr>
        <p:sp>
          <p:nvSpPr>
            <p:cNvPr id="698" name="Globally administrate client-focused meta services with B2C processes. Distinctively synergies…"/>
            <p:cNvSpPr txBox="1"/>
            <p:nvPr/>
          </p:nvSpPr>
          <p:spPr>
            <a:xfrm>
              <a:off x="5867400" y="10760009"/>
              <a:ext cx="12649200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Globally administrate client-focused meta services with B2C processes. Distinctively synergies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excellent communities and global manufactured products.</a:t>
              </a:r>
            </a:p>
          </p:txBody>
        </p:sp>
        <p:sp>
          <p:nvSpPr>
            <p:cNvPr id="699" name="THERE ARE TWO WAYS TO BE RICH, ONE IS BY ACQUIRING MUCH, AND…"/>
            <p:cNvSpPr txBox="1"/>
            <p:nvPr/>
          </p:nvSpPr>
          <p:spPr>
            <a:xfrm>
              <a:off x="8350885" y="9721335"/>
              <a:ext cx="7682231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THERE ARE TWO WAYS TO BE RICH, ONE IS BY ACQUIRING MUCH, AND THE OTHER IS BY DESIRING LITTLE.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2" grpId="0" animBg="1"/>
      <p:bldP spid="69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6712" y="12824287"/>
            <a:ext cx="15557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69" name="Company…"/>
          <p:cNvSpPr txBox="1"/>
          <p:nvPr/>
        </p:nvSpPr>
        <p:spPr>
          <a:xfrm>
            <a:off x="2154435" y="3973813"/>
            <a:ext cx="4294491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Company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Our Vision.</a:t>
            </a:r>
          </a:p>
        </p:txBody>
      </p:sp>
      <p:sp>
        <p:nvSpPr>
          <p:cNvPr id="70" name="OPPORTUNITIES DON’T HAPPEN…"/>
          <p:cNvSpPr txBox="1"/>
          <p:nvPr/>
        </p:nvSpPr>
        <p:spPr>
          <a:xfrm>
            <a:off x="8325789" y="3973813"/>
            <a:ext cx="4294491" cy="5768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Credibly create world-class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convergence without viral ideas.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Quickly utilize e-business core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competencies before one-to-one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relationships.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Efficiently productive exceptional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e-markets rather than e-business best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practices. Phosphorescently repurpose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out-of-the-box functionalities after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maintainable applications.</a:t>
            </a:r>
          </a:p>
        </p:txBody>
      </p:sp>
      <p:sp>
        <p:nvSpPr>
          <p:cNvPr id="71" name="OPPORTUNITIES DON’T HAPPEN…"/>
          <p:cNvSpPr txBox="1"/>
          <p:nvPr/>
        </p:nvSpPr>
        <p:spPr>
          <a:xfrm>
            <a:off x="18360642" y="3973813"/>
            <a:ext cx="4294491" cy="5768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Credibly create world-class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convergence without viral ideas.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Quickly utilize e-business core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competencies before one-to-one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relationships.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Efficiently productive exceptional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e-markets rather than e-business best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practices. Phosphorescently repurpose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out-of-the-box functionalities after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maintainable applications.</a:t>
            </a:r>
          </a:p>
        </p:txBody>
      </p:sp>
      <p:sp>
        <p:nvSpPr>
          <p:cNvPr id="72" name="OPPORTUNITIES DON’T HAPPEN…"/>
          <p:cNvSpPr txBox="1"/>
          <p:nvPr/>
        </p:nvSpPr>
        <p:spPr>
          <a:xfrm>
            <a:off x="13343216" y="3973813"/>
            <a:ext cx="4294491" cy="57683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OPPORTUNITIES DON’T HAPPEN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YOU CREATE THEM.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Credibly create world-class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convergence without viral ideas.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Quickly utilize e-business core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competencies before one-to-one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relationships.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Efficiently productive exceptional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e-markets rather than e-business best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practices. Phosphorescently repurpose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out-of-the-box functionalities after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maintainable applications.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1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50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9E0623E3-D535-4A4D-91EA-0273C1DD1D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03" name="Square"/>
          <p:cNvSpPr/>
          <p:nvPr/>
        </p:nvSpPr>
        <p:spPr>
          <a:xfrm>
            <a:off x="14482438" y="3683000"/>
            <a:ext cx="6350001" cy="6350000"/>
          </a:xfrm>
          <a:prstGeom prst="rect">
            <a:avLst/>
          </a:prstGeom>
          <a:solidFill>
            <a:srgbClr val="1F2125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dirty="0">
              <a:latin typeface="Inter Light" panose="02000503000000020004" pitchFamily="2" charset="0"/>
            </a:endParaRPr>
          </a:p>
        </p:txBody>
      </p:sp>
      <p:sp>
        <p:nvSpPr>
          <p:cNvPr id="704" name="Square"/>
          <p:cNvSpPr/>
          <p:nvPr/>
        </p:nvSpPr>
        <p:spPr>
          <a:xfrm rot="420000">
            <a:off x="14799938" y="4000500"/>
            <a:ext cx="5715001" cy="5715000"/>
          </a:xfrm>
          <a:prstGeom prst="rect">
            <a:avLst/>
          </a:prstGeom>
          <a:solidFill>
            <a:srgbClr val="F0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lang="en-US" b="0">
              <a:latin typeface="Inter Light" panose="02000503000000020004" pitchFamily="2" charset="0"/>
            </a:endParaRPr>
          </a:p>
        </p:txBody>
      </p:sp>
      <p:sp>
        <p:nvSpPr>
          <p:cNvPr id="705" name="The unique…"/>
          <p:cNvSpPr txBox="1"/>
          <p:nvPr/>
        </p:nvSpPr>
        <p:spPr>
          <a:xfrm>
            <a:off x="15672921" y="5433059"/>
            <a:ext cx="3969035" cy="29552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unique </a:t>
            </a:r>
          </a:p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design </a:t>
            </a:r>
          </a:p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solution.</a:t>
            </a:r>
          </a:p>
        </p:txBody>
      </p:sp>
      <p:sp>
        <p:nvSpPr>
          <p:cNvPr id="706" name="MARKETING PROMOTION AND…"/>
          <p:cNvSpPr txBox="1"/>
          <p:nvPr/>
        </p:nvSpPr>
        <p:spPr>
          <a:xfrm>
            <a:off x="2154435" y="8566869"/>
            <a:ext cx="4726033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PROMOTION AND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GIFTS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707" name="SPECIAL BUSINESS…"/>
          <p:cNvSpPr txBox="1"/>
          <p:nvPr/>
        </p:nvSpPr>
        <p:spPr>
          <a:xfrm>
            <a:off x="7146723" y="8566869"/>
            <a:ext cx="464522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SPECIAL BUSINESS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708" name="Globally administrate client-focused meta services with B2C processes. Distinctively…"/>
          <p:cNvSpPr txBox="1"/>
          <p:nvPr/>
        </p:nvSpPr>
        <p:spPr>
          <a:xfrm>
            <a:off x="2154435" y="4488426"/>
            <a:ext cx="973296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D8D878-1660-024F-BEB3-13E18161275F}"/>
              </a:ext>
            </a:extLst>
          </p:cNvPr>
          <p:cNvCxnSpPr>
            <a:cxnSpLocks/>
          </p:cNvCxnSpPr>
          <p:nvPr/>
        </p:nvCxnSpPr>
        <p:spPr>
          <a:xfrm>
            <a:off x="2154435" y="408233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DAB0860-7F2E-43FF-AD7E-8EFCBC4F6DD9}"/>
              </a:ext>
            </a:extLst>
          </p:cNvPr>
          <p:cNvSpPr/>
          <p:nvPr/>
        </p:nvSpPr>
        <p:spPr>
          <a:xfrm>
            <a:off x="2154436" y="7532144"/>
            <a:ext cx="638175" cy="594550"/>
          </a:xfrm>
          <a:custGeom>
            <a:avLst/>
            <a:gdLst/>
            <a:ahLst/>
            <a:cxnLst/>
            <a:rect l="l" t="t" r="r" b="b"/>
            <a:pathLst>
              <a:path w="638175" h="594550">
                <a:moveTo>
                  <a:pt x="19943" y="99715"/>
                </a:moveTo>
                <a:lnTo>
                  <a:pt x="19943" y="458688"/>
                </a:lnTo>
                <a:lnTo>
                  <a:pt x="149572" y="458688"/>
                </a:lnTo>
                <a:lnTo>
                  <a:pt x="149572" y="550925"/>
                </a:lnTo>
                <a:lnTo>
                  <a:pt x="255519" y="458688"/>
                </a:lnTo>
                <a:lnTo>
                  <a:pt x="538460" y="458688"/>
                </a:lnTo>
                <a:lnTo>
                  <a:pt x="538460" y="99715"/>
                </a:lnTo>
                <a:close/>
                <a:moveTo>
                  <a:pt x="0" y="79772"/>
                </a:moveTo>
                <a:lnTo>
                  <a:pt x="558403" y="79772"/>
                </a:lnTo>
                <a:lnTo>
                  <a:pt x="558403" y="478631"/>
                </a:lnTo>
                <a:lnTo>
                  <a:pt x="262998" y="478631"/>
                </a:lnTo>
                <a:lnTo>
                  <a:pt x="129629" y="594550"/>
                </a:lnTo>
                <a:lnTo>
                  <a:pt x="129629" y="478631"/>
                </a:lnTo>
                <a:lnTo>
                  <a:pt x="0" y="478631"/>
                </a:lnTo>
                <a:close/>
                <a:moveTo>
                  <a:pt x="79772" y="0"/>
                </a:moveTo>
                <a:lnTo>
                  <a:pt x="638175" y="0"/>
                </a:lnTo>
                <a:lnTo>
                  <a:pt x="638175" y="398860"/>
                </a:lnTo>
                <a:lnTo>
                  <a:pt x="568374" y="398860"/>
                </a:lnTo>
                <a:lnTo>
                  <a:pt x="568374" y="378917"/>
                </a:lnTo>
                <a:lnTo>
                  <a:pt x="618232" y="378917"/>
                </a:lnTo>
                <a:lnTo>
                  <a:pt x="618232" y="19943"/>
                </a:lnTo>
                <a:lnTo>
                  <a:pt x="99714" y="19943"/>
                </a:lnTo>
                <a:lnTo>
                  <a:pt x="99714" y="69801"/>
                </a:lnTo>
                <a:lnTo>
                  <a:pt x="79772" y="69801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B4EDDB3F-3CDD-4CD8-9BAA-4AFD41815CF3}"/>
              </a:ext>
            </a:extLst>
          </p:cNvPr>
          <p:cNvSpPr/>
          <p:nvPr/>
        </p:nvSpPr>
        <p:spPr>
          <a:xfrm>
            <a:off x="7196581" y="7512201"/>
            <a:ext cx="538460" cy="638175"/>
          </a:xfrm>
          <a:custGeom>
            <a:avLst/>
            <a:gdLst/>
            <a:ahLst/>
            <a:cxnLst/>
            <a:rect l="l" t="t" r="r" b="b"/>
            <a:pathLst>
              <a:path w="538460" h="638175">
                <a:moveTo>
                  <a:pt x="468660" y="458689"/>
                </a:moveTo>
                <a:cubicBezTo>
                  <a:pt x="455365" y="458689"/>
                  <a:pt x="443731" y="463674"/>
                  <a:pt x="433760" y="473646"/>
                </a:cubicBezTo>
                <a:cubicBezTo>
                  <a:pt x="423788" y="483617"/>
                  <a:pt x="418803" y="495251"/>
                  <a:pt x="418803" y="508546"/>
                </a:cubicBezTo>
                <a:cubicBezTo>
                  <a:pt x="418803" y="521841"/>
                  <a:pt x="423788" y="533475"/>
                  <a:pt x="433760" y="543446"/>
                </a:cubicBezTo>
                <a:cubicBezTo>
                  <a:pt x="443731" y="553418"/>
                  <a:pt x="455365" y="558403"/>
                  <a:pt x="468660" y="558403"/>
                </a:cubicBezTo>
                <a:cubicBezTo>
                  <a:pt x="481955" y="558403"/>
                  <a:pt x="493589" y="553418"/>
                  <a:pt x="503560" y="543446"/>
                </a:cubicBezTo>
                <a:cubicBezTo>
                  <a:pt x="513532" y="533475"/>
                  <a:pt x="518517" y="521841"/>
                  <a:pt x="518517" y="508546"/>
                </a:cubicBezTo>
                <a:cubicBezTo>
                  <a:pt x="518517" y="495251"/>
                  <a:pt x="513532" y="483617"/>
                  <a:pt x="503560" y="473646"/>
                </a:cubicBezTo>
                <a:cubicBezTo>
                  <a:pt x="493589" y="463674"/>
                  <a:pt x="481955" y="458689"/>
                  <a:pt x="468660" y="458689"/>
                </a:cubicBezTo>
                <a:close/>
                <a:moveTo>
                  <a:pt x="269230" y="269230"/>
                </a:moveTo>
                <a:cubicBezTo>
                  <a:pt x="255935" y="269230"/>
                  <a:pt x="244302" y="274216"/>
                  <a:pt x="234330" y="284188"/>
                </a:cubicBezTo>
                <a:cubicBezTo>
                  <a:pt x="224359" y="294159"/>
                  <a:pt x="219373" y="305792"/>
                  <a:pt x="219373" y="319088"/>
                </a:cubicBezTo>
                <a:cubicBezTo>
                  <a:pt x="219373" y="332383"/>
                  <a:pt x="224359" y="344016"/>
                  <a:pt x="234330" y="353988"/>
                </a:cubicBezTo>
                <a:cubicBezTo>
                  <a:pt x="244302" y="363959"/>
                  <a:pt x="255935" y="368945"/>
                  <a:pt x="269230" y="368945"/>
                </a:cubicBezTo>
                <a:cubicBezTo>
                  <a:pt x="282526" y="368945"/>
                  <a:pt x="294159" y="363959"/>
                  <a:pt x="304130" y="353988"/>
                </a:cubicBezTo>
                <a:cubicBezTo>
                  <a:pt x="314102" y="344016"/>
                  <a:pt x="319088" y="332383"/>
                  <a:pt x="319088" y="319088"/>
                </a:cubicBezTo>
                <a:cubicBezTo>
                  <a:pt x="319088" y="305792"/>
                  <a:pt x="314102" y="294159"/>
                  <a:pt x="304130" y="284188"/>
                </a:cubicBezTo>
                <a:cubicBezTo>
                  <a:pt x="294159" y="274216"/>
                  <a:pt x="282526" y="269230"/>
                  <a:pt x="269230" y="269230"/>
                </a:cubicBezTo>
                <a:close/>
                <a:moveTo>
                  <a:pt x="69801" y="79772"/>
                </a:moveTo>
                <a:cubicBezTo>
                  <a:pt x="56505" y="79772"/>
                  <a:pt x="44872" y="84758"/>
                  <a:pt x="34900" y="94729"/>
                </a:cubicBezTo>
                <a:cubicBezTo>
                  <a:pt x="24929" y="104701"/>
                  <a:pt x="19943" y="116334"/>
                  <a:pt x="19943" y="129630"/>
                </a:cubicBezTo>
                <a:cubicBezTo>
                  <a:pt x="19943" y="142925"/>
                  <a:pt x="24929" y="154558"/>
                  <a:pt x="34900" y="164530"/>
                </a:cubicBezTo>
                <a:cubicBezTo>
                  <a:pt x="44872" y="174501"/>
                  <a:pt x="56505" y="179487"/>
                  <a:pt x="69801" y="179487"/>
                </a:cubicBezTo>
                <a:cubicBezTo>
                  <a:pt x="83096" y="179487"/>
                  <a:pt x="94729" y="174501"/>
                  <a:pt x="104701" y="164530"/>
                </a:cubicBezTo>
                <a:cubicBezTo>
                  <a:pt x="114672" y="154558"/>
                  <a:pt x="119658" y="142925"/>
                  <a:pt x="119658" y="129630"/>
                </a:cubicBezTo>
                <a:cubicBezTo>
                  <a:pt x="119658" y="116334"/>
                  <a:pt x="114672" y="104701"/>
                  <a:pt x="104701" y="94729"/>
                </a:cubicBezTo>
                <a:cubicBezTo>
                  <a:pt x="94729" y="84758"/>
                  <a:pt x="83096" y="79772"/>
                  <a:pt x="69801" y="79772"/>
                </a:cubicBezTo>
                <a:close/>
                <a:moveTo>
                  <a:pt x="458688" y="0"/>
                </a:moveTo>
                <a:lnTo>
                  <a:pt x="478631" y="0"/>
                </a:lnTo>
                <a:lnTo>
                  <a:pt x="478631" y="439992"/>
                </a:lnTo>
                <a:cubicBezTo>
                  <a:pt x="495251" y="442485"/>
                  <a:pt x="509377" y="450171"/>
                  <a:pt x="521010" y="463051"/>
                </a:cubicBezTo>
                <a:cubicBezTo>
                  <a:pt x="532644" y="475931"/>
                  <a:pt x="538460" y="491096"/>
                  <a:pt x="538460" y="508546"/>
                </a:cubicBezTo>
                <a:cubicBezTo>
                  <a:pt x="538460" y="525996"/>
                  <a:pt x="532644" y="541161"/>
                  <a:pt x="521010" y="554041"/>
                </a:cubicBezTo>
                <a:cubicBezTo>
                  <a:pt x="509377" y="566921"/>
                  <a:pt x="495251" y="574607"/>
                  <a:pt x="478631" y="577100"/>
                </a:cubicBezTo>
                <a:lnTo>
                  <a:pt x="478631" y="638175"/>
                </a:lnTo>
                <a:lnTo>
                  <a:pt x="458688" y="638175"/>
                </a:lnTo>
                <a:lnTo>
                  <a:pt x="458688" y="577100"/>
                </a:lnTo>
                <a:cubicBezTo>
                  <a:pt x="442069" y="574607"/>
                  <a:pt x="427943" y="566921"/>
                  <a:pt x="416310" y="554041"/>
                </a:cubicBezTo>
                <a:cubicBezTo>
                  <a:pt x="404676" y="541161"/>
                  <a:pt x="398860" y="525996"/>
                  <a:pt x="398860" y="508546"/>
                </a:cubicBezTo>
                <a:cubicBezTo>
                  <a:pt x="398860" y="491096"/>
                  <a:pt x="404676" y="475931"/>
                  <a:pt x="416310" y="463051"/>
                </a:cubicBezTo>
                <a:cubicBezTo>
                  <a:pt x="427943" y="450171"/>
                  <a:pt x="442069" y="442485"/>
                  <a:pt x="458688" y="439992"/>
                </a:cubicBezTo>
                <a:close/>
                <a:moveTo>
                  <a:pt x="259259" y="0"/>
                </a:moveTo>
                <a:lnTo>
                  <a:pt x="279202" y="0"/>
                </a:lnTo>
                <a:lnTo>
                  <a:pt x="279202" y="250534"/>
                </a:lnTo>
                <a:cubicBezTo>
                  <a:pt x="295821" y="253027"/>
                  <a:pt x="309947" y="260713"/>
                  <a:pt x="321581" y="273593"/>
                </a:cubicBezTo>
                <a:cubicBezTo>
                  <a:pt x="333214" y="286473"/>
                  <a:pt x="339031" y="301638"/>
                  <a:pt x="339031" y="319088"/>
                </a:cubicBezTo>
                <a:cubicBezTo>
                  <a:pt x="339031" y="336538"/>
                  <a:pt x="333214" y="351703"/>
                  <a:pt x="321581" y="364583"/>
                </a:cubicBezTo>
                <a:cubicBezTo>
                  <a:pt x="309947" y="377462"/>
                  <a:pt x="295821" y="385149"/>
                  <a:pt x="279202" y="387642"/>
                </a:cubicBezTo>
                <a:lnTo>
                  <a:pt x="279202" y="638175"/>
                </a:lnTo>
                <a:lnTo>
                  <a:pt x="259259" y="638175"/>
                </a:lnTo>
                <a:lnTo>
                  <a:pt x="259259" y="387642"/>
                </a:lnTo>
                <a:cubicBezTo>
                  <a:pt x="242640" y="385149"/>
                  <a:pt x="228513" y="377462"/>
                  <a:pt x="216880" y="364583"/>
                </a:cubicBezTo>
                <a:cubicBezTo>
                  <a:pt x="205247" y="351703"/>
                  <a:pt x="199430" y="336538"/>
                  <a:pt x="199430" y="319088"/>
                </a:cubicBezTo>
                <a:cubicBezTo>
                  <a:pt x="199430" y="301638"/>
                  <a:pt x="205247" y="286473"/>
                  <a:pt x="216880" y="273593"/>
                </a:cubicBezTo>
                <a:cubicBezTo>
                  <a:pt x="228513" y="260713"/>
                  <a:pt x="242640" y="253027"/>
                  <a:pt x="259259" y="250534"/>
                </a:cubicBezTo>
                <a:close/>
                <a:moveTo>
                  <a:pt x="59829" y="0"/>
                </a:moveTo>
                <a:lnTo>
                  <a:pt x="79772" y="0"/>
                </a:lnTo>
                <a:lnTo>
                  <a:pt x="79772" y="61076"/>
                </a:lnTo>
                <a:cubicBezTo>
                  <a:pt x="96391" y="63568"/>
                  <a:pt x="110517" y="71255"/>
                  <a:pt x="122151" y="84135"/>
                </a:cubicBezTo>
                <a:cubicBezTo>
                  <a:pt x="133784" y="97014"/>
                  <a:pt x="139601" y="112179"/>
                  <a:pt x="139601" y="129630"/>
                </a:cubicBezTo>
                <a:cubicBezTo>
                  <a:pt x="139601" y="147080"/>
                  <a:pt x="133784" y="162245"/>
                  <a:pt x="122151" y="175124"/>
                </a:cubicBezTo>
                <a:cubicBezTo>
                  <a:pt x="110517" y="188004"/>
                  <a:pt x="96391" y="195691"/>
                  <a:pt x="79772" y="198184"/>
                </a:cubicBezTo>
                <a:lnTo>
                  <a:pt x="79772" y="638175"/>
                </a:lnTo>
                <a:lnTo>
                  <a:pt x="59829" y="638175"/>
                </a:lnTo>
                <a:lnTo>
                  <a:pt x="59829" y="198184"/>
                </a:lnTo>
                <a:cubicBezTo>
                  <a:pt x="43210" y="195691"/>
                  <a:pt x="29084" y="188004"/>
                  <a:pt x="17450" y="175124"/>
                </a:cubicBezTo>
                <a:cubicBezTo>
                  <a:pt x="5817" y="162245"/>
                  <a:pt x="0" y="147080"/>
                  <a:pt x="0" y="129630"/>
                </a:cubicBezTo>
                <a:cubicBezTo>
                  <a:pt x="0" y="112179"/>
                  <a:pt x="5817" y="97014"/>
                  <a:pt x="17450" y="84135"/>
                </a:cubicBezTo>
                <a:cubicBezTo>
                  <a:pt x="29084" y="71255"/>
                  <a:pt x="43210" y="63568"/>
                  <a:pt x="59829" y="61076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3" grpId="0" animBg="1"/>
      <p:bldP spid="704" grpId="0" animBg="1"/>
      <p:bldP spid="706" grpId="0" animBg="1"/>
      <p:bldP spid="707" grpId="0" animBg="1"/>
      <p:bldP spid="708" grpId="0" animBg="1"/>
      <p:bldP spid="14" grpId="0" animBg="1"/>
      <p:bldP spid="1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4A5EE57-381C-574B-9CA6-C9BBC9E3E58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15" name="Make things…"/>
          <p:cNvSpPr txBox="1"/>
          <p:nvPr/>
        </p:nvSpPr>
        <p:spPr>
          <a:xfrm>
            <a:off x="3124644" y="4930140"/>
            <a:ext cx="5334794" cy="39709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Make things </a:t>
            </a:r>
          </a:p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as simple as </a:t>
            </a:r>
          </a:p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possible but no </a:t>
            </a:r>
          </a:p>
          <a:p>
            <a:pPr algn="r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simpler</a:t>
            </a:r>
          </a:p>
        </p:txBody>
      </p:sp>
      <p:sp>
        <p:nvSpPr>
          <p:cNvPr id="716" name="DESIGN PROMOTION…"/>
          <p:cNvSpPr txBox="1"/>
          <p:nvPr/>
        </p:nvSpPr>
        <p:spPr>
          <a:xfrm>
            <a:off x="15924561" y="3588477"/>
            <a:ext cx="699258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PROMOTION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PLAN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global products.</a:t>
            </a:r>
          </a:p>
        </p:txBody>
      </p:sp>
      <p:sp>
        <p:nvSpPr>
          <p:cNvPr id="717" name="BUSINESS &amp; FINANCE…"/>
          <p:cNvSpPr txBox="1"/>
          <p:nvPr/>
        </p:nvSpPr>
        <p:spPr>
          <a:xfrm>
            <a:off x="15924561" y="7003067"/>
            <a:ext cx="699258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&amp; FINANCE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global products.</a:t>
            </a:r>
          </a:p>
        </p:txBody>
      </p:sp>
      <p:sp>
        <p:nvSpPr>
          <p:cNvPr id="718" name="SYSTEM &amp; DASHBOARD…"/>
          <p:cNvSpPr txBox="1"/>
          <p:nvPr/>
        </p:nvSpPr>
        <p:spPr>
          <a:xfrm>
            <a:off x="15924561" y="10359959"/>
            <a:ext cx="699258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SYSTEM &amp; DASHBOARD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global products.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69101BF-1A69-4470-AEF1-EE6E710D5B6A}"/>
              </a:ext>
            </a:extLst>
          </p:cNvPr>
          <p:cNvSpPr/>
          <p:nvPr/>
        </p:nvSpPr>
        <p:spPr>
          <a:xfrm>
            <a:off x="15924562" y="2328426"/>
            <a:ext cx="638174" cy="594550"/>
          </a:xfrm>
          <a:custGeom>
            <a:avLst/>
            <a:gdLst/>
            <a:ahLst/>
            <a:cxnLst/>
            <a:rect l="l" t="t" r="r" b="b"/>
            <a:pathLst>
              <a:path w="638174" h="594550">
                <a:moveTo>
                  <a:pt x="19942" y="99715"/>
                </a:moveTo>
                <a:lnTo>
                  <a:pt x="19942" y="458688"/>
                </a:lnTo>
                <a:lnTo>
                  <a:pt x="149572" y="458688"/>
                </a:lnTo>
                <a:lnTo>
                  <a:pt x="149572" y="550925"/>
                </a:lnTo>
                <a:lnTo>
                  <a:pt x="255519" y="458688"/>
                </a:lnTo>
                <a:lnTo>
                  <a:pt x="538460" y="458688"/>
                </a:lnTo>
                <a:lnTo>
                  <a:pt x="538460" y="99715"/>
                </a:lnTo>
                <a:close/>
                <a:moveTo>
                  <a:pt x="0" y="79772"/>
                </a:moveTo>
                <a:lnTo>
                  <a:pt x="558403" y="79772"/>
                </a:lnTo>
                <a:lnTo>
                  <a:pt x="558403" y="478631"/>
                </a:lnTo>
                <a:lnTo>
                  <a:pt x="262997" y="478631"/>
                </a:lnTo>
                <a:lnTo>
                  <a:pt x="129629" y="594550"/>
                </a:lnTo>
                <a:lnTo>
                  <a:pt x="129629" y="478631"/>
                </a:lnTo>
                <a:lnTo>
                  <a:pt x="0" y="478631"/>
                </a:lnTo>
                <a:close/>
                <a:moveTo>
                  <a:pt x="79771" y="0"/>
                </a:moveTo>
                <a:lnTo>
                  <a:pt x="638174" y="0"/>
                </a:lnTo>
                <a:lnTo>
                  <a:pt x="638174" y="398859"/>
                </a:lnTo>
                <a:lnTo>
                  <a:pt x="568374" y="398859"/>
                </a:lnTo>
                <a:lnTo>
                  <a:pt x="568374" y="378917"/>
                </a:lnTo>
                <a:lnTo>
                  <a:pt x="618232" y="378917"/>
                </a:lnTo>
                <a:lnTo>
                  <a:pt x="618232" y="19943"/>
                </a:lnTo>
                <a:lnTo>
                  <a:pt x="99714" y="19943"/>
                </a:lnTo>
                <a:lnTo>
                  <a:pt x="99714" y="69800"/>
                </a:lnTo>
                <a:lnTo>
                  <a:pt x="79771" y="69800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C244958-AE72-47E3-92AA-30D67A6BCFE6}"/>
              </a:ext>
            </a:extLst>
          </p:cNvPr>
          <p:cNvSpPr/>
          <p:nvPr/>
        </p:nvSpPr>
        <p:spPr>
          <a:xfrm>
            <a:off x="15924562" y="5707124"/>
            <a:ext cx="638174" cy="638175"/>
          </a:xfrm>
          <a:custGeom>
            <a:avLst/>
            <a:gdLst/>
            <a:ahLst/>
            <a:cxnLst/>
            <a:rect l="l" t="t" r="r" b="b"/>
            <a:pathLst>
              <a:path w="638174" h="638175">
                <a:moveTo>
                  <a:pt x="319087" y="269230"/>
                </a:moveTo>
                <a:cubicBezTo>
                  <a:pt x="305792" y="269230"/>
                  <a:pt x="294158" y="274216"/>
                  <a:pt x="284187" y="284188"/>
                </a:cubicBezTo>
                <a:cubicBezTo>
                  <a:pt x="274215" y="294159"/>
                  <a:pt x="269230" y="305792"/>
                  <a:pt x="269230" y="319088"/>
                </a:cubicBezTo>
                <a:cubicBezTo>
                  <a:pt x="269230" y="332383"/>
                  <a:pt x="274215" y="344016"/>
                  <a:pt x="284187" y="353988"/>
                </a:cubicBezTo>
                <a:cubicBezTo>
                  <a:pt x="294158" y="363959"/>
                  <a:pt x="305792" y="368945"/>
                  <a:pt x="319087" y="368945"/>
                </a:cubicBezTo>
                <a:cubicBezTo>
                  <a:pt x="332382" y="368945"/>
                  <a:pt x="344016" y="363959"/>
                  <a:pt x="353987" y="353988"/>
                </a:cubicBezTo>
                <a:cubicBezTo>
                  <a:pt x="363959" y="344016"/>
                  <a:pt x="368944" y="332383"/>
                  <a:pt x="368944" y="319088"/>
                </a:cubicBezTo>
                <a:cubicBezTo>
                  <a:pt x="368944" y="305792"/>
                  <a:pt x="363959" y="294159"/>
                  <a:pt x="353987" y="284188"/>
                </a:cubicBezTo>
                <a:cubicBezTo>
                  <a:pt x="344016" y="274216"/>
                  <a:pt x="332382" y="269230"/>
                  <a:pt x="319087" y="269230"/>
                </a:cubicBezTo>
                <a:close/>
                <a:moveTo>
                  <a:pt x="319087" y="249287"/>
                </a:moveTo>
                <a:cubicBezTo>
                  <a:pt x="338199" y="249287"/>
                  <a:pt x="354610" y="256143"/>
                  <a:pt x="368321" y="269854"/>
                </a:cubicBezTo>
                <a:cubicBezTo>
                  <a:pt x="382032" y="283564"/>
                  <a:pt x="388887" y="299976"/>
                  <a:pt x="388887" y="319088"/>
                </a:cubicBezTo>
                <a:cubicBezTo>
                  <a:pt x="388887" y="338200"/>
                  <a:pt x="382032" y="354611"/>
                  <a:pt x="368321" y="368322"/>
                </a:cubicBezTo>
                <a:cubicBezTo>
                  <a:pt x="354610" y="382033"/>
                  <a:pt x="338199" y="388888"/>
                  <a:pt x="319087" y="388888"/>
                </a:cubicBezTo>
                <a:cubicBezTo>
                  <a:pt x="299975" y="388888"/>
                  <a:pt x="283564" y="382033"/>
                  <a:pt x="269853" y="368322"/>
                </a:cubicBezTo>
                <a:cubicBezTo>
                  <a:pt x="256142" y="354611"/>
                  <a:pt x="249287" y="338200"/>
                  <a:pt x="249287" y="319088"/>
                </a:cubicBezTo>
                <a:cubicBezTo>
                  <a:pt x="249287" y="299976"/>
                  <a:pt x="256142" y="283564"/>
                  <a:pt x="269853" y="269854"/>
                </a:cubicBezTo>
                <a:cubicBezTo>
                  <a:pt x="283564" y="256143"/>
                  <a:pt x="299975" y="249287"/>
                  <a:pt x="319087" y="249287"/>
                </a:cubicBezTo>
                <a:close/>
                <a:moveTo>
                  <a:pt x="269230" y="19943"/>
                </a:moveTo>
                <a:lnTo>
                  <a:pt x="269230" y="107194"/>
                </a:lnTo>
                <a:lnTo>
                  <a:pt x="196936" y="130876"/>
                </a:lnTo>
                <a:lnTo>
                  <a:pt x="139600" y="73540"/>
                </a:lnTo>
                <a:lnTo>
                  <a:pt x="73539" y="139601"/>
                </a:lnTo>
                <a:lnTo>
                  <a:pt x="130875" y="196937"/>
                </a:lnTo>
                <a:lnTo>
                  <a:pt x="107193" y="269230"/>
                </a:lnTo>
                <a:lnTo>
                  <a:pt x="19942" y="269230"/>
                </a:lnTo>
                <a:lnTo>
                  <a:pt x="19942" y="368945"/>
                </a:lnTo>
                <a:lnTo>
                  <a:pt x="107193" y="368945"/>
                </a:lnTo>
                <a:lnTo>
                  <a:pt x="130875" y="441238"/>
                </a:lnTo>
                <a:lnTo>
                  <a:pt x="73539" y="498574"/>
                </a:lnTo>
                <a:lnTo>
                  <a:pt x="139600" y="564636"/>
                </a:lnTo>
                <a:lnTo>
                  <a:pt x="196936" y="507299"/>
                </a:lnTo>
                <a:lnTo>
                  <a:pt x="269230" y="530982"/>
                </a:lnTo>
                <a:lnTo>
                  <a:pt x="269230" y="618232"/>
                </a:lnTo>
                <a:lnTo>
                  <a:pt x="368944" y="618232"/>
                </a:lnTo>
                <a:lnTo>
                  <a:pt x="368944" y="530982"/>
                </a:lnTo>
                <a:lnTo>
                  <a:pt x="441238" y="507299"/>
                </a:lnTo>
                <a:lnTo>
                  <a:pt x="498574" y="564636"/>
                </a:lnTo>
                <a:lnTo>
                  <a:pt x="564635" y="498574"/>
                </a:lnTo>
                <a:lnTo>
                  <a:pt x="507299" y="441238"/>
                </a:lnTo>
                <a:lnTo>
                  <a:pt x="530981" y="368945"/>
                </a:lnTo>
                <a:lnTo>
                  <a:pt x="618232" y="368945"/>
                </a:lnTo>
                <a:lnTo>
                  <a:pt x="618232" y="269230"/>
                </a:lnTo>
                <a:lnTo>
                  <a:pt x="530981" y="269230"/>
                </a:lnTo>
                <a:lnTo>
                  <a:pt x="507299" y="196937"/>
                </a:lnTo>
                <a:lnTo>
                  <a:pt x="564635" y="139601"/>
                </a:lnTo>
                <a:lnTo>
                  <a:pt x="498574" y="73540"/>
                </a:lnTo>
                <a:lnTo>
                  <a:pt x="441238" y="130876"/>
                </a:lnTo>
                <a:lnTo>
                  <a:pt x="368944" y="107194"/>
                </a:lnTo>
                <a:lnTo>
                  <a:pt x="368944" y="19943"/>
                </a:lnTo>
                <a:close/>
                <a:moveTo>
                  <a:pt x="249287" y="0"/>
                </a:moveTo>
                <a:lnTo>
                  <a:pt x="388887" y="0"/>
                </a:lnTo>
                <a:lnTo>
                  <a:pt x="388887" y="92236"/>
                </a:lnTo>
                <a:lnTo>
                  <a:pt x="436252" y="108440"/>
                </a:lnTo>
                <a:lnTo>
                  <a:pt x="498574" y="46118"/>
                </a:lnTo>
                <a:lnTo>
                  <a:pt x="592056" y="139601"/>
                </a:lnTo>
                <a:lnTo>
                  <a:pt x="529735" y="201923"/>
                </a:lnTo>
                <a:lnTo>
                  <a:pt x="545938" y="249287"/>
                </a:lnTo>
                <a:lnTo>
                  <a:pt x="638174" y="249287"/>
                </a:lnTo>
                <a:lnTo>
                  <a:pt x="638174" y="388888"/>
                </a:lnTo>
                <a:lnTo>
                  <a:pt x="545938" y="388888"/>
                </a:lnTo>
                <a:lnTo>
                  <a:pt x="529735" y="436253"/>
                </a:lnTo>
                <a:lnTo>
                  <a:pt x="592056" y="498574"/>
                </a:lnTo>
                <a:lnTo>
                  <a:pt x="498574" y="592057"/>
                </a:lnTo>
                <a:lnTo>
                  <a:pt x="436252" y="529735"/>
                </a:lnTo>
                <a:lnTo>
                  <a:pt x="388887" y="545939"/>
                </a:lnTo>
                <a:lnTo>
                  <a:pt x="388887" y="638175"/>
                </a:lnTo>
                <a:lnTo>
                  <a:pt x="249287" y="638175"/>
                </a:lnTo>
                <a:lnTo>
                  <a:pt x="249287" y="545939"/>
                </a:lnTo>
                <a:lnTo>
                  <a:pt x="201922" y="529735"/>
                </a:lnTo>
                <a:lnTo>
                  <a:pt x="139600" y="592057"/>
                </a:lnTo>
                <a:lnTo>
                  <a:pt x="46118" y="498574"/>
                </a:lnTo>
                <a:lnTo>
                  <a:pt x="108439" y="436253"/>
                </a:lnTo>
                <a:lnTo>
                  <a:pt x="92236" y="388888"/>
                </a:lnTo>
                <a:lnTo>
                  <a:pt x="0" y="388888"/>
                </a:lnTo>
                <a:lnTo>
                  <a:pt x="0" y="249287"/>
                </a:lnTo>
                <a:lnTo>
                  <a:pt x="92236" y="249287"/>
                </a:lnTo>
                <a:lnTo>
                  <a:pt x="108439" y="201923"/>
                </a:lnTo>
                <a:lnTo>
                  <a:pt x="46118" y="139601"/>
                </a:lnTo>
                <a:lnTo>
                  <a:pt x="139600" y="46118"/>
                </a:lnTo>
                <a:lnTo>
                  <a:pt x="201922" y="108440"/>
                </a:lnTo>
                <a:lnTo>
                  <a:pt x="249287" y="92236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B1E2A82-DF2B-4D4F-B9E7-18472BB8E931}"/>
              </a:ext>
            </a:extLst>
          </p:cNvPr>
          <p:cNvSpPr/>
          <p:nvPr/>
        </p:nvSpPr>
        <p:spPr>
          <a:xfrm>
            <a:off x="15974419" y="9048066"/>
            <a:ext cx="538460" cy="638175"/>
          </a:xfrm>
          <a:custGeom>
            <a:avLst/>
            <a:gdLst/>
            <a:ahLst/>
            <a:cxnLst/>
            <a:rect l="l" t="t" r="r" b="b"/>
            <a:pathLst>
              <a:path w="538460" h="638175">
                <a:moveTo>
                  <a:pt x="468660" y="458688"/>
                </a:moveTo>
                <a:cubicBezTo>
                  <a:pt x="455364" y="458688"/>
                  <a:pt x="443731" y="463674"/>
                  <a:pt x="433759" y="473646"/>
                </a:cubicBezTo>
                <a:cubicBezTo>
                  <a:pt x="423788" y="483617"/>
                  <a:pt x="418802" y="495250"/>
                  <a:pt x="418802" y="508546"/>
                </a:cubicBezTo>
                <a:cubicBezTo>
                  <a:pt x="418802" y="521841"/>
                  <a:pt x="423788" y="533474"/>
                  <a:pt x="433759" y="543446"/>
                </a:cubicBezTo>
                <a:cubicBezTo>
                  <a:pt x="443731" y="553417"/>
                  <a:pt x="455364" y="558403"/>
                  <a:pt x="468660" y="558403"/>
                </a:cubicBezTo>
                <a:cubicBezTo>
                  <a:pt x="481955" y="558403"/>
                  <a:pt x="493588" y="553417"/>
                  <a:pt x="503560" y="543446"/>
                </a:cubicBezTo>
                <a:cubicBezTo>
                  <a:pt x="513531" y="533474"/>
                  <a:pt x="518517" y="521841"/>
                  <a:pt x="518517" y="508546"/>
                </a:cubicBezTo>
                <a:cubicBezTo>
                  <a:pt x="518517" y="495250"/>
                  <a:pt x="513531" y="483617"/>
                  <a:pt x="503560" y="473646"/>
                </a:cubicBezTo>
                <a:cubicBezTo>
                  <a:pt x="493588" y="463674"/>
                  <a:pt x="481955" y="458688"/>
                  <a:pt x="468660" y="458688"/>
                </a:cubicBezTo>
                <a:close/>
                <a:moveTo>
                  <a:pt x="269230" y="269230"/>
                </a:moveTo>
                <a:cubicBezTo>
                  <a:pt x="255935" y="269230"/>
                  <a:pt x="244301" y="274216"/>
                  <a:pt x="234330" y="284187"/>
                </a:cubicBezTo>
                <a:cubicBezTo>
                  <a:pt x="224358" y="294159"/>
                  <a:pt x="219373" y="305792"/>
                  <a:pt x="219373" y="319088"/>
                </a:cubicBezTo>
                <a:cubicBezTo>
                  <a:pt x="219373" y="332383"/>
                  <a:pt x="224358" y="344016"/>
                  <a:pt x="234330" y="353988"/>
                </a:cubicBezTo>
                <a:cubicBezTo>
                  <a:pt x="244301" y="363959"/>
                  <a:pt x="255935" y="368945"/>
                  <a:pt x="269230" y="368945"/>
                </a:cubicBezTo>
                <a:cubicBezTo>
                  <a:pt x="282525" y="368945"/>
                  <a:pt x="294159" y="363959"/>
                  <a:pt x="304130" y="353988"/>
                </a:cubicBezTo>
                <a:cubicBezTo>
                  <a:pt x="314102" y="344016"/>
                  <a:pt x="319087" y="332383"/>
                  <a:pt x="319087" y="319088"/>
                </a:cubicBezTo>
                <a:cubicBezTo>
                  <a:pt x="319087" y="305792"/>
                  <a:pt x="314102" y="294159"/>
                  <a:pt x="304130" y="284187"/>
                </a:cubicBezTo>
                <a:cubicBezTo>
                  <a:pt x="294159" y="274216"/>
                  <a:pt x="282525" y="269230"/>
                  <a:pt x="269230" y="269230"/>
                </a:cubicBezTo>
                <a:close/>
                <a:moveTo>
                  <a:pt x="69800" y="79772"/>
                </a:moveTo>
                <a:cubicBezTo>
                  <a:pt x="56505" y="79772"/>
                  <a:pt x="44872" y="84758"/>
                  <a:pt x="34900" y="94729"/>
                </a:cubicBezTo>
                <a:cubicBezTo>
                  <a:pt x="24929" y="104701"/>
                  <a:pt x="19943" y="116334"/>
                  <a:pt x="19943" y="129629"/>
                </a:cubicBezTo>
                <a:cubicBezTo>
                  <a:pt x="19943" y="142925"/>
                  <a:pt x="24929" y="154558"/>
                  <a:pt x="34900" y="164530"/>
                </a:cubicBezTo>
                <a:cubicBezTo>
                  <a:pt x="44872" y="174501"/>
                  <a:pt x="56505" y="179487"/>
                  <a:pt x="69800" y="179487"/>
                </a:cubicBezTo>
                <a:cubicBezTo>
                  <a:pt x="83096" y="179487"/>
                  <a:pt x="94729" y="174501"/>
                  <a:pt x="104701" y="164530"/>
                </a:cubicBezTo>
                <a:cubicBezTo>
                  <a:pt x="114672" y="154558"/>
                  <a:pt x="119658" y="142925"/>
                  <a:pt x="119658" y="129629"/>
                </a:cubicBezTo>
                <a:cubicBezTo>
                  <a:pt x="119658" y="116334"/>
                  <a:pt x="114672" y="104701"/>
                  <a:pt x="104701" y="94729"/>
                </a:cubicBezTo>
                <a:cubicBezTo>
                  <a:pt x="94729" y="84758"/>
                  <a:pt x="83096" y="79772"/>
                  <a:pt x="69800" y="79772"/>
                </a:cubicBezTo>
                <a:close/>
                <a:moveTo>
                  <a:pt x="458688" y="0"/>
                </a:moveTo>
                <a:lnTo>
                  <a:pt x="478631" y="0"/>
                </a:lnTo>
                <a:lnTo>
                  <a:pt x="478631" y="439992"/>
                </a:lnTo>
                <a:cubicBezTo>
                  <a:pt x="495250" y="442485"/>
                  <a:pt x="509377" y="450171"/>
                  <a:pt x="521010" y="463051"/>
                </a:cubicBezTo>
                <a:cubicBezTo>
                  <a:pt x="532643" y="475931"/>
                  <a:pt x="538460" y="491096"/>
                  <a:pt x="538460" y="508546"/>
                </a:cubicBezTo>
                <a:cubicBezTo>
                  <a:pt x="538460" y="525996"/>
                  <a:pt x="532643" y="541161"/>
                  <a:pt x="521010" y="554041"/>
                </a:cubicBezTo>
                <a:cubicBezTo>
                  <a:pt x="509377" y="566920"/>
                  <a:pt x="495250" y="574607"/>
                  <a:pt x="478631" y="577100"/>
                </a:cubicBezTo>
                <a:lnTo>
                  <a:pt x="478631" y="638175"/>
                </a:lnTo>
                <a:lnTo>
                  <a:pt x="458688" y="638175"/>
                </a:lnTo>
                <a:lnTo>
                  <a:pt x="458688" y="577100"/>
                </a:lnTo>
                <a:cubicBezTo>
                  <a:pt x="442069" y="574607"/>
                  <a:pt x="427943" y="566920"/>
                  <a:pt x="416309" y="554041"/>
                </a:cubicBezTo>
                <a:cubicBezTo>
                  <a:pt x="404676" y="541161"/>
                  <a:pt x="398859" y="525996"/>
                  <a:pt x="398859" y="508546"/>
                </a:cubicBezTo>
                <a:cubicBezTo>
                  <a:pt x="398859" y="491096"/>
                  <a:pt x="404676" y="475931"/>
                  <a:pt x="416309" y="463051"/>
                </a:cubicBezTo>
                <a:cubicBezTo>
                  <a:pt x="427943" y="450171"/>
                  <a:pt x="442069" y="442485"/>
                  <a:pt x="458688" y="439992"/>
                </a:cubicBezTo>
                <a:close/>
                <a:moveTo>
                  <a:pt x="259259" y="0"/>
                </a:moveTo>
                <a:lnTo>
                  <a:pt x="279201" y="0"/>
                </a:lnTo>
                <a:lnTo>
                  <a:pt x="279201" y="250534"/>
                </a:lnTo>
                <a:cubicBezTo>
                  <a:pt x="295821" y="253026"/>
                  <a:pt x="309947" y="260713"/>
                  <a:pt x="321580" y="273593"/>
                </a:cubicBezTo>
                <a:cubicBezTo>
                  <a:pt x="333214" y="286472"/>
                  <a:pt x="339030" y="301637"/>
                  <a:pt x="339030" y="319088"/>
                </a:cubicBezTo>
                <a:cubicBezTo>
                  <a:pt x="339030" y="336538"/>
                  <a:pt x="333214" y="351703"/>
                  <a:pt x="321580" y="364582"/>
                </a:cubicBezTo>
                <a:cubicBezTo>
                  <a:pt x="309947" y="377462"/>
                  <a:pt x="295821" y="385149"/>
                  <a:pt x="279201" y="387641"/>
                </a:cubicBezTo>
                <a:lnTo>
                  <a:pt x="279201" y="638175"/>
                </a:lnTo>
                <a:lnTo>
                  <a:pt x="259259" y="638175"/>
                </a:lnTo>
                <a:lnTo>
                  <a:pt x="259259" y="387641"/>
                </a:lnTo>
                <a:cubicBezTo>
                  <a:pt x="242639" y="385149"/>
                  <a:pt x="228513" y="377462"/>
                  <a:pt x="216880" y="364582"/>
                </a:cubicBezTo>
                <a:cubicBezTo>
                  <a:pt x="205246" y="351703"/>
                  <a:pt x="199430" y="336538"/>
                  <a:pt x="199430" y="319088"/>
                </a:cubicBezTo>
                <a:cubicBezTo>
                  <a:pt x="199430" y="301637"/>
                  <a:pt x="205246" y="286472"/>
                  <a:pt x="216880" y="273593"/>
                </a:cubicBezTo>
                <a:cubicBezTo>
                  <a:pt x="228513" y="260713"/>
                  <a:pt x="242639" y="253026"/>
                  <a:pt x="259259" y="250534"/>
                </a:cubicBezTo>
                <a:close/>
                <a:moveTo>
                  <a:pt x="59829" y="0"/>
                </a:moveTo>
                <a:lnTo>
                  <a:pt x="79772" y="0"/>
                </a:lnTo>
                <a:lnTo>
                  <a:pt x="79772" y="61075"/>
                </a:lnTo>
                <a:cubicBezTo>
                  <a:pt x="96391" y="63568"/>
                  <a:pt x="110517" y="71255"/>
                  <a:pt x="122151" y="84134"/>
                </a:cubicBezTo>
                <a:cubicBezTo>
                  <a:pt x="133784" y="97014"/>
                  <a:pt x="139601" y="112179"/>
                  <a:pt x="139601" y="129629"/>
                </a:cubicBezTo>
                <a:cubicBezTo>
                  <a:pt x="139601" y="147079"/>
                  <a:pt x="133784" y="162244"/>
                  <a:pt x="122151" y="175124"/>
                </a:cubicBezTo>
                <a:cubicBezTo>
                  <a:pt x="110517" y="188004"/>
                  <a:pt x="96391" y="195690"/>
                  <a:pt x="79772" y="198183"/>
                </a:cubicBezTo>
                <a:lnTo>
                  <a:pt x="79772" y="638175"/>
                </a:lnTo>
                <a:lnTo>
                  <a:pt x="59829" y="638175"/>
                </a:lnTo>
                <a:lnTo>
                  <a:pt x="59829" y="198183"/>
                </a:lnTo>
                <a:cubicBezTo>
                  <a:pt x="43210" y="195690"/>
                  <a:pt x="29083" y="188004"/>
                  <a:pt x="17450" y="175124"/>
                </a:cubicBezTo>
                <a:cubicBezTo>
                  <a:pt x="5817" y="162244"/>
                  <a:pt x="0" y="147079"/>
                  <a:pt x="0" y="129629"/>
                </a:cubicBezTo>
                <a:cubicBezTo>
                  <a:pt x="0" y="112179"/>
                  <a:pt x="5817" y="97014"/>
                  <a:pt x="17450" y="84134"/>
                </a:cubicBezTo>
                <a:cubicBezTo>
                  <a:pt x="29083" y="71255"/>
                  <a:pt x="43210" y="63568"/>
                  <a:pt x="59829" y="61075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5" grpId="0" animBg="1"/>
      <p:bldP spid="716" grpId="0" animBg="1"/>
      <p:bldP spid="717" grpId="0" animBg="1"/>
      <p:bldP spid="718" grpId="0" animBg="1"/>
      <p:bldP spid="11" grpId="0" animBg="1"/>
      <p:bldP spid="12" grpId="0" animBg="1"/>
      <p:bldP spid="13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52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3BB782CC-70F5-AE45-92C7-567B7C87BD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25" name="“ Simplicity is the…"/>
          <p:cNvSpPr txBox="1"/>
          <p:nvPr/>
        </p:nvSpPr>
        <p:spPr>
          <a:xfrm>
            <a:off x="2311717" y="4481879"/>
            <a:ext cx="8457566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the </a:t>
            </a:r>
          </a:p>
          <a:p>
            <a:pPr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ultimate sophistication. “</a:t>
            </a:r>
          </a:p>
        </p:txBody>
      </p:sp>
      <p:sp>
        <p:nvSpPr>
          <p:cNvPr id="726" name="Globally administrate client-focused meta services with B2C processes. Distinctively…"/>
          <p:cNvSpPr txBox="1"/>
          <p:nvPr/>
        </p:nvSpPr>
        <p:spPr>
          <a:xfrm>
            <a:off x="1479551" y="8167320"/>
            <a:ext cx="1012190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>
              <a:lnSpc>
                <a:spcPct val="150000"/>
              </a:lnSpc>
              <a:defRPr sz="1800" b="0">
                <a:solidFill>
                  <a:srgbClr val="F5FA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functional resources.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07BEB42-E75A-F947-AFFD-C862F6889BA4}"/>
              </a:ext>
            </a:extLst>
          </p:cNvPr>
          <p:cNvCxnSpPr>
            <a:cxnSpLocks/>
          </p:cNvCxnSpPr>
          <p:nvPr/>
        </p:nvCxnSpPr>
        <p:spPr>
          <a:xfrm>
            <a:off x="6225116" y="7761225"/>
            <a:ext cx="630768" cy="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" grpId="0" animBg="1"/>
      <p:bldP spid="72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“ Any half - awake…"/>
          <p:cNvSpPr txBox="1"/>
          <p:nvPr/>
        </p:nvSpPr>
        <p:spPr>
          <a:xfrm>
            <a:off x="2154435" y="2288381"/>
            <a:ext cx="7842188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materialist well knows,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holds you. “</a:t>
            </a:r>
          </a:p>
        </p:txBody>
      </p:sp>
      <p:sp>
        <p:nvSpPr>
          <p:cNvPr id="732" name="1936 - Tom Robbins"/>
          <p:cNvSpPr txBox="1"/>
          <p:nvPr/>
        </p:nvSpPr>
        <p:spPr>
          <a:xfrm>
            <a:off x="6598920" y="6858000"/>
            <a:ext cx="330829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1936</a:t>
            </a:r>
            <a:r>
              <a:rPr b="0" dirty="0">
                <a:latin typeface="Inter ExtraBold" panose="02000503000000020004" pitchFamily="2" charset="0"/>
                <a:ea typeface="Inter Light" panose="02000503000000020004" pitchFamily="2" charset="0"/>
              </a:rPr>
              <a:t> -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Tom Robbins</a:t>
            </a:r>
          </a:p>
        </p:txBody>
      </p:sp>
      <p:sp>
        <p:nvSpPr>
          <p:cNvPr id="733" name="Rectangle"/>
          <p:cNvSpPr/>
          <p:nvPr/>
        </p:nvSpPr>
        <p:spPr>
          <a:xfrm>
            <a:off x="2154435" y="9639810"/>
            <a:ext cx="8583614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34" name="Rectangle"/>
          <p:cNvSpPr/>
          <p:nvPr/>
        </p:nvSpPr>
        <p:spPr>
          <a:xfrm>
            <a:off x="1741622" y="9639810"/>
            <a:ext cx="8255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35" name="JEWEL PRODUCT"/>
          <p:cNvSpPr txBox="1"/>
          <p:nvPr/>
        </p:nvSpPr>
        <p:spPr>
          <a:xfrm>
            <a:off x="2154434" y="9078351"/>
            <a:ext cx="291286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JEWEL PRODUCT</a:t>
            </a:r>
          </a:p>
        </p:txBody>
      </p:sp>
      <p:sp>
        <p:nvSpPr>
          <p:cNvPr id="736" name="90%"/>
          <p:cNvSpPr txBox="1"/>
          <p:nvPr/>
        </p:nvSpPr>
        <p:spPr>
          <a:xfrm>
            <a:off x="9425940" y="9078351"/>
            <a:ext cx="1312109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737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38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739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7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53</a:t>
            </a:fld>
            <a:endParaRPr/>
          </a:p>
        </p:txBody>
      </p:sp>
      <p:sp>
        <p:nvSpPr>
          <p:cNvPr id="741" name="Rectangl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pic>
        <p:nvPicPr>
          <p:cNvPr id="20" name="Picture Placeholder 7">
            <a:extLst>
              <a:ext uri="{FF2B5EF4-FFF2-40B4-BE49-F238E27FC236}">
                <a16:creationId xmlns:a16="http://schemas.microsoft.com/office/drawing/2014/main" id="{8DA9D0BD-51DE-4221-BC2F-0A45B471F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3" r="22413"/>
          <a:stretch>
            <a:fillRect/>
          </a:stretch>
        </p:blipFill>
        <p:spPr>
          <a:xfrm>
            <a:off x="13827412" y="3380343"/>
            <a:ext cx="11962097" cy="12194442"/>
          </a:xfrm>
          <a:custGeom>
            <a:avLst/>
            <a:gdLst>
              <a:gd name="connsiteX0" fmla="*/ 7998125 w 11962097"/>
              <a:gd name="connsiteY0" fmla="*/ 616 h 12194442"/>
              <a:gd name="connsiteX1" fmla="*/ 8152429 w 11962097"/>
              <a:gd name="connsiteY1" fmla="*/ 1181 h 12194442"/>
              <a:gd name="connsiteX2" fmla="*/ 9762305 w 11962097"/>
              <a:gd name="connsiteY2" fmla="*/ 549772 h 12194442"/>
              <a:gd name="connsiteX3" fmla="*/ 10264209 w 11962097"/>
              <a:gd name="connsiteY3" fmla="*/ 1024274 h 12194442"/>
              <a:gd name="connsiteX4" fmla="*/ 10368377 w 11962097"/>
              <a:gd name="connsiteY4" fmla="*/ 1131729 h 12194442"/>
              <a:gd name="connsiteX5" fmla="*/ 10508197 w 11962097"/>
              <a:gd name="connsiteY5" fmla="*/ 1320060 h 12194442"/>
              <a:gd name="connsiteX6" fmla="*/ 10554989 w 11962097"/>
              <a:gd name="connsiteY6" fmla="*/ 1407155 h 12194442"/>
              <a:gd name="connsiteX7" fmla="*/ 11072489 w 11962097"/>
              <a:gd name="connsiteY7" fmla="*/ 2395183 h 12194442"/>
              <a:gd name="connsiteX8" fmla="*/ 11527599 w 11962097"/>
              <a:gd name="connsiteY8" fmla="*/ 3847533 h 12194442"/>
              <a:gd name="connsiteX9" fmla="*/ 11879097 w 11962097"/>
              <a:gd name="connsiteY9" fmla="*/ 6035107 h 12194442"/>
              <a:gd name="connsiteX10" fmla="*/ 11953743 w 11962097"/>
              <a:gd name="connsiteY10" fmla="*/ 7105493 h 12194442"/>
              <a:gd name="connsiteX11" fmla="*/ 11962097 w 11962097"/>
              <a:gd name="connsiteY11" fmla="*/ 7639080 h 12194442"/>
              <a:gd name="connsiteX12" fmla="*/ 11962097 w 11962097"/>
              <a:gd name="connsiteY12" fmla="*/ 7642651 h 12194442"/>
              <a:gd name="connsiteX13" fmla="*/ 11946501 w 11962097"/>
              <a:gd name="connsiteY13" fmla="*/ 8178001 h 12194442"/>
              <a:gd name="connsiteX14" fmla="*/ 11740393 w 11962097"/>
              <a:gd name="connsiteY14" fmla="*/ 9614515 h 12194442"/>
              <a:gd name="connsiteX15" fmla="*/ 11322049 w 11962097"/>
              <a:gd name="connsiteY15" fmla="*/ 10698687 h 12194442"/>
              <a:gd name="connsiteX16" fmla="*/ 10733245 w 11962097"/>
              <a:gd name="connsiteY16" fmla="*/ 11444091 h 12194442"/>
              <a:gd name="connsiteX17" fmla="*/ 10617377 w 11962097"/>
              <a:gd name="connsiteY17" fmla="*/ 11553244 h 12194442"/>
              <a:gd name="connsiteX18" fmla="*/ 10468645 w 11962097"/>
              <a:gd name="connsiteY18" fmla="*/ 11662396 h 12194442"/>
              <a:gd name="connsiteX19" fmla="*/ 10428537 w 11962097"/>
              <a:gd name="connsiteY19" fmla="*/ 11683322 h 12194442"/>
              <a:gd name="connsiteX20" fmla="*/ 10192905 w 11962097"/>
              <a:gd name="connsiteY20" fmla="*/ 11821883 h 12194442"/>
              <a:gd name="connsiteX21" fmla="*/ 9176845 w 11962097"/>
              <a:gd name="connsiteY21" fmla="*/ 12147078 h 12194442"/>
              <a:gd name="connsiteX22" fmla="*/ 7800929 w 11962097"/>
              <a:gd name="connsiteY22" fmla="*/ 12148775 h 12194442"/>
              <a:gd name="connsiteX23" fmla="*/ 6336443 w 11962097"/>
              <a:gd name="connsiteY23" fmla="*/ 11835456 h 12194442"/>
              <a:gd name="connsiteX24" fmla="*/ 3146213 w 11962097"/>
              <a:gd name="connsiteY24" fmla="*/ 10514881 h 12194442"/>
              <a:gd name="connsiteX25" fmla="*/ 1595383 w 11962097"/>
              <a:gd name="connsiteY25" fmla="*/ 9509321 h 12194442"/>
              <a:gd name="connsiteX26" fmla="*/ 743653 w 11962097"/>
              <a:gd name="connsiteY26" fmla="*/ 8673429 h 12194442"/>
              <a:gd name="connsiteX27" fmla="*/ 702431 w 11962097"/>
              <a:gd name="connsiteY27" fmla="*/ 8629881 h 12194442"/>
              <a:gd name="connsiteX28" fmla="*/ 567625 w 11962097"/>
              <a:gd name="connsiteY28" fmla="*/ 8450034 h 12194442"/>
              <a:gd name="connsiteX29" fmla="*/ 529188 w 11962097"/>
              <a:gd name="connsiteY29" fmla="*/ 8383863 h 12194442"/>
              <a:gd name="connsiteX30" fmla="*/ 257347 w 11962097"/>
              <a:gd name="connsiteY30" fmla="*/ 7913321 h 12194442"/>
              <a:gd name="connsiteX31" fmla="*/ 27285 w 11962097"/>
              <a:gd name="connsiteY31" fmla="*/ 6377833 h 12194442"/>
              <a:gd name="connsiteX32" fmla="*/ 382127 w 11962097"/>
              <a:gd name="connsiteY32" fmla="*/ 5284047 h 12194442"/>
              <a:gd name="connsiteX33" fmla="*/ 1155870 w 11962097"/>
              <a:gd name="connsiteY33" fmla="*/ 4128049 h 12194442"/>
              <a:gd name="connsiteX34" fmla="*/ 1941869 w 11962097"/>
              <a:gd name="connsiteY34" fmla="*/ 3296681 h 12194442"/>
              <a:gd name="connsiteX35" fmla="*/ 2623699 w 11962097"/>
              <a:gd name="connsiteY35" fmla="*/ 2690969 h 12194442"/>
              <a:gd name="connsiteX36" fmla="*/ 3331711 w 11962097"/>
              <a:gd name="connsiteY36" fmla="*/ 2130502 h 12194442"/>
              <a:gd name="connsiteX37" fmla="*/ 3364577 w 11962097"/>
              <a:gd name="connsiteY37" fmla="*/ 2097700 h 12194442"/>
              <a:gd name="connsiteX38" fmla="*/ 3487129 w 11962097"/>
              <a:gd name="connsiteY38" fmla="*/ 2005514 h 12194442"/>
              <a:gd name="connsiteX39" fmla="*/ 3544505 w 11962097"/>
              <a:gd name="connsiteY39" fmla="*/ 1971016 h 12194442"/>
              <a:gd name="connsiteX40" fmla="*/ 4491491 w 11962097"/>
              <a:gd name="connsiteY40" fmla="*/ 1320060 h 12194442"/>
              <a:gd name="connsiteX41" fmla="*/ 5706975 w 11962097"/>
              <a:gd name="connsiteY41" fmla="*/ 634605 h 12194442"/>
              <a:gd name="connsiteX42" fmla="*/ 6940843 w 11962097"/>
              <a:gd name="connsiteY42" fmla="*/ 160103 h 12194442"/>
              <a:gd name="connsiteX43" fmla="*/ 7998125 w 11962097"/>
              <a:gd name="connsiteY43" fmla="*/ 616 h 12194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1962097" h="12194442">
                <a:moveTo>
                  <a:pt x="7998125" y="616"/>
                </a:moveTo>
                <a:cubicBezTo>
                  <a:pt x="8049373" y="-515"/>
                  <a:pt x="8100623" y="50"/>
                  <a:pt x="8152429" y="1181"/>
                </a:cubicBezTo>
                <a:cubicBezTo>
                  <a:pt x="8745689" y="17017"/>
                  <a:pt x="9284913" y="190643"/>
                  <a:pt x="9762305" y="549772"/>
                </a:cubicBezTo>
                <a:cubicBezTo>
                  <a:pt x="9947245" y="689464"/>
                  <a:pt x="10113247" y="848386"/>
                  <a:pt x="10264209" y="1024274"/>
                </a:cubicBezTo>
                <a:cubicBezTo>
                  <a:pt x="10295961" y="1061600"/>
                  <a:pt x="10333281" y="1096100"/>
                  <a:pt x="10368377" y="1131729"/>
                </a:cubicBezTo>
                <a:cubicBezTo>
                  <a:pt x="10415169" y="1194506"/>
                  <a:pt x="10461405" y="1257283"/>
                  <a:pt x="10508197" y="1320060"/>
                </a:cubicBezTo>
                <a:cubicBezTo>
                  <a:pt x="10523237" y="1348904"/>
                  <a:pt x="10537163" y="1380009"/>
                  <a:pt x="10554989" y="1407155"/>
                </a:cubicBezTo>
                <a:cubicBezTo>
                  <a:pt x="10762213" y="1718212"/>
                  <a:pt x="10929885" y="2049628"/>
                  <a:pt x="11072489" y="2395183"/>
                </a:cubicBezTo>
                <a:cubicBezTo>
                  <a:pt x="11266343" y="2865726"/>
                  <a:pt x="11412289" y="3352105"/>
                  <a:pt x="11527599" y="3847533"/>
                </a:cubicBezTo>
                <a:cubicBezTo>
                  <a:pt x="11696943" y="4568053"/>
                  <a:pt x="11805569" y="5298751"/>
                  <a:pt x="11879097" y="6035107"/>
                </a:cubicBezTo>
                <a:cubicBezTo>
                  <a:pt x="11914471" y="6391690"/>
                  <a:pt x="11940931" y="6748415"/>
                  <a:pt x="11953743" y="7105493"/>
                </a:cubicBezTo>
                <a:lnTo>
                  <a:pt x="11962097" y="7639080"/>
                </a:lnTo>
                <a:lnTo>
                  <a:pt x="11962097" y="7642651"/>
                </a:lnTo>
                <a:lnTo>
                  <a:pt x="11946501" y="8178001"/>
                </a:lnTo>
                <a:cubicBezTo>
                  <a:pt x="11920321" y="8662683"/>
                  <a:pt x="11859601" y="9143406"/>
                  <a:pt x="11740393" y="9614515"/>
                </a:cubicBezTo>
                <a:cubicBezTo>
                  <a:pt x="11645693" y="9992873"/>
                  <a:pt x="11513673" y="10358222"/>
                  <a:pt x="11322049" y="10698687"/>
                </a:cubicBezTo>
                <a:cubicBezTo>
                  <a:pt x="11163845" y="10977507"/>
                  <a:pt x="10971663" y="11228614"/>
                  <a:pt x="10733245" y="11444091"/>
                </a:cubicBezTo>
                <a:cubicBezTo>
                  <a:pt x="10694251" y="11479721"/>
                  <a:pt x="10655815" y="11517048"/>
                  <a:pt x="10617377" y="11553244"/>
                </a:cubicBezTo>
                <a:cubicBezTo>
                  <a:pt x="10567801" y="11590005"/>
                  <a:pt x="10518223" y="11625635"/>
                  <a:pt x="10468645" y="11662396"/>
                </a:cubicBezTo>
                <a:cubicBezTo>
                  <a:pt x="10454721" y="11669183"/>
                  <a:pt x="10441349" y="11674838"/>
                  <a:pt x="10428537" y="11683322"/>
                </a:cubicBezTo>
                <a:cubicBezTo>
                  <a:pt x="10350551" y="11729132"/>
                  <a:pt x="10273121" y="11779466"/>
                  <a:pt x="10192905" y="11821883"/>
                </a:cubicBezTo>
                <a:cubicBezTo>
                  <a:pt x="9874829" y="11992116"/>
                  <a:pt x="9533915" y="12093916"/>
                  <a:pt x="9176845" y="12147078"/>
                </a:cubicBezTo>
                <a:cubicBezTo>
                  <a:pt x="8718949" y="12215511"/>
                  <a:pt x="8259939" y="12204199"/>
                  <a:pt x="7800929" y="12148775"/>
                </a:cubicBezTo>
                <a:cubicBezTo>
                  <a:pt x="7303483" y="12088826"/>
                  <a:pt x="6816063" y="11978542"/>
                  <a:pt x="6336443" y="11835456"/>
                </a:cubicBezTo>
                <a:cubicBezTo>
                  <a:pt x="5227355" y="11505737"/>
                  <a:pt x="4167845" y="11056685"/>
                  <a:pt x="3146213" y="10514881"/>
                </a:cubicBezTo>
                <a:cubicBezTo>
                  <a:pt x="2599746" y="10224751"/>
                  <a:pt x="2077789" y="9897293"/>
                  <a:pt x="1595383" y="9509321"/>
                </a:cubicBezTo>
                <a:cubicBezTo>
                  <a:pt x="1283992" y="9258780"/>
                  <a:pt x="988755" y="8990706"/>
                  <a:pt x="743653" y="8673429"/>
                </a:cubicBezTo>
                <a:cubicBezTo>
                  <a:pt x="730841" y="8657027"/>
                  <a:pt x="716357" y="8644020"/>
                  <a:pt x="702431" y="8629881"/>
                </a:cubicBezTo>
                <a:cubicBezTo>
                  <a:pt x="657867" y="8569932"/>
                  <a:pt x="612189" y="8509983"/>
                  <a:pt x="567625" y="8450034"/>
                </a:cubicBezTo>
                <a:cubicBezTo>
                  <a:pt x="555370" y="8427411"/>
                  <a:pt x="544786" y="8404224"/>
                  <a:pt x="529188" y="8383863"/>
                </a:cubicBezTo>
                <a:cubicBezTo>
                  <a:pt x="421120" y="8237385"/>
                  <a:pt x="333106" y="8078463"/>
                  <a:pt x="257347" y="7913321"/>
                </a:cubicBezTo>
                <a:cubicBezTo>
                  <a:pt x="31742" y="7423548"/>
                  <a:pt x="-47359" y="6912285"/>
                  <a:pt x="27285" y="6377833"/>
                </a:cubicBezTo>
                <a:cubicBezTo>
                  <a:pt x="81319" y="5992689"/>
                  <a:pt x="208884" y="5630733"/>
                  <a:pt x="382127" y="5284047"/>
                </a:cubicBezTo>
                <a:cubicBezTo>
                  <a:pt x="591578" y="4865535"/>
                  <a:pt x="856734" y="4486047"/>
                  <a:pt x="1155870" y="4128049"/>
                </a:cubicBezTo>
                <a:cubicBezTo>
                  <a:pt x="1400973" y="3835091"/>
                  <a:pt x="1665572" y="3559664"/>
                  <a:pt x="1941869" y="3296681"/>
                </a:cubicBezTo>
                <a:cubicBezTo>
                  <a:pt x="2162461" y="3086293"/>
                  <a:pt x="2388067" y="2883259"/>
                  <a:pt x="2623699" y="2690969"/>
                </a:cubicBezTo>
                <a:cubicBezTo>
                  <a:pt x="2857103" y="2499811"/>
                  <a:pt x="3096079" y="2317136"/>
                  <a:pt x="3331711" y="2130502"/>
                </a:cubicBezTo>
                <a:cubicBezTo>
                  <a:pt x="3343965" y="2120888"/>
                  <a:pt x="3353435" y="2107880"/>
                  <a:pt x="3364577" y="2097700"/>
                </a:cubicBezTo>
                <a:cubicBezTo>
                  <a:pt x="3406355" y="2066595"/>
                  <a:pt x="3445907" y="2036620"/>
                  <a:pt x="3487129" y="2005514"/>
                </a:cubicBezTo>
                <a:cubicBezTo>
                  <a:pt x="3506067" y="1993638"/>
                  <a:pt x="3526679" y="1983458"/>
                  <a:pt x="3544505" y="1971016"/>
                </a:cubicBezTo>
                <a:cubicBezTo>
                  <a:pt x="3853667" y="1745358"/>
                  <a:pt x="4168401" y="1526488"/>
                  <a:pt x="4491491" y="1320060"/>
                </a:cubicBezTo>
                <a:cubicBezTo>
                  <a:pt x="4884211" y="1070084"/>
                  <a:pt x="5288073" y="837074"/>
                  <a:pt x="5706975" y="634605"/>
                </a:cubicBezTo>
                <a:cubicBezTo>
                  <a:pt x="6105267" y="442316"/>
                  <a:pt x="6513029" y="276608"/>
                  <a:pt x="6940843" y="160103"/>
                </a:cubicBezTo>
                <a:cubicBezTo>
                  <a:pt x="7287329" y="66221"/>
                  <a:pt x="7638827" y="6271"/>
                  <a:pt x="7998125" y="616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54</a:t>
            </a:fld>
            <a:endParaRPr lang="en-US"/>
          </a:p>
        </p:txBody>
      </p:sp>
      <p:sp>
        <p:nvSpPr>
          <p:cNvPr id="745" name="“ Any half - awake…"/>
          <p:cNvSpPr txBox="1"/>
          <p:nvPr/>
        </p:nvSpPr>
        <p:spPr>
          <a:xfrm>
            <a:off x="2154435" y="2288381"/>
            <a:ext cx="7842188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materialist well knows,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holds you. “</a:t>
            </a:r>
          </a:p>
        </p:txBody>
      </p:sp>
      <p:sp>
        <p:nvSpPr>
          <p:cNvPr id="747" name="Globally administrate client-focused meta services with B2C processes. Distinctively…"/>
          <p:cNvSpPr txBox="1"/>
          <p:nvPr/>
        </p:nvSpPr>
        <p:spPr>
          <a:xfrm>
            <a:off x="2154435" y="10360818"/>
            <a:ext cx="9410036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5D0CA36-B322-514A-B4F6-5D2D392794D4}"/>
              </a:ext>
            </a:extLst>
          </p:cNvPr>
          <p:cNvCxnSpPr>
            <a:cxnSpLocks/>
          </p:cNvCxnSpPr>
          <p:nvPr/>
        </p:nvCxnSpPr>
        <p:spPr>
          <a:xfrm>
            <a:off x="2154435" y="995472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" name="1936 - Tom Robbins">
            <a:extLst>
              <a:ext uri="{FF2B5EF4-FFF2-40B4-BE49-F238E27FC236}">
                <a16:creationId xmlns:a16="http://schemas.microsoft.com/office/drawing/2014/main" id="{DD8F2381-7837-4F96-B022-18C6654329F5}"/>
              </a:ext>
            </a:extLst>
          </p:cNvPr>
          <p:cNvSpPr txBox="1"/>
          <p:nvPr/>
        </p:nvSpPr>
        <p:spPr>
          <a:xfrm>
            <a:off x="7077075" y="6858000"/>
            <a:ext cx="283014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1936</a:t>
            </a:r>
            <a:r>
              <a:rPr b="0" dirty="0">
                <a:latin typeface="Inter ExtraBold" panose="02000503000000020004" pitchFamily="2" charset="0"/>
                <a:ea typeface="Inter Light" panose="02000503000000020004" pitchFamily="2" charset="0"/>
              </a:rPr>
              <a:t> -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Tom Robbins</a:t>
            </a:r>
          </a:p>
        </p:txBody>
      </p:sp>
      <p:pic>
        <p:nvPicPr>
          <p:cNvPr id="12" name="Picture Placeholder 6">
            <a:extLst>
              <a:ext uri="{FF2B5EF4-FFF2-40B4-BE49-F238E27FC236}">
                <a16:creationId xmlns:a16="http://schemas.microsoft.com/office/drawing/2014/main" id="{5AC56BEB-5FEF-4B2D-AC9C-B4ECD2668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2192165" y="-5474375"/>
            <a:ext cx="14062038" cy="14062415"/>
          </a:xfrm>
          <a:custGeom>
            <a:avLst/>
            <a:gdLst>
              <a:gd name="connsiteX0" fmla="*/ 7031019 w 14062038"/>
              <a:gd name="connsiteY0" fmla="*/ 0 h 14062415"/>
              <a:gd name="connsiteX1" fmla="*/ 8792799 w 14062038"/>
              <a:gd name="connsiteY1" fmla="*/ 414711 h 14062415"/>
              <a:gd name="connsiteX2" fmla="*/ 11416215 w 14062038"/>
              <a:gd name="connsiteY2" fmla="*/ 2645818 h 14062415"/>
              <a:gd name="connsiteX3" fmla="*/ 13647315 w 14062038"/>
              <a:gd name="connsiteY3" fmla="*/ 5270151 h 14062415"/>
              <a:gd name="connsiteX4" fmla="*/ 13647315 w 14062038"/>
              <a:gd name="connsiteY4" fmla="*/ 8792916 h 14062415"/>
              <a:gd name="connsiteX5" fmla="*/ 11416215 w 14062038"/>
              <a:gd name="connsiteY5" fmla="*/ 11416598 h 14062415"/>
              <a:gd name="connsiteX6" fmla="*/ 8792799 w 14062038"/>
              <a:gd name="connsiteY6" fmla="*/ 13647704 h 14062415"/>
              <a:gd name="connsiteX7" fmla="*/ 7031019 w 14062038"/>
              <a:gd name="connsiteY7" fmla="*/ 14062415 h 14062415"/>
              <a:gd name="connsiteX8" fmla="*/ 5269239 w 14062038"/>
              <a:gd name="connsiteY8" fmla="*/ 13647704 h 14062415"/>
              <a:gd name="connsiteX9" fmla="*/ 2645159 w 14062038"/>
              <a:gd name="connsiteY9" fmla="*/ 11416598 h 14062415"/>
              <a:gd name="connsiteX10" fmla="*/ 414723 w 14062038"/>
              <a:gd name="connsiteY10" fmla="*/ 8792916 h 14062415"/>
              <a:gd name="connsiteX11" fmla="*/ 414723 w 14062038"/>
              <a:gd name="connsiteY11" fmla="*/ 5270151 h 14062415"/>
              <a:gd name="connsiteX12" fmla="*/ 2645159 w 14062038"/>
              <a:gd name="connsiteY12" fmla="*/ 2645818 h 14062415"/>
              <a:gd name="connsiteX13" fmla="*/ 5269239 w 14062038"/>
              <a:gd name="connsiteY13" fmla="*/ 414711 h 14062415"/>
              <a:gd name="connsiteX14" fmla="*/ 7031019 w 14062038"/>
              <a:gd name="connsiteY14" fmla="*/ 0 h 14062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4062038" h="14062415">
                <a:moveTo>
                  <a:pt x="7031019" y="0"/>
                </a:moveTo>
                <a:cubicBezTo>
                  <a:pt x="7634431" y="0"/>
                  <a:pt x="8238507" y="138020"/>
                  <a:pt x="8792799" y="414711"/>
                </a:cubicBezTo>
                <a:cubicBezTo>
                  <a:pt x="9639833" y="868485"/>
                  <a:pt x="10301661" y="1531241"/>
                  <a:pt x="11416215" y="2645818"/>
                </a:cubicBezTo>
                <a:cubicBezTo>
                  <a:pt x="12530771" y="3760394"/>
                  <a:pt x="13193263" y="4423151"/>
                  <a:pt x="13647315" y="5270151"/>
                </a:cubicBezTo>
                <a:cubicBezTo>
                  <a:pt x="14200279" y="6379519"/>
                  <a:pt x="14200279" y="7684199"/>
                  <a:pt x="13647315" y="8792916"/>
                </a:cubicBezTo>
                <a:cubicBezTo>
                  <a:pt x="13193263" y="9639916"/>
                  <a:pt x="12530771" y="10302021"/>
                  <a:pt x="11416215" y="11416598"/>
                </a:cubicBezTo>
                <a:cubicBezTo>
                  <a:pt x="10301661" y="12531174"/>
                  <a:pt x="9639833" y="13193931"/>
                  <a:pt x="8792799" y="13647704"/>
                </a:cubicBezTo>
                <a:cubicBezTo>
                  <a:pt x="8238507" y="13924395"/>
                  <a:pt x="7634431" y="14062415"/>
                  <a:pt x="7031019" y="14062415"/>
                </a:cubicBezTo>
                <a:cubicBezTo>
                  <a:pt x="6427607" y="14062415"/>
                  <a:pt x="5824195" y="13924395"/>
                  <a:pt x="5269239" y="13647704"/>
                </a:cubicBezTo>
                <a:cubicBezTo>
                  <a:pt x="4422869" y="13193931"/>
                  <a:pt x="3760377" y="12531174"/>
                  <a:pt x="2645159" y="11416598"/>
                </a:cubicBezTo>
                <a:cubicBezTo>
                  <a:pt x="1530605" y="10302021"/>
                  <a:pt x="868776" y="9639916"/>
                  <a:pt x="414723" y="8792916"/>
                </a:cubicBezTo>
                <a:cubicBezTo>
                  <a:pt x="-138240" y="7684199"/>
                  <a:pt x="-138240" y="6379519"/>
                  <a:pt x="414723" y="5270151"/>
                </a:cubicBezTo>
                <a:cubicBezTo>
                  <a:pt x="868776" y="4423151"/>
                  <a:pt x="1530605" y="3760394"/>
                  <a:pt x="2645159" y="2645818"/>
                </a:cubicBezTo>
                <a:cubicBezTo>
                  <a:pt x="3760377" y="1531241"/>
                  <a:pt x="4422869" y="868485"/>
                  <a:pt x="5269239" y="414711"/>
                </a:cubicBezTo>
                <a:cubicBezTo>
                  <a:pt x="5824195" y="138020"/>
                  <a:pt x="6427607" y="0"/>
                  <a:pt x="7031019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5" grpId="0" animBg="1"/>
      <p:bldP spid="747" grpId="0" animBg="1"/>
      <p:bldP spid="4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55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20D96B2-AA29-45EF-9882-C580CDEF947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53" name="The trouble with simple…"/>
          <p:cNvSpPr txBox="1"/>
          <p:nvPr/>
        </p:nvSpPr>
        <p:spPr>
          <a:xfrm>
            <a:off x="13797926" y="7571039"/>
            <a:ext cx="8314374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trouble with simple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living is that tough if can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be joyful, rich, and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creative, it isn’t simple.</a:t>
            </a:r>
          </a:p>
        </p:txBody>
      </p:sp>
      <p:sp>
        <p:nvSpPr>
          <p:cNvPr id="755" name="45%…"/>
          <p:cNvSpPr txBox="1"/>
          <p:nvPr/>
        </p:nvSpPr>
        <p:spPr>
          <a:xfrm>
            <a:off x="13797926" y="3391137"/>
            <a:ext cx="4223374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pic>
        <p:nvPicPr>
          <p:cNvPr id="756" name="kloe logo.psd" descr="kloe logo.psd"/>
          <p:cNvPicPr>
            <a:picLocks noChangeAspect="1"/>
          </p:cNvPicPr>
          <p:nvPr/>
        </p:nvPicPr>
        <p:blipFill>
          <a:blip r:embed="rId2"/>
          <a:srcRect l="17939" t="14445" r="17939" b="14445"/>
          <a:stretch>
            <a:fillRect/>
          </a:stretch>
        </p:blipFill>
        <p:spPr>
          <a:xfrm>
            <a:off x="3586162" y="5694163"/>
            <a:ext cx="2098792" cy="232751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7FA95C-0DD5-4144-BD9A-546EAD657ACE}"/>
              </a:ext>
            </a:extLst>
          </p:cNvPr>
          <p:cNvCxnSpPr>
            <a:cxnSpLocks/>
          </p:cNvCxnSpPr>
          <p:nvPr/>
        </p:nvCxnSpPr>
        <p:spPr>
          <a:xfrm>
            <a:off x="13797926" y="6924497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75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750" tmFilter="0, 0; .2, .5; .8, .5; 1, 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375" autoRev="1" fill="hold"/>
                                        <p:tgtEl>
                                          <p:spTgt spid="7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3" grpId="0" animBg="1"/>
      <p:bldP spid="755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56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18D6208-A26E-409C-B44F-A7357535CA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1255804-4802-48C4-8534-D7F08C04647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61" name="“ Any half - awake materialist well knows,…"/>
          <p:cNvSpPr txBox="1"/>
          <p:nvPr/>
        </p:nvSpPr>
        <p:spPr>
          <a:xfrm>
            <a:off x="13033119" y="4933839"/>
            <a:ext cx="8188139" cy="21396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32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materialist well knows, </a:t>
            </a:r>
          </a:p>
          <a:p>
            <a:pPr algn="l">
              <a:lnSpc>
                <a:spcPct val="150000"/>
              </a:lnSpc>
              <a:defRPr sz="32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holds you. “</a:t>
            </a:r>
          </a:p>
        </p:txBody>
      </p:sp>
      <p:sp>
        <p:nvSpPr>
          <p:cNvPr id="762" name="Globally administrate client-focused meta services with B2C processes. Distinctively…"/>
          <p:cNvSpPr txBox="1"/>
          <p:nvPr/>
        </p:nvSpPr>
        <p:spPr>
          <a:xfrm>
            <a:off x="13033119" y="7715360"/>
            <a:ext cx="10322181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871AFCE-9192-3B4E-A7B9-F0E96AC592E6}"/>
              </a:ext>
            </a:extLst>
          </p:cNvPr>
          <p:cNvCxnSpPr>
            <a:cxnSpLocks/>
          </p:cNvCxnSpPr>
          <p:nvPr/>
        </p:nvCxnSpPr>
        <p:spPr>
          <a:xfrm>
            <a:off x="13033118" y="7309264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" grpId="0" animBg="1"/>
      <p:bldP spid="762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Line"/>
          <p:cNvSpPr/>
          <p:nvPr/>
        </p:nvSpPr>
        <p:spPr>
          <a:xfrm flipV="1">
            <a:off x="2154435" y="2320131"/>
            <a:ext cx="1" cy="5052219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66" name="“ Any half - awake…"/>
          <p:cNvSpPr txBox="1"/>
          <p:nvPr/>
        </p:nvSpPr>
        <p:spPr>
          <a:xfrm>
            <a:off x="13643240" y="2288381"/>
            <a:ext cx="7842187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materialist well knows,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holds you. “</a:t>
            </a:r>
          </a:p>
        </p:txBody>
      </p:sp>
      <p:sp>
        <p:nvSpPr>
          <p:cNvPr id="767" name="1936 - Tom Robbins"/>
          <p:cNvSpPr txBox="1"/>
          <p:nvPr/>
        </p:nvSpPr>
        <p:spPr>
          <a:xfrm>
            <a:off x="18317029" y="6858000"/>
            <a:ext cx="3078989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solidFill>
                  <a:srgbClr val="4C5056"/>
                </a:solidFill>
                <a:latin typeface="Inter ExtraBold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1936</a:t>
            </a:r>
            <a:r>
              <a:rPr b="0" dirty="0">
                <a:latin typeface="Inter ExtraBold" panose="02000503000000020004" pitchFamily="2" charset="0"/>
                <a:ea typeface="Inter Light" panose="02000503000000020004" pitchFamily="2" charset="0"/>
              </a:rPr>
              <a:t> -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Tom Robbins</a:t>
            </a:r>
          </a:p>
        </p:txBody>
      </p:sp>
      <p:sp>
        <p:nvSpPr>
          <p:cNvPr id="768" name="Rectangle"/>
          <p:cNvSpPr/>
          <p:nvPr/>
        </p:nvSpPr>
        <p:spPr>
          <a:xfrm>
            <a:off x="13643240" y="9696995"/>
            <a:ext cx="8583613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69" name="Rectangle"/>
          <p:cNvSpPr/>
          <p:nvPr/>
        </p:nvSpPr>
        <p:spPr>
          <a:xfrm>
            <a:off x="12682206" y="9696995"/>
            <a:ext cx="889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70" name="DESIGN ANALYSIS"/>
          <p:cNvSpPr txBox="1"/>
          <p:nvPr/>
        </p:nvSpPr>
        <p:spPr>
          <a:xfrm>
            <a:off x="13643239" y="9135534"/>
            <a:ext cx="2656303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ANALYSIS</a:t>
            </a:r>
          </a:p>
        </p:txBody>
      </p:sp>
      <p:sp>
        <p:nvSpPr>
          <p:cNvPr id="771" name="90%"/>
          <p:cNvSpPr txBox="1"/>
          <p:nvPr/>
        </p:nvSpPr>
        <p:spPr>
          <a:xfrm>
            <a:off x="20813486" y="9135534"/>
            <a:ext cx="1413367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772" name="DESCRIPTION…"/>
          <p:cNvSpPr txBox="1"/>
          <p:nvPr/>
        </p:nvSpPr>
        <p:spPr>
          <a:xfrm>
            <a:off x="3081932" y="2301081"/>
            <a:ext cx="4804767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DESCRIPTION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773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74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775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776" name="Rectangl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7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57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EE31624-6A21-4B4B-8FDF-EBD492C3E9D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8F1A1D-84C1-704A-8ACC-44F4CBCF8D0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4434" y="9271000"/>
            <a:ext cx="5080000" cy="4445001"/>
          </a:xfrm>
        </p:spPr>
      </p:sp>
      <p:sp>
        <p:nvSpPr>
          <p:cNvPr id="778" name="Rectangle"/>
          <p:cNvSpPr/>
          <p:nvPr/>
        </p:nvSpPr>
        <p:spPr>
          <a:xfrm>
            <a:off x="12314435" y="7342394"/>
            <a:ext cx="1328806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80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5" grpId="0" animBg="1"/>
      <p:bldP spid="766" grpId="0" animBg="1"/>
      <p:bldP spid="767" grpId="0" animBg="1"/>
      <p:bldP spid="768" grpId="0" animBg="1"/>
      <p:bldP spid="769" grpId="0" animBg="1"/>
      <p:bldP spid="770" grpId="0" animBg="1"/>
      <p:bldP spid="771" grpId="0" animBg="1"/>
      <p:bldP spid="772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8427F9F-F4C7-4F49-BAED-4E790DEE62CD}"/>
              </a:ext>
            </a:extLst>
          </p:cNvPr>
          <p:cNvGrpSpPr/>
          <p:nvPr/>
        </p:nvGrpSpPr>
        <p:grpSpPr>
          <a:xfrm>
            <a:off x="16511855" y="2288381"/>
            <a:ext cx="5715001" cy="9139239"/>
            <a:chOff x="16511855" y="2288381"/>
            <a:chExt cx="5715001" cy="9139239"/>
          </a:xfrm>
        </p:grpSpPr>
        <p:sp>
          <p:nvSpPr>
            <p:cNvPr id="20" name="Rectangle">
              <a:extLst>
                <a:ext uri="{FF2B5EF4-FFF2-40B4-BE49-F238E27FC236}">
                  <a16:creationId xmlns:a16="http://schemas.microsoft.com/office/drawing/2014/main" id="{3504CA5A-B440-489F-8E83-A73A9B63F086}"/>
                </a:ext>
              </a:extLst>
            </p:cNvPr>
            <p:cNvSpPr/>
            <p:nvPr/>
          </p:nvSpPr>
          <p:spPr>
            <a:xfrm>
              <a:off x="16511855" y="2288381"/>
              <a:ext cx="5715001" cy="9139239"/>
            </a:xfrm>
            <a:prstGeom prst="rect">
              <a:avLst/>
            </a:prstGeom>
            <a:solidFill>
              <a:srgbClr val="F7F9FF"/>
            </a:solidFill>
            <a:ln w="12700" cap="flat">
              <a:noFill/>
              <a:miter lim="400000"/>
            </a:ln>
            <a:effectLst/>
          </p:spPr>
          <p:txBody>
            <a:bodyPr wrap="square" lIns="457200" tIns="914400" rIns="0" bIns="0" numCol="1" anchor="t" anchorCtr="0">
              <a:noAutofit/>
            </a:bodyPr>
            <a:lstStyle/>
            <a:p>
              <a:pPr algn="l"/>
              <a:r>
                <a:rPr lang="en-US" sz="1800" b="0" dirty="0">
                  <a:solidFill>
                    <a:srgbClr val="67717F"/>
                  </a:solidFill>
                  <a:latin typeface="Inter Light" panose="02000503000000020004" pitchFamily="2" charset="0"/>
                </a:rPr>
                <a:t>The focused services processes.</a:t>
              </a:r>
            </a:p>
            <a:p>
              <a:pPr algn="l"/>
              <a:r>
                <a:rPr lang="en-US" sz="5500" dirty="0">
                  <a:latin typeface="Inter ExtraBold" panose="02000503000000020004" pitchFamily="2" charset="0"/>
                </a:rPr>
                <a:t>KLOE design</a:t>
              </a:r>
            </a:p>
          </p:txBody>
        </p:sp>
        <p:sp>
          <p:nvSpPr>
            <p:cNvPr id="787" name="MIKE ROBERTSON…"/>
            <p:cNvSpPr txBox="1"/>
            <p:nvPr/>
          </p:nvSpPr>
          <p:spPr>
            <a:xfrm>
              <a:off x="16940742" y="10459244"/>
              <a:ext cx="456240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MIKE ROBERTSON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1D04B03-96BF-46C7-8B03-2DAC9F629C99}"/>
              </a:ext>
            </a:extLst>
          </p:cNvPr>
          <p:cNvGrpSpPr/>
          <p:nvPr/>
        </p:nvGrpSpPr>
        <p:grpSpPr>
          <a:xfrm>
            <a:off x="9757833" y="2288381"/>
            <a:ext cx="5715001" cy="9139239"/>
            <a:chOff x="9757833" y="2288381"/>
            <a:chExt cx="5715001" cy="9139239"/>
          </a:xfrm>
        </p:grpSpPr>
        <p:sp>
          <p:nvSpPr>
            <p:cNvPr id="789" name="Rectangle"/>
            <p:cNvSpPr/>
            <p:nvPr/>
          </p:nvSpPr>
          <p:spPr>
            <a:xfrm>
              <a:off x="9757833" y="2288381"/>
              <a:ext cx="5715001" cy="9139239"/>
            </a:xfrm>
            <a:prstGeom prst="rect">
              <a:avLst/>
            </a:prstGeom>
            <a:solidFill>
              <a:srgbClr val="F7F9FF"/>
            </a:solidFill>
            <a:ln w="12700" cap="flat">
              <a:noFill/>
              <a:miter lim="400000"/>
            </a:ln>
            <a:effectLst/>
          </p:spPr>
          <p:txBody>
            <a:bodyPr wrap="square" lIns="457200" tIns="914400" rIns="0" bIns="0" numCol="1" anchor="t" anchorCtr="0">
              <a:noAutofit/>
            </a:bodyPr>
            <a:lstStyle/>
            <a:p>
              <a:pPr algn="l"/>
              <a:r>
                <a:rPr lang="en-US" sz="1800" b="0" dirty="0">
                  <a:solidFill>
                    <a:srgbClr val="67717F"/>
                  </a:solidFill>
                  <a:latin typeface="Inter Light" panose="02000503000000020004" pitchFamily="2" charset="0"/>
                </a:rPr>
                <a:t>The focused services processes.</a:t>
              </a:r>
            </a:p>
            <a:p>
              <a:pPr algn="l"/>
              <a:r>
                <a:rPr lang="en-US" sz="5500" dirty="0">
                  <a:latin typeface="Inter ExtraBold" panose="02000503000000020004" pitchFamily="2" charset="0"/>
                </a:rPr>
                <a:t>Martin design</a:t>
              </a:r>
            </a:p>
          </p:txBody>
        </p:sp>
        <p:sp>
          <p:nvSpPr>
            <p:cNvPr id="793" name="DAVID ANDERSON…"/>
            <p:cNvSpPr txBox="1"/>
            <p:nvPr/>
          </p:nvSpPr>
          <p:spPr>
            <a:xfrm>
              <a:off x="10186723" y="10459244"/>
              <a:ext cx="4620658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DAVID ANDERSON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sp>
        <p:nvSpPr>
          <p:cNvPr id="782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58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5248BBE-AB6F-4909-BAAD-1FFE89C5FC5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5258A02-8354-44CD-95CA-5AE02D16F08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511852" y="5077618"/>
            <a:ext cx="5715000" cy="5080002"/>
          </a:xfrm>
        </p:spPr>
      </p:sp>
      <p:sp>
        <p:nvSpPr>
          <p:cNvPr id="795" name="Globally administrate client-focused meta with…"/>
          <p:cNvSpPr txBox="1"/>
          <p:nvPr/>
        </p:nvSpPr>
        <p:spPr>
          <a:xfrm>
            <a:off x="2154435" y="6456731"/>
            <a:ext cx="5986675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with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B2C processes. Distinctively synergies excellent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communities and global manufactured products.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Objectively integrate distributed internal or "organic"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797" name="45%…"/>
          <p:cNvSpPr txBox="1"/>
          <p:nvPr/>
        </p:nvSpPr>
        <p:spPr>
          <a:xfrm>
            <a:off x="2154434" y="10157618"/>
            <a:ext cx="233121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User</a:t>
            </a:r>
          </a:p>
        </p:txBody>
      </p:sp>
      <p:sp>
        <p:nvSpPr>
          <p:cNvPr id="798" name="20%…"/>
          <p:cNvSpPr txBox="1"/>
          <p:nvPr/>
        </p:nvSpPr>
        <p:spPr>
          <a:xfrm>
            <a:off x="5045802" y="10157618"/>
            <a:ext cx="2947824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80B92C2-FE93-F84B-AAD9-A9E59F42EA85}"/>
              </a:ext>
            </a:extLst>
          </p:cNvPr>
          <p:cNvCxnSpPr>
            <a:cxnSpLocks/>
          </p:cNvCxnSpPr>
          <p:nvPr/>
        </p:nvCxnSpPr>
        <p:spPr>
          <a:xfrm>
            <a:off x="2154435" y="6039688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0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0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5" grpId="0" animBg="1"/>
      <p:bldP spid="797" grpId="0" animBg="1"/>
      <p:bldP spid="798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2" name="Special simple…"/>
          <p:cNvSpPr txBox="1"/>
          <p:nvPr/>
        </p:nvSpPr>
        <p:spPr>
          <a:xfrm>
            <a:off x="13674635" y="3940099"/>
            <a:ext cx="5900357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Special simple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image option and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description.</a:t>
            </a:r>
          </a:p>
        </p:txBody>
      </p:sp>
      <p:sp>
        <p:nvSpPr>
          <p:cNvPr id="803" name="Globally administrate client-focused meta services with B2C processes.…"/>
          <p:cNvSpPr txBox="1"/>
          <p:nvPr/>
        </p:nvSpPr>
        <p:spPr>
          <a:xfrm>
            <a:off x="13674634" y="8709100"/>
            <a:ext cx="7975997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 Objectively integrate distributed internal or “organic".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C7A64F1-6426-5B43-9AC8-D8E7F493C0A4}"/>
              </a:ext>
            </a:extLst>
          </p:cNvPr>
          <p:cNvCxnSpPr>
            <a:cxnSpLocks/>
          </p:cNvCxnSpPr>
          <p:nvPr/>
        </p:nvCxnSpPr>
        <p:spPr>
          <a:xfrm>
            <a:off x="13674634" y="830300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FFFA75A-29D9-3C4A-A668-0826774EB51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A68E51-7868-3649-9705-9A8E48EE48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2" grpId="0" animBg="1"/>
      <p:bldP spid="80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3A5A2AB-1359-C444-8FE1-DC2E9769423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E47663-C28E-9943-A2EB-5B2F1388AFE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A26586A-4DFE-694E-9C70-9182788F62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57B7FA9-16C6-2945-A64B-C7DB157C7BD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5354AFB-EFAC-844C-A03B-DEDDB758A88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2A8E70D-4EF4-6745-9A1A-E04EBD233A2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3610912-3B5D-BC42-AEDA-25E72914A8B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D75208-E85E-224F-BA4E-2377AA346E7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5F33CC9-DD3C-7846-A6D7-9F5A926B43B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84" name="MARKETING GIFTS…"/>
          <p:cNvSpPr txBox="1"/>
          <p:nvPr/>
        </p:nvSpPr>
        <p:spPr>
          <a:xfrm>
            <a:off x="2154435" y="9965530"/>
            <a:ext cx="4867145" cy="161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MARKETING GIFTS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85" name="SYSTEM ANALYSIS…"/>
          <p:cNvSpPr txBox="1"/>
          <p:nvPr/>
        </p:nvSpPr>
        <p:spPr>
          <a:xfrm>
            <a:off x="7324856" y="9965530"/>
            <a:ext cx="4867144" cy="161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SYSTEM 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</a:t>
            </a:r>
          </a:p>
        </p:txBody>
      </p:sp>
      <p:sp>
        <p:nvSpPr>
          <p:cNvPr id="86" name="Special simple image…"/>
          <p:cNvSpPr txBox="1"/>
          <p:nvPr/>
        </p:nvSpPr>
        <p:spPr>
          <a:xfrm>
            <a:off x="2154435" y="2288381"/>
            <a:ext cx="8625860" cy="1946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Special simple image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option and description.</a:t>
            </a:r>
          </a:p>
        </p:txBody>
      </p:sp>
      <p:sp>
        <p:nvSpPr>
          <p:cNvPr id="87" name="2020 - SimpleSmart Theme"/>
          <p:cNvSpPr txBox="1"/>
          <p:nvPr/>
        </p:nvSpPr>
        <p:spPr>
          <a:xfrm>
            <a:off x="4829176" y="4886689"/>
            <a:ext cx="5204752" cy="3713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solidFill>
                  <a:srgbClr val="4C5056"/>
                </a:solidFill>
                <a:latin typeface="Inter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2020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 - Simple Smart Theme</a:t>
            </a:r>
          </a:p>
        </p:txBody>
      </p:sp>
      <p:sp>
        <p:nvSpPr>
          <p:cNvPr id="22" name="Square">
            <a:extLst>
              <a:ext uri="{FF2B5EF4-FFF2-40B4-BE49-F238E27FC236}">
                <a16:creationId xmlns:a16="http://schemas.microsoft.com/office/drawing/2014/main" id="{14132670-608B-4BA0-8006-D495FAEC29C0}"/>
              </a:ext>
            </a:extLst>
          </p:cNvPr>
          <p:cNvSpPr/>
          <p:nvPr/>
        </p:nvSpPr>
        <p:spPr>
          <a:xfrm>
            <a:off x="2224285" y="8339931"/>
            <a:ext cx="889001" cy="88900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3" name="Square">
            <a:extLst>
              <a:ext uri="{FF2B5EF4-FFF2-40B4-BE49-F238E27FC236}">
                <a16:creationId xmlns:a16="http://schemas.microsoft.com/office/drawing/2014/main" id="{184DFCF8-D966-4563-A4A7-66F6812B8EA0}"/>
              </a:ext>
            </a:extLst>
          </p:cNvPr>
          <p:cNvSpPr/>
          <p:nvPr/>
        </p:nvSpPr>
        <p:spPr>
          <a:xfrm>
            <a:off x="2160785" y="8276431"/>
            <a:ext cx="1016001" cy="1016001"/>
          </a:xfrm>
          <a:prstGeom prst="rect">
            <a:avLst/>
          </a:prstGeom>
          <a:noFill/>
          <a:ln w="12700" cap="flat">
            <a:solidFill>
              <a:srgbClr val="C8CBD1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4" name="Square">
            <a:extLst>
              <a:ext uri="{FF2B5EF4-FFF2-40B4-BE49-F238E27FC236}">
                <a16:creationId xmlns:a16="http://schemas.microsoft.com/office/drawing/2014/main" id="{BF0A912B-20BA-405F-A5FD-4CFFB40C6606}"/>
              </a:ext>
            </a:extLst>
          </p:cNvPr>
          <p:cNvSpPr/>
          <p:nvPr/>
        </p:nvSpPr>
        <p:spPr>
          <a:xfrm>
            <a:off x="7394706" y="8339931"/>
            <a:ext cx="889001" cy="889001"/>
          </a:xfrm>
          <a:prstGeom prst="rect">
            <a:avLst/>
          </a:prstGeom>
          <a:solidFill>
            <a:srgbClr val="677180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5" name="Square">
            <a:extLst>
              <a:ext uri="{FF2B5EF4-FFF2-40B4-BE49-F238E27FC236}">
                <a16:creationId xmlns:a16="http://schemas.microsoft.com/office/drawing/2014/main" id="{622A1D48-4DC9-4D52-A3BB-A3B83BDD20B2}"/>
              </a:ext>
            </a:extLst>
          </p:cNvPr>
          <p:cNvSpPr/>
          <p:nvPr/>
        </p:nvSpPr>
        <p:spPr>
          <a:xfrm>
            <a:off x="7331206" y="8276431"/>
            <a:ext cx="1016001" cy="1016001"/>
          </a:xfrm>
          <a:prstGeom prst="rect">
            <a:avLst/>
          </a:prstGeom>
          <a:noFill/>
          <a:ln w="12700" cap="flat">
            <a:solidFill>
              <a:srgbClr val="C8CBD1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3157BD4-8E09-43B8-944A-EE927DF7B8B6}"/>
              </a:ext>
            </a:extLst>
          </p:cNvPr>
          <p:cNvSpPr/>
          <p:nvPr/>
        </p:nvSpPr>
        <p:spPr>
          <a:xfrm>
            <a:off x="2437562" y="8568976"/>
            <a:ext cx="452921" cy="436308"/>
          </a:xfrm>
          <a:custGeom>
            <a:avLst/>
            <a:gdLst/>
            <a:ahLst/>
            <a:cxnLst/>
            <a:rect l="l" t="t" r="r" b="b"/>
            <a:pathLst>
              <a:path w="452921" h="436308">
                <a:moveTo>
                  <a:pt x="226460" y="19236"/>
                </a:moveTo>
                <a:lnTo>
                  <a:pt x="33225" y="212470"/>
                </a:lnTo>
                <a:lnTo>
                  <a:pt x="86562" y="212470"/>
                </a:lnTo>
                <a:lnTo>
                  <a:pt x="86562" y="422318"/>
                </a:lnTo>
                <a:lnTo>
                  <a:pt x="156511" y="422318"/>
                </a:lnTo>
                <a:lnTo>
                  <a:pt x="156511" y="310399"/>
                </a:lnTo>
                <a:lnTo>
                  <a:pt x="282420" y="310399"/>
                </a:lnTo>
                <a:lnTo>
                  <a:pt x="282420" y="422318"/>
                </a:lnTo>
                <a:lnTo>
                  <a:pt x="352369" y="422318"/>
                </a:lnTo>
                <a:lnTo>
                  <a:pt x="352369" y="212470"/>
                </a:lnTo>
                <a:lnTo>
                  <a:pt x="419695" y="212470"/>
                </a:lnTo>
                <a:close/>
                <a:moveTo>
                  <a:pt x="226460" y="0"/>
                </a:moveTo>
                <a:lnTo>
                  <a:pt x="452921" y="226460"/>
                </a:lnTo>
                <a:lnTo>
                  <a:pt x="366359" y="226460"/>
                </a:lnTo>
                <a:lnTo>
                  <a:pt x="366359" y="436308"/>
                </a:lnTo>
                <a:lnTo>
                  <a:pt x="268430" y="436308"/>
                </a:lnTo>
                <a:lnTo>
                  <a:pt x="268430" y="324389"/>
                </a:lnTo>
                <a:lnTo>
                  <a:pt x="170501" y="324389"/>
                </a:lnTo>
                <a:lnTo>
                  <a:pt x="170501" y="436308"/>
                </a:lnTo>
                <a:lnTo>
                  <a:pt x="72572" y="436308"/>
                </a:lnTo>
                <a:lnTo>
                  <a:pt x="72572" y="226460"/>
                </a:lnTo>
                <a:lnTo>
                  <a:pt x="0" y="226460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8EB7CD9-8A0C-437A-893C-E1A17614F023}"/>
              </a:ext>
            </a:extLst>
          </p:cNvPr>
          <p:cNvSpPr/>
          <p:nvPr/>
        </p:nvSpPr>
        <p:spPr>
          <a:xfrm>
            <a:off x="7687550" y="8557609"/>
            <a:ext cx="305153" cy="447675"/>
          </a:xfrm>
          <a:custGeom>
            <a:avLst/>
            <a:gdLst/>
            <a:ahLst/>
            <a:cxnLst/>
            <a:rect l="l" t="t" r="r" b="b"/>
            <a:pathLst>
              <a:path w="305153" h="447675">
                <a:moveTo>
                  <a:pt x="13990" y="48964"/>
                </a:moveTo>
                <a:lnTo>
                  <a:pt x="13990" y="202853"/>
                </a:lnTo>
                <a:lnTo>
                  <a:pt x="282420" y="202853"/>
                </a:lnTo>
                <a:lnTo>
                  <a:pt x="243948" y="125909"/>
                </a:lnTo>
                <a:lnTo>
                  <a:pt x="282420" y="48964"/>
                </a:lnTo>
                <a:close/>
                <a:moveTo>
                  <a:pt x="0" y="0"/>
                </a:moveTo>
                <a:lnTo>
                  <a:pt x="13990" y="0"/>
                </a:lnTo>
                <a:lnTo>
                  <a:pt x="13990" y="34975"/>
                </a:lnTo>
                <a:lnTo>
                  <a:pt x="305153" y="34975"/>
                </a:lnTo>
                <a:lnTo>
                  <a:pt x="259686" y="125909"/>
                </a:lnTo>
                <a:lnTo>
                  <a:pt x="305153" y="216843"/>
                </a:lnTo>
                <a:lnTo>
                  <a:pt x="13990" y="216843"/>
                </a:lnTo>
                <a:lnTo>
                  <a:pt x="13990" y="447675"/>
                </a:lnTo>
                <a:lnTo>
                  <a:pt x="0" y="4476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60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EE3775C-7DFA-B34E-A604-09EDCA0F0D3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08" name="“ Any half - awake…"/>
          <p:cNvSpPr txBox="1"/>
          <p:nvPr/>
        </p:nvSpPr>
        <p:spPr>
          <a:xfrm>
            <a:off x="2154435" y="2288381"/>
            <a:ext cx="7842188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Any half - awake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materialist well knows,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that which you hold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holds you. “</a:t>
            </a:r>
          </a:p>
        </p:txBody>
      </p:sp>
      <p:sp>
        <p:nvSpPr>
          <p:cNvPr id="810" name="Globally administrate client-focused meta services with B2C processes. Distinctively…"/>
          <p:cNvSpPr txBox="1"/>
          <p:nvPr/>
        </p:nvSpPr>
        <p:spPr>
          <a:xfrm>
            <a:off x="2154435" y="10360818"/>
            <a:ext cx="9142830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37437C-A2A0-884F-BF3A-458A8562D12F}"/>
              </a:ext>
            </a:extLst>
          </p:cNvPr>
          <p:cNvCxnSpPr>
            <a:cxnSpLocks/>
          </p:cNvCxnSpPr>
          <p:nvPr/>
        </p:nvCxnSpPr>
        <p:spPr>
          <a:xfrm>
            <a:off x="2154435" y="995472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1936 - Tom Robbins">
            <a:extLst>
              <a:ext uri="{FF2B5EF4-FFF2-40B4-BE49-F238E27FC236}">
                <a16:creationId xmlns:a16="http://schemas.microsoft.com/office/drawing/2014/main" id="{33B2BE42-7A6D-4C1F-9986-19EDD3AC3C35}"/>
              </a:ext>
            </a:extLst>
          </p:cNvPr>
          <p:cNvSpPr txBox="1"/>
          <p:nvPr/>
        </p:nvSpPr>
        <p:spPr>
          <a:xfrm>
            <a:off x="6934200" y="6858000"/>
            <a:ext cx="297301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  <a:cs typeface="Aileron Bold"/>
                <a:sym typeface="Aileron"/>
              </a:rPr>
              <a:t>1936</a:t>
            </a:r>
            <a:r>
              <a:rPr b="0" dirty="0">
                <a:latin typeface="Inter ExtraBold" panose="02000503000000020004" pitchFamily="2" charset="0"/>
                <a:ea typeface="Inter Light" panose="02000503000000020004" pitchFamily="2" charset="0"/>
              </a:rPr>
              <a:t> - 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Tom Robbins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" grpId="0" animBg="1"/>
      <p:bldP spid="810" grpId="0" animBg="1"/>
      <p:bldP spid="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BFA3062-7774-DA48-AFA3-9D7FD0B7B4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F591D-ED40-7A47-9157-1CEE67D819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764000" y="2286000"/>
            <a:ext cx="7620000" cy="4568758"/>
          </a:xfrm>
        </p:spPr>
      </p:sp>
      <p:sp>
        <p:nvSpPr>
          <p:cNvPr id="816" name="Line"/>
          <p:cNvSpPr/>
          <p:nvPr/>
        </p:nvSpPr>
        <p:spPr>
          <a:xfrm flipV="1">
            <a:off x="6720085" y="4846105"/>
            <a:ext cx="1" cy="2011895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817" name="Line"/>
          <p:cNvSpPr/>
          <p:nvPr/>
        </p:nvSpPr>
        <p:spPr>
          <a:xfrm flipV="1">
            <a:off x="16770349" y="6857999"/>
            <a:ext cx="1" cy="2011896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818" name="FASHION EVENT…"/>
          <p:cNvSpPr txBox="1"/>
          <p:nvPr/>
        </p:nvSpPr>
        <p:spPr>
          <a:xfrm>
            <a:off x="2686051" y="2286000"/>
            <a:ext cx="406578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FASHION EVENT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communities products.</a:t>
            </a:r>
          </a:p>
        </p:txBody>
      </p:sp>
      <p:sp>
        <p:nvSpPr>
          <p:cNvPr id="819" name="MARKETING MEETING…"/>
          <p:cNvSpPr txBox="1"/>
          <p:nvPr/>
        </p:nvSpPr>
        <p:spPr>
          <a:xfrm>
            <a:off x="16770349" y="10359959"/>
            <a:ext cx="488949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MEETING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communities products.</a:t>
            </a:r>
          </a:p>
        </p:txBody>
      </p:sp>
      <p:sp>
        <p:nvSpPr>
          <p:cNvPr id="820" name="“ There is no greatness where there…"/>
          <p:cNvSpPr txBox="1"/>
          <p:nvPr/>
        </p:nvSpPr>
        <p:spPr>
          <a:xfrm>
            <a:off x="8896350" y="6674577"/>
            <a:ext cx="6591300" cy="1594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where there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is not simplicity,  goodness,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truth. “</a:t>
            </a:r>
          </a:p>
        </p:txBody>
      </p:sp>
      <p:sp>
        <p:nvSpPr>
          <p:cNvPr id="822" name="Shape"/>
          <p:cNvSpPr/>
          <p:nvPr/>
        </p:nvSpPr>
        <p:spPr>
          <a:xfrm>
            <a:off x="11811000" y="5212005"/>
            <a:ext cx="762001" cy="6926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5" y="18900"/>
                </a:moveTo>
                <a:cubicBezTo>
                  <a:pt x="7279" y="18900"/>
                  <a:pt x="6684" y="18827"/>
                  <a:pt x="6086" y="18683"/>
                </a:cubicBezTo>
                <a:cubicBezTo>
                  <a:pt x="6017" y="18666"/>
                  <a:pt x="5946" y="18658"/>
                  <a:pt x="5876" y="18658"/>
                </a:cubicBezTo>
                <a:cubicBezTo>
                  <a:pt x="5756" y="18658"/>
                  <a:pt x="5636" y="18682"/>
                  <a:pt x="5523" y="18729"/>
                </a:cubicBezTo>
                <a:lnTo>
                  <a:pt x="2957" y="19815"/>
                </a:lnTo>
                <a:lnTo>
                  <a:pt x="3365" y="18243"/>
                </a:lnTo>
                <a:cubicBezTo>
                  <a:pt x="3474" y="17827"/>
                  <a:pt x="3345" y="17380"/>
                  <a:pt x="3039" y="17108"/>
                </a:cubicBezTo>
                <a:cubicBezTo>
                  <a:pt x="1712" y="15926"/>
                  <a:pt x="982" y="14358"/>
                  <a:pt x="982" y="12690"/>
                </a:cubicBezTo>
                <a:cubicBezTo>
                  <a:pt x="982" y="9266"/>
                  <a:pt x="4065" y="6480"/>
                  <a:pt x="7855" y="6480"/>
                </a:cubicBezTo>
                <a:cubicBezTo>
                  <a:pt x="11644" y="6480"/>
                  <a:pt x="14727" y="9266"/>
                  <a:pt x="14727" y="12690"/>
                </a:cubicBezTo>
                <a:cubicBezTo>
                  <a:pt x="14727" y="16114"/>
                  <a:pt x="11644" y="18900"/>
                  <a:pt x="7855" y="18900"/>
                </a:cubicBezTo>
                <a:moveTo>
                  <a:pt x="7855" y="5400"/>
                </a:moveTo>
                <a:cubicBezTo>
                  <a:pt x="3517" y="5400"/>
                  <a:pt x="0" y="8664"/>
                  <a:pt x="0" y="12690"/>
                </a:cubicBezTo>
                <a:cubicBezTo>
                  <a:pt x="0" y="14758"/>
                  <a:pt x="932" y="16620"/>
                  <a:pt x="2422" y="17947"/>
                </a:cubicBezTo>
                <a:lnTo>
                  <a:pt x="1473" y="21600"/>
                </a:lnTo>
                <a:lnTo>
                  <a:pt x="5876" y="19738"/>
                </a:lnTo>
                <a:cubicBezTo>
                  <a:pt x="6509" y="19891"/>
                  <a:pt x="7169" y="19980"/>
                  <a:pt x="7855" y="19980"/>
                </a:cubicBezTo>
                <a:cubicBezTo>
                  <a:pt x="12192" y="19980"/>
                  <a:pt x="15709" y="16716"/>
                  <a:pt x="15709" y="12690"/>
                </a:cubicBezTo>
                <a:cubicBezTo>
                  <a:pt x="15709" y="8664"/>
                  <a:pt x="12192" y="5400"/>
                  <a:pt x="7855" y="5400"/>
                </a:cubicBezTo>
                <a:moveTo>
                  <a:pt x="21600" y="7290"/>
                </a:moveTo>
                <a:cubicBezTo>
                  <a:pt x="21600" y="3264"/>
                  <a:pt x="18084" y="0"/>
                  <a:pt x="13745" y="0"/>
                </a:cubicBezTo>
                <a:cubicBezTo>
                  <a:pt x="10506" y="0"/>
                  <a:pt x="7725" y="1821"/>
                  <a:pt x="6525" y="4422"/>
                </a:cubicBezTo>
                <a:cubicBezTo>
                  <a:pt x="6912" y="4367"/>
                  <a:pt x="7306" y="4332"/>
                  <a:pt x="7708" y="4326"/>
                </a:cubicBezTo>
                <a:cubicBezTo>
                  <a:pt x="8875" y="2394"/>
                  <a:pt x="11143" y="1080"/>
                  <a:pt x="13745" y="1080"/>
                </a:cubicBezTo>
                <a:cubicBezTo>
                  <a:pt x="17535" y="1080"/>
                  <a:pt x="20618" y="3866"/>
                  <a:pt x="20618" y="7290"/>
                </a:cubicBezTo>
                <a:cubicBezTo>
                  <a:pt x="20618" y="8958"/>
                  <a:pt x="19888" y="10526"/>
                  <a:pt x="18561" y="11707"/>
                </a:cubicBezTo>
                <a:cubicBezTo>
                  <a:pt x="18255" y="11980"/>
                  <a:pt x="18126" y="12428"/>
                  <a:pt x="18234" y="12843"/>
                </a:cubicBezTo>
                <a:lnTo>
                  <a:pt x="18643" y="14415"/>
                </a:lnTo>
                <a:lnTo>
                  <a:pt x="16613" y="13556"/>
                </a:lnTo>
                <a:cubicBezTo>
                  <a:pt x="16573" y="13922"/>
                  <a:pt x="16500" y="14278"/>
                  <a:pt x="16411" y="14628"/>
                </a:cubicBezTo>
                <a:lnTo>
                  <a:pt x="20127" y="16200"/>
                </a:lnTo>
                <a:lnTo>
                  <a:pt x="19178" y="12547"/>
                </a:lnTo>
                <a:cubicBezTo>
                  <a:pt x="20669" y="11220"/>
                  <a:pt x="21600" y="9358"/>
                  <a:pt x="21600" y="7290"/>
                </a:cubicBezTo>
              </a:path>
            </a:pathLst>
          </a:custGeom>
          <a:solidFill>
            <a:srgbClr val="53585F"/>
          </a:solidFill>
          <a:ln w="12700">
            <a:miter lim="400000"/>
          </a:ln>
        </p:spPr>
        <p:txBody>
          <a:bodyPr lIns="45719" rIns="45719" anchor="ctr"/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1080C81-CCA4-4B4D-A4EF-D98C76860022}"/>
              </a:ext>
            </a:extLst>
          </p:cNvPr>
          <p:cNvCxnSpPr>
            <a:cxnSpLocks/>
          </p:cNvCxnSpPr>
          <p:nvPr/>
        </p:nvCxnSpPr>
        <p:spPr>
          <a:xfrm>
            <a:off x="11876616" y="8529394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decel="10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6" grpId="0" animBg="1"/>
      <p:bldP spid="817" grpId="0" animBg="1"/>
      <p:bldP spid="818" grpId="0" animBg="1"/>
      <p:bldP spid="819" grpId="0" animBg="1"/>
      <p:bldP spid="820" grpId="0" animBg="1"/>
      <p:bldP spid="822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62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F38DD0F-0111-9344-A599-FE80E37C8E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826" name="Special simple…"/>
          <p:cNvSpPr txBox="1"/>
          <p:nvPr/>
        </p:nvSpPr>
        <p:spPr>
          <a:xfrm>
            <a:off x="2154435" y="8576878"/>
            <a:ext cx="5900358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Special simple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image option and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description.</a:t>
            </a:r>
          </a:p>
        </p:txBody>
      </p:sp>
      <p:sp>
        <p:nvSpPr>
          <p:cNvPr id="827" name=".8"/>
          <p:cNvSpPr txBox="1"/>
          <p:nvPr/>
        </p:nvSpPr>
        <p:spPr>
          <a:xfrm>
            <a:off x="2154435" y="4148094"/>
            <a:ext cx="1886735" cy="25380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.8</a:t>
            </a:r>
          </a:p>
        </p:txBody>
      </p:sp>
      <p:sp>
        <p:nvSpPr>
          <p:cNvPr id="828" name="GLOBAL MEETING…"/>
          <p:cNvSpPr txBox="1"/>
          <p:nvPr/>
        </p:nvSpPr>
        <p:spPr>
          <a:xfrm>
            <a:off x="2154434" y="6858000"/>
            <a:ext cx="497026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GLOBAL MEETING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6" grpId="0" animBg="1"/>
      <p:bldP spid="827" grpId="0" animBg="1"/>
      <p:bldP spid="828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“ There is no greatness where there is not simplicity,…"/>
          <p:cNvSpPr txBox="1"/>
          <p:nvPr/>
        </p:nvSpPr>
        <p:spPr>
          <a:xfrm>
            <a:off x="7353300" y="10132859"/>
            <a:ext cx="9677400" cy="1050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where there is not simplicity,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 “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88E1667-5C2A-6B46-B9A5-381B28462567}"/>
              </a:ext>
            </a:extLst>
          </p:cNvPr>
          <p:cNvCxnSpPr>
            <a:cxnSpLocks/>
          </p:cNvCxnSpPr>
          <p:nvPr/>
        </p:nvCxnSpPr>
        <p:spPr>
          <a:xfrm>
            <a:off x="11876616" y="11420409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B2FC39B-5132-904A-8E76-F93893A0E2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1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53505-9C57-754B-8C28-E2569B996D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35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836" name="Mockup Analysis"/>
          <p:cNvSpPr txBox="1"/>
          <p:nvPr/>
        </p:nvSpPr>
        <p:spPr>
          <a:xfrm>
            <a:off x="2154435" y="4866495"/>
            <a:ext cx="10935686" cy="1692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Mockup Analysis</a:t>
            </a:r>
          </a:p>
        </p:txBody>
      </p:sp>
      <p:sp>
        <p:nvSpPr>
          <p:cNvPr id="837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838" name="05"/>
          <p:cNvSpPr txBox="1"/>
          <p:nvPr/>
        </p:nvSpPr>
        <p:spPr>
          <a:xfrm>
            <a:off x="2154435" y="7604059"/>
            <a:ext cx="4379404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solidFill>
                  <a:srgbClr val="F6F8FF">
                    <a:alpha val="20000"/>
                  </a:srgbClr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05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6" grpId="0" animBg="1"/>
      <p:bldP spid="837" grpId="0" animBg="1"/>
      <p:bldP spid="838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65</a:t>
            </a:fld>
            <a:endParaRPr lang="en-US"/>
          </a:p>
        </p:txBody>
      </p:sp>
      <p:pic>
        <p:nvPicPr>
          <p:cNvPr id="10" name="tablet-02.png" descr="tablet-02.png">
            <a:extLst>
              <a:ext uri="{FF2B5EF4-FFF2-40B4-BE49-F238E27FC236}">
                <a16:creationId xmlns:a16="http://schemas.microsoft.com/office/drawing/2014/main" id="{568BE655-1F6D-4EA5-B917-6E1DA8C7D1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04714" y="2581903"/>
            <a:ext cx="11217398" cy="8637191"/>
          </a:xfrm>
          <a:prstGeom prst="rect">
            <a:avLst/>
          </a:prstGeom>
          <a:ln w="12700">
            <a:miter lim="400000"/>
          </a:ln>
          <a:effectLst>
            <a:outerShdw blurRad="1016000" dist="381000" dir="5400000" rotWithShape="0">
              <a:srgbClr val="000000">
                <a:alpha val="10000"/>
              </a:srgbClr>
            </a:outerShdw>
          </a:effectLst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D64C9EF-8B2D-46C1-800C-E17596F2AC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5284460" y="3427477"/>
            <a:ext cx="9099539" cy="6861046"/>
          </a:xfrm>
        </p:spPr>
      </p:sp>
      <p:sp>
        <p:nvSpPr>
          <p:cNvPr id="843" name="Tablet Mock Up…"/>
          <p:cNvSpPr txBox="1"/>
          <p:nvPr/>
        </p:nvSpPr>
        <p:spPr>
          <a:xfrm>
            <a:off x="2154435" y="2864279"/>
            <a:ext cx="5567165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Tablet Mock 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844" name="Globally administrate client-focused meta services with B2C processes. Distinctively…"/>
          <p:cNvSpPr txBox="1"/>
          <p:nvPr/>
        </p:nvSpPr>
        <p:spPr>
          <a:xfrm>
            <a:off x="2154434" y="6367098"/>
            <a:ext cx="98089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846" name="45%…"/>
          <p:cNvSpPr txBox="1"/>
          <p:nvPr/>
        </p:nvSpPr>
        <p:spPr>
          <a:xfrm>
            <a:off x="2154434" y="10154218"/>
            <a:ext cx="3313745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847" name="20%…"/>
          <p:cNvSpPr txBox="1"/>
          <p:nvPr/>
        </p:nvSpPr>
        <p:spPr>
          <a:xfrm>
            <a:off x="6000423" y="10154218"/>
            <a:ext cx="283531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848" name="15%…"/>
          <p:cNvSpPr txBox="1"/>
          <p:nvPr/>
        </p:nvSpPr>
        <p:spPr>
          <a:xfrm>
            <a:off x="9436306" y="10154218"/>
            <a:ext cx="2431844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6E5C6F-9C93-4145-B74E-71A6C78A680C}"/>
              </a:ext>
            </a:extLst>
          </p:cNvPr>
          <p:cNvCxnSpPr>
            <a:cxnSpLocks/>
          </p:cNvCxnSpPr>
          <p:nvPr/>
        </p:nvCxnSpPr>
        <p:spPr>
          <a:xfrm>
            <a:off x="2154435" y="596100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3" grpId="0" animBg="1"/>
      <p:bldP spid="844" grpId="0" animBg="1"/>
      <p:bldP spid="846" grpId="0" animBg="1"/>
      <p:bldP spid="847" grpId="0" animBg="1"/>
      <p:bldP spid="848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66</a:t>
            </a:fld>
            <a:endParaRPr lang="en-US"/>
          </a:p>
        </p:txBody>
      </p:sp>
      <p:pic>
        <p:nvPicPr>
          <p:cNvPr id="10" name="laptop-01.png" descr="laptop-01.png">
            <a:extLst>
              <a:ext uri="{FF2B5EF4-FFF2-40B4-BE49-F238E27FC236}">
                <a16:creationId xmlns:a16="http://schemas.microsoft.com/office/drawing/2014/main" id="{7370639D-7958-4C44-A4D1-6FF9A3A9F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6800" y="2539404"/>
            <a:ext cx="14921330" cy="8637192"/>
          </a:xfrm>
          <a:prstGeom prst="rect">
            <a:avLst/>
          </a:prstGeom>
          <a:ln w="12700">
            <a:miter lim="400000"/>
          </a:ln>
          <a:effectLst>
            <a:outerShdw blurRad="317500" rotWithShape="0">
              <a:srgbClr val="000000">
                <a:alpha val="50186"/>
              </a:srgbClr>
            </a:outerShdw>
          </a:effectLst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EB0507-52B5-4101-A7C6-8C795A96140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981528" y="3128655"/>
            <a:ext cx="11402472" cy="7121700"/>
          </a:xfrm>
        </p:spPr>
      </p:sp>
      <p:sp>
        <p:nvSpPr>
          <p:cNvPr id="853" name="Laptop Mock Up…"/>
          <p:cNvSpPr txBox="1"/>
          <p:nvPr/>
        </p:nvSpPr>
        <p:spPr>
          <a:xfrm>
            <a:off x="2154435" y="2288381"/>
            <a:ext cx="5542726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Laptop Mock 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854" name="Line"/>
          <p:cNvSpPr/>
          <p:nvPr/>
        </p:nvSpPr>
        <p:spPr>
          <a:xfrm>
            <a:off x="7816850" y="6858000"/>
            <a:ext cx="683895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855" name="Circle"/>
          <p:cNvSpPr/>
          <p:nvPr/>
        </p:nvSpPr>
        <p:spPr>
          <a:xfrm>
            <a:off x="14655800" y="4925235"/>
            <a:ext cx="3865531" cy="3865531"/>
          </a:xfrm>
          <a:prstGeom prst="ellipse">
            <a:avLst/>
          </a:prstGeom>
          <a:solidFill>
            <a:srgbClr val="65D5D1">
              <a:alpha val="66468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SMART &amp; EASY NEW</a:t>
            </a:r>
          </a:p>
          <a:p>
            <a:pPr>
              <a:lnSpc>
                <a:spcPct val="150000"/>
              </a:lnSpc>
              <a:defRPr sz="1800">
                <a:solidFill>
                  <a:srgbClr val="F7F9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INTERFACE</a:t>
            </a:r>
          </a:p>
        </p:txBody>
      </p:sp>
      <p:sp>
        <p:nvSpPr>
          <p:cNvPr id="858" name="45%…"/>
          <p:cNvSpPr txBox="1"/>
          <p:nvPr/>
        </p:nvSpPr>
        <p:spPr>
          <a:xfrm>
            <a:off x="4703483" y="6221729"/>
            <a:ext cx="299367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859" name="Globally administrate client-focused meta services B2C…"/>
          <p:cNvSpPr txBox="1"/>
          <p:nvPr/>
        </p:nvSpPr>
        <p:spPr>
          <a:xfrm>
            <a:off x="2187848" y="10359959"/>
            <a:ext cx="683894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B2C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 Distinctively synergies excellent communities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manufactured products.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E3AC3C6-AFD0-C24F-B9B4-553626EE7FD4}"/>
              </a:ext>
            </a:extLst>
          </p:cNvPr>
          <p:cNvCxnSpPr>
            <a:cxnSpLocks/>
          </p:cNvCxnSpPr>
          <p:nvPr/>
        </p:nvCxnSpPr>
        <p:spPr>
          <a:xfrm>
            <a:off x="2154435" y="9953863"/>
            <a:ext cx="630768" cy="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750"/>
                                        <p:tgtEl>
                                          <p:spTgt spid="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750"/>
                                        <p:tgtEl>
                                          <p:spTgt spid="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3" grpId="0" animBg="1"/>
      <p:bldP spid="854" grpId="0" animBg="1"/>
      <p:bldP spid="855" grpId="0" animBg="1"/>
      <p:bldP spid="858" grpId="0" animBg="1"/>
      <p:bldP spid="859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67</a:t>
            </a:fld>
            <a:endParaRPr lang="en-US"/>
          </a:p>
        </p:txBody>
      </p:sp>
      <p:pic>
        <p:nvPicPr>
          <p:cNvPr id="22" name="laptop-01.png" descr="laptop-01.png">
            <a:extLst>
              <a:ext uri="{FF2B5EF4-FFF2-40B4-BE49-F238E27FC236}">
                <a16:creationId xmlns:a16="http://schemas.microsoft.com/office/drawing/2014/main" id="{77D13EBB-4764-4E0F-9B8E-FCBDD023E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9360" y="5728030"/>
            <a:ext cx="9845228" cy="5698897"/>
          </a:xfrm>
          <a:prstGeom prst="rect">
            <a:avLst/>
          </a:prstGeom>
          <a:ln w="12700">
            <a:miter lim="400000"/>
          </a:ln>
          <a:effectLst>
            <a:outerShdw blurRad="317500" rotWithShape="0">
              <a:srgbClr val="000000">
                <a:alpha val="50186"/>
              </a:srgbClr>
            </a:outerShdw>
          </a:effectLst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9AE9FA9-F17F-46B1-A6D3-E52B5C76A00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43368" y="6123082"/>
            <a:ext cx="7497212" cy="4726295"/>
          </a:xfrm>
        </p:spPr>
      </p:sp>
      <p:sp>
        <p:nvSpPr>
          <p:cNvPr id="869" name="BANNER &amp; AD…"/>
          <p:cNvSpPr txBox="1"/>
          <p:nvPr/>
        </p:nvSpPr>
        <p:spPr>
          <a:xfrm>
            <a:off x="18319036" y="8946604"/>
            <a:ext cx="480766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BANNER &amp; AD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processes.</a:t>
            </a:r>
          </a:p>
        </p:txBody>
      </p:sp>
      <p:sp>
        <p:nvSpPr>
          <p:cNvPr id="870" name="USER PAGE…"/>
          <p:cNvSpPr txBox="1"/>
          <p:nvPr/>
        </p:nvSpPr>
        <p:spPr>
          <a:xfrm>
            <a:off x="18319036" y="6974053"/>
            <a:ext cx="480766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USER PAGE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processes.</a:t>
            </a:r>
          </a:p>
        </p:txBody>
      </p:sp>
      <p:sp>
        <p:nvSpPr>
          <p:cNvPr id="871" name="BREAK NEWS…"/>
          <p:cNvSpPr txBox="1"/>
          <p:nvPr/>
        </p:nvSpPr>
        <p:spPr>
          <a:xfrm>
            <a:off x="1466851" y="6261703"/>
            <a:ext cx="4595402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BREAK NEWS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processes.</a:t>
            </a:r>
          </a:p>
        </p:txBody>
      </p:sp>
      <p:sp>
        <p:nvSpPr>
          <p:cNvPr id="872" name="MAIN POST…"/>
          <p:cNvSpPr txBox="1"/>
          <p:nvPr/>
        </p:nvSpPr>
        <p:spPr>
          <a:xfrm>
            <a:off x="1466851" y="8279854"/>
            <a:ext cx="4595402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MAIN POST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</a:t>
            </a: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C3504D-BBC6-4335-8B49-25F6DBBCAF68}"/>
              </a:ext>
            </a:extLst>
          </p:cNvPr>
          <p:cNvGrpSpPr/>
          <p:nvPr/>
        </p:nvGrpSpPr>
        <p:grpSpPr>
          <a:xfrm>
            <a:off x="6878241" y="6468078"/>
            <a:ext cx="2583259" cy="254001"/>
            <a:chOff x="6878241" y="6468078"/>
            <a:chExt cx="2583259" cy="254001"/>
          </a:xfrm>
        </p:grpSpPr>
        <p:sp>
          <p:nvSpPr>
            <p:cNvPr id="865" name="Line"/>
            <p:cNvSpPr/>
            <p:nvPr/>
          </p:nvSpPr>
          <p:spPr>
            <a:xfrm>
              <a:off x="6878241" y="6616427"/>
              <a:ext cx="2456260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head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873" name="Circle"/>
            <p:cNvSpPr/>
            <p:nvPr/>
          </p:nvSpPr>
          <p:spPr>
            <a:xfrm>
              <a:off x="9207500" y="6468078"/>
              <a:ext cx="254000" cy="254001"/>
            </a:xfrm>
            <a:prstGeom prst="ellipse">
              <a:avLst/>
            </a:prstGeom>
            <a:solidFill>
              <a:srgbClr val="4C5056">
                <a:alpha val="49913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0EFA8F0-1312-4BCB-BDB5-2088F8E6E231}"/>
              </a:ext>
            </a:extLst>
          </p:cNvPr>
          <p:cNvGrpSpPr/>
          <p:nvPr/>
        </p:nvGrpSpPr>
        <p:grpSpPr>
          <a:xfrm>
            <a:off x="6878241" y="8486229"/>
            <a:ext cx="2583259" cy="254001"/>
            <a:chOff x="6878241" y="8486229"/>
            <a:chExt cx="2583259" cy="254001"/>
          </a:xfrm>
        </p:grpSpPr>
        <p:sp>
          <p:nvSpPr>
            <p:cNvPr id="867" name="Line"/>
            <p:cNvSpPr/>
            <p:nvPr/>
          </p:nvSpPr>
          <p:spPr>
            <a:xfrm>
              <a:off x="6878241" y="8613229"/>
              <a:ext cx="2456260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head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874" name="Circle"/>
            <p:cNvSpPr/>
            <p:nvPr/>
          </p:nvSpPr>
          <p:spPr>
            <a:xfrm>
              <a:off x="9207500" y="8486229"/>
              <a:ext cx="254000" cy="254001"/>
            </a:xfrm>
            <a:prstGeom prst="ellipse">
              <a:avLst/>
            </a:prstGeom>
            <a:solidFill>
              <a:srgbClr val="4C5056">
                <a:alpha val="49913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0D2888B-F6C3-47D6-BC73-82D55BAF1D8B}"/>
              </a:ext>
            </a:extLst>
          </p:cNvPr>
          <p:cNvGrpSpPr/>
          <p:nvPr/>
        </p:nvGrpSpPr>
        <p:grpSpPr>
          <a:xfrm>
            <a:off x="14922500" y="7180428"/>
            <a:ext cx="2583259" cy="254001"/>
            <a:chOff x="14922500" y="7180428"/>
            <a:chExt cx="2583259" cy="254001"/>
          </a:xfrm>
        </p:grpSpPr>
        <p:sp>
          <p:nvSpPr>
            <p:cNvPr id="866" name="Line"/>
            <p:cNvSpPr/>
            <p:nvPr/>
          </p:nvSpPr>
          <p:spPr>
            <a:xfrm>
              <a:off x="15049500" y="7313776"/>
              <a:ext cx="2456259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875" name="Circle"/>
            <p:cNvSpPr/>
            <p:nvPr/>
          </p:nvSpPr>
          <p:spPr>
            <a:xfrm>
              <a:off x="14922500" y="7180428"/>
              <a:ext cx="254000" cy="254001"/>
            </a:xfrm>
            <a:prstGeom prst="ellipse">
              <a:avLst/>
            </a:prstGeom>
            <a:solidFill>
              <a:srgbClr val="4C5056">
                <a:alpha val="49913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5C29B37-4BFD-46AF-93A6-BBA1F964C6A1}"/>
              </a:ext>
            </a:extLst>
          </p:cNvPr>
          <p:cNvGrpSpPr/>
          <p:nvPr/>
        </p:nvGrpSpPr>
        <p:grpSpPr>
          <a:xfrm>
            <a:off x="14922500" y="9152979"/>
            <a:ext cx="2583259" cy="254001"/>
            <a:chOff x="14922500" y="9152979"/>
            <a:chExt cx="2583259" cy="254001"/>
          </a:xfrm>
        </p:grpSpPr>
        <p:sp>
          <p:nvSpPr>
            <p:cNvPr id="868" name="Line"/>
            <p:cNvSpPr/>
            <p:nvPr/>
          </p:nvSpPr>
          <p:spPr>
            <a:xfrm>
              <a:off x="15049500" y="9279979"/>
              <a:ext cx="2456259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876" name="Circle"/>
            <p:cNvSpPr/>
            <p:nvPr/>
          </p:nvSpPr>
          <p:spPr>
            <a:xfrm>
              <a:off x="14922500" y="9152979"/>
              <a:ext cx="254000" cy="254001"/>
            </a:xfrm>
            <a:prstGeom prst="ellipse">
              <a:avLst/>
            </a:prstGeom>
            <a:solidFill>
              <a:srgbClr val="4C5056">
                <a:alpha val="49913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877" name="Laptop Mock Up…"/>
          <p:cNvSpPr txBox="1"/>
          <p:nvPr/>
        </p:nvSpPr>
        <p:spPr>
          <a:xfrm>
            <a:off x="9397164" y="2288381"/>
            <a:ext cx="5589672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Laptop Mock Up</a:t>
            </a:r>
          </a:p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878" name="Circle"/>
          <p:cNvSpPr/>
          <p:nvPr/>
        </p:nvSpPr>
        <p:spPr>
          <a:xfrm>
            <a:off x="14007996" y="4190317"/>
            <a:ext cx="3865531" cy="3865532"/>
          </a:xfrm>
          <a:prstGeom prst="ellipse">
            <a:avLst/>
          </a:prstGeom>
          <a:solidFill>
            <a:srgbClr val="65D5D1">
              <a:alpha val="66468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</a:p>
          <a:p>
            <a:pPr>
              <a:lnSpc>
                <a:spcPct val="12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9" grpId="0" animBg="1"/>
      <p:bldP spid="870" grpId="0" animBg="1"/>
      <p:bldP spid="871" grpId="0" animBg="1"/>
      <p:bldP spid="872" grpId="0" animBg="1"/>
      <p:bldP spid="877" grpId="0" animBg="1"/>
      <p:bldP spid="878" grpId="0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68</a:t>
            </a:fld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D108D48-1B85-41C6-A026-82369F6E49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740503" y="4997468"/>
            <a:ext cx="2946769" cy="3665648"/>
          </a:xfrm>
          <a:solidFill>
            <a:srgbClr val="E4EBF5"/>
          </a:solidFill>
        </p:spPr>
      </p:sp>
      <p:sp>
        <p:nvSpPr>
          <p:cNvPr id="885" name="MARKETING PROMOTION…"/>
          <p:cNvSpPr txBox="1"/>
          <p:nvPr/>
        </p:nvSpPr>
        <p:spPr>
          <a:xfrm>
            <a:off x="18074349" y="2288381"/>
            <a:ext cx="4731687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886" name="ADMIN DASHBOARD…"/>
          <p:cNvSpPr txBox="1"/>
          <p:nvPr/>
        </p:nvSpPr>
        <p:spPr>
          <a:xfrm>
            <a:off x="18074348" y="5896786"/>
            <a:ext cx="4731687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ADMIN DASHBOARD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887" name="BUSINESS SUPPORT…"/>
          <p:cNvSpPr txBox="1"/>
          <p:nvPr/>
        </p:nvSpPr>
        <p:spPr>
          <a:xfrm>
            <a:off x="18074348" y="9559859"/>
            <a:ext cx="4731687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888" name="Watch Mock Up…"/>
          <p:cNvSpPr txBox="1"/>
          <p:nvPr/>
        </p:nvSpPr>
        <p:spPr>
          <a:xfrm>
            <a:off x="2154435" y="4702466"/>
            <a:ext cx="5414765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Watch Mock 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889" name="Globally administrate client-focused meta services with B2C…"/>
          <p:cNvSpPr txBox="1"/>
          <p:nvPr/>
        </p:nvSpPr>
        <p:spPr>
          <a:xfrm>
            <a:off x="2154434" y="7946733"/>
            <a:ext cx="70086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 Distinctively synergies excellent communities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manufactured products.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6BC9A71-47BD-454F-A993-0AC9FFE19C28}"/>
              </a:ext>
            </a:extLst>
          </p:cNvPr>
          <p:cNvCxnSpPr>
            <a:cxnSpLocks/>
          </p:cNvCxnSpPr>
          <p:nvPr/>
        </p:nvCxnSpPr>
        <p:spPr>
          <a:xfrm>
            <a:off x="2154435" y="7540638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2" name="Picture 15" descr="Picture 15">
            <a:extLst>
              <a:ext uri="{FF2B5EF4-FFF2-40B4-BE49-F238E27FC236}">
                <a16:creationId xmlns:a16="http://schemas.microsoft.com/office/drawing/2014/main" id="{81AE166F-3DB7-4CA4-AE8B-7C97CE7A5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6156" y="2277599"/>
            <a:ext cx="4731688" cy="914916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678439D6-F6D3-4DAB-8783-AF103954D7E5}"/>
              </a:ext>
            </a:extLst>
          </p:cNvPr>
          <p:cNvGrpSpPr/>
          <p:nvPr/>
        </p:nvGrpSpPr>
        <p:grpSpPr>
          <a:xfrm>
            <a:off x="16406415" y="2283949"/>
            <a:ext cx="1016001" cy="1016001"/>
            <a:chOff x="16406415" y="2283949"/>
            <a:chExt cx="1016001" cy="1016001"/>
          </a:xfrm>
        </p:grpSpPr>
        <p:sp>
          <p:nvSpPr>
            <p:cNvPr id="25" name="Square">
              <a:extLst>
                <a:ext uri="{FF2B5EF4-FFF2-40B4-BE49-F238E27FC236}">
                  <a16:creationId xmlns:a16="http://schemas.microsoft.com/office/drawing/2014/main" id="{8AB4CC56-39BC-43D7-999E-767B4661BD7E}"/>
                </a:ext>
              </a:extLst>
            </p:cNvPr>
            <p:cNvSpPr/>
            <p:nvPr/>
          </p:nvSpPr>
          <p:spPr>
            <a:xfrm>
              <a:off x="16469915" y="2347449"/>
              <a:ext cx="889001" cy="889001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 dirty="0">
                <a:latin typeface="Inter Light" panose="02000503000000020004" pitchFamily="2" charset="0"/>
              </a:endParaRPr>
            </a:p>
          </p:txBody>
        </p:sp>
        <p:sp>
          <p:nvSpPr>
            <p:cNvPr id="26" name="Square">
              <a:extLst>
                <a:ext uri="{FF2B5EF4-FFF2-40B4-BE49-F238E27FC236}">
                  <a16:creationId xmlns:a16="http://schemas.microsoft.com/office/drawing/2014/main" id="{68763A50-2E3F-494E-9675-7B42151D64E2}"/>
                </a:ext>
              </a:extLst>
            </p:cNvPr>
            <p:cNvSpPr/>
            <p:nvPr/>
          </p:nvSpPr>
          <p:spPr>
            <a:xfrm>
              <a:off x="16406415" y="2283949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1285B24-CC89-492F-B02C-225A618E2BEF}"/>
              </a:ext>
            </a:extLst>
          </p:cNvPr>
          <p:cNvGrpSpPr/>
          <p:nvPr/>
        </p:nvGrpSpPr>
        <p:grpSpPr>
          <a:xfrm>
            <a:off x="16406415" y="5903136"/>
            <a:ext cx="1016001" cy="1016001"/>
            <a:chOff x="16406415" y="5903136"/>
            <a:chExt cx="1016001" cy="1016001"/>
          </a:xfrm>
        </p:grpSpPr>
        <p:sp>
          <p:nvSpPr>
            <p:cNvPr id="28" name="Square">
              <a:extLst>
                <a:ext uri="{FF2B5EF4-FFF2-40B4-BE49-F238E27FC236}">
                  <a16:creationId xmlns:a16="http://schemas.microsoft.com/office/drawing/2014/main" id="{A265E7EF-9874-4AAE-94D1-52D7DF7EFEBB}"/>
                </a:ext>
              </a:extLst>
            </p:cNvPr>
            <p:cNvSpPr/>
            <p:nvPr/>
          </p:nvSpPr>
          <p:spPr>
            <a:xfrm>
              <a:off x="16469915" y="5966636"/>
              <a:ext cx="889001" cy="889001"/>
            </a:xfrm>
            <a:prstGeom prst="rect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9" name="Square">
              <a:extLst>
                <a:ext uri="{FF2B5EF4-FFF2-40B4-BE49-F238E27FC236}">
                  <a16:creationId xmlns:a16="http://schemas.microsoft.com/office/drawing/2014/main" id="{523E85D8-5285-44F7-80BB-8F6E22DE96E5}"/>
                </a:ext>
              </a:extLst>
            </p:cNvPr>
            <p:cNvSpPr/>
            <p:nvPr/>
          </p:nvSpPr>
          <p:spPr>
            <a:xfrm>
              <a:off x="16406415" y="5903136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A2CE92-443B-4388-942E-B23E0C5872A8}"/>
              </a:ext>
            </a:extLst>
          </p:cNvPr>
          <p:cNvGrpSpPr/>
          <p:nvPr/>
        </p:nvGrpSpPr>
        <p:grpSpPr>
          <a:xfrm>
            <a:off x="16406415" y="9566209"/>
            <a:ext cx="1016001" cy="1016001"/>
            <a:chOff x="16406415" y="9566209"/>
            <a:chExt cx="1016001" cy="1016001"/>
          </a:xfrm>
        </p:grpSpPr>
        <p:sp>
          <p:nvSpPr>
            <p:cNvPr id="31" name="Square">
              <a:extLst>
                <a:ext uri="{FF2B5EF4-FFF2-40B4-BE49-F238E27FC236}">
                  <a16:creationId xmlns:a16="http://schemas.microsoft.com/office/drawing/2014/main" id="{8653700C-711A-4D60-9C2A-11BCBD1E3FC7}"/>
                </a:ext>
              </a:extLst>
            </p:cNvPr>
            <p:cNvSpPr/>
            <p:nvPr/>
          </p:nvSpPr>
          <p:spPr>
            <a:xfrm>
              <a:off x="16469915" y="9629709"/>
              <a:ext cx="889001" cy="889001"/>
            </a:xfrm>
            <a:prstGeom prst="rect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2" name="Square">
              <a:extLst>
                <a:ext uri="{FF2B5EF4-FFF2-40B4-BE49-F238E27FC236}">
                  <a16:creationId xmlns:a16="http://schemas.microsoft.com/office/drawing/2014/main" id="{95F529EC-3021-4B20-B8A8-FF50A48E43CB}"/>
                </a:ext>
              </a:extLst>
            </p:cNvPr>
            <p:cNvSpPr/>
            <p:nvPr/>
          </p:nvSpPr>
          <p:spPr>
            <a:xfrm>
              <a:off x="16406415" y="9566209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F5835D9D-C97F-4017-867A-FB6614717F8E}"/>
              </a:ext>
            </a:extLst>
          </p:cNvPr>
          <p:cNvSpPr/>
          <p:nvPr/>
        </p:nvSpPr>
        <p:spPr>
          <a:xfrm>
            <a:off x="16685816" y="2612157"/>
            <a:ext cx="447675" cy="392590"/>
          </a:xfrm>
          <a:custGeom>
            <a:avLst/>
            <a:gdLst/>
            <a:ahLst/>
            <a:cxnLst/>
            <a:rect l="l" t="t" r="r" b="b"/>
            <a:pathLst>
              <a:path w="447675" h="392590">
                <a:moveTo>
                  <a:pt x="111919" y="13990"/>
                </a:moveTo>
                <a:cubicBezTo>
                  <a:pt x="82773" y="13990"/>
                  <a:pt x="59165" y="24628"/>
                  <a:pt x="41095" y="45904"/>
                </a:cubicBezTo>
                <a:cubicBezTo>
                  <a:pt x="23024" y="67180"/>
                  <a:pt x="13989" y="91517"/>
                  <a:pt x="13989" y="118913"/>
                </a:cubicBezTo>
                <a:cubicBezTo>
                  <a:pt x="13989" y="142230"/>
                  <a:pt x="20693" y="166712"/>
                  <a:pt x="34100" y="192360"/>
                </a:cubicBezTo>
                <a:cubicBezTo>
                  <a:pt x="47507" y="218008"/>
                  <a:pt x="62517" y="240013"/>
                  <a:pt x="79130" y="258375"/>
                </a:cubicBezTo>
                <a:cubicBezTo>
                  <a:pt x="95743" y="276736"/>
                  <a:pt x="115561" y="295535"/>
                  <a:pt x="138587" y="314771"/>
                </a:cubicBezTo>
                <a:cubicBezTo>
                  <a:pt x="161611" y="334007"/>
                  <a:pt x="178807" y="347414"/>
                  <a:pt x="190173" y="354992"/>
                </a:cubicBezTo>
                <a:cubicBezTo>
                  <a:pt x="201541" y="362570"/>
                  <a:pt x="212761" y="369856"/>
                  <a:pt x="223837" y="376851"/>
                </a:cubicBezTo>
                <a:cubicBezTo>
                  <a:pt x="234913" y="369856"/>
                  <a:pt x="246133" y="362570"/>
                  <a:pt x="257501" y="354992"/>
                </a:cubicBezTo>
                <a:cubicBezTo>
                  <a:pt x="268867" y="347414"/>
                  <a:pt x="286063" y="334007"/>
                  <a:pt x="309087" y="314771"/>
                </a:cubicBezTo>
                <a:cubicBezTo>
                  <a:pt x="332113" y="295535"/>
                  <a:pt x="351931" y="276736"/>
                  <a:pt x="368545" y="258375"/>
                </a:cubicBezTo>
                <a:cubicBezTo>
                  <a:pt x="385157" y="240013"/>
                  <a:pt x="400167" y="218008"/>
                  <a:pt x="413575" y="192360"/>
                </a:cubicBezTo>
                <a:cubicBezTo>
                  <a:pt x="426981" y="166712"/>
                  <a:pt x="433685" y="142230"/>
                  <a:pt x="433685" y="118913"/>
                </a:cubicBezTo>
                <a:cubicBezTo>
                  <a:pt x="433685" y="91517"/>
                  <a:pt x="424649" y="67180"/>
                  <a:pt x="406579" y="45904"/>
                </a:cubicBezTo>
                <a:cubicBezTo>
                  <a:pt x="388509" y="24628"/>
                  <a:pt x="364901" y="13990"/>
                  <a:pt x="335755" y="13990"/>
                </a:cubicBezTo>
                <a:cubicBezTo>
                  <a:pt x="308941" y="13990"/>
                  <a:pt x="284751" y="22442"/>
                  <a:pt x="263183" y="39346"/>
                </a:cubicBezTo>
                <a:cubicBezTo>
                  <a:pt x="241615" y="56251"/>
                  <a:pt x="230831" y="78110"/>
                  <a:pt x="230831" y="104924"/>
                </a:cubicBezTo>
                <a:lnTo>
                  <a:pt x="216843" y="104924"/>
                </a:lnTo>
                <a:cubicBezTo>
                  <a:pt x="216843" y="78110"/>
                  <a:pt x="206059" y="56251"/>
                  <a:pt x="184491" y="39346"/>
                </a:cubicBezTo>
                <a:cubicBezTo>
                  <a:pt x="162923" y="22442"/>
                  <a:pt x="138733" y="13990"/>
                  <a:pt x="111919" y="13990"/>
                </a:cubicBezTo>
                <a:close/>
                <a:moveTo>
                  <a:pt x="111919" y="0"/>
                </a:moveTo>
                <a:cubicBezTo>
                  <a:pt x="137567" y="0"/>
                  <a:pt x="160591" y="6412"/>
                  <a:pt x="180993" y="19236"/>
                </a:cubicBezTo>
                <a:cubicBezTo>
                  <a:pt x="201395" y="32060"/>
                  <a:pt x="215677" y="48673"/>
                  <a:pt x="223837" y="69075"/>
                </a:cubicBezTo>
                <a:cubicBezTo>
                  <a:pt x="231997" y="48673"/>
                  <a:pt x="246279" y="32060"/>
                  <a:pt x="266681" y="19236"/>
                </a:cubicBezTo>
                <a:cubicBezTo>
                  <a:pt x="287083" y="6412"/>
                  <a:pt x="310107" y="0"/>
                  <a:pt x="335755" y="0"/>
                </a:cubicBezTo>
                <a:cubicBezTo>
                  <a:pt x="368981" y="0"/>
                  <a:pt x="395941" y="11949"/>
                  <a:pt x="416635" y="35849"/>
                </a:cubicBezTo>
                <a:cubicBezTo>
                  <a:pt x="437327" y="59748"/>
                  <a:pt x="447675" y="87436"/>
                  <a:pt x="447675" y="118913"/>
                </a:cubicBezTo>
                <a:cubicBezTo>
                  <a:pt x="447675" y="178953"/>
                  <a:pt x="410659" y="242490"/>
                  <a:pt x="336631" y="309525"/>
                </a:cubicBezTo>
                <a:cubicBezTo>
                  <a:pt x="320309" y="324098"/>
                  <a:pt x="303113" y="338088"/>
                  <a:pt x="285043" y="351495"/>
                </a:cubicBezTo>
                <a:cubicBezTo>
                  <a:pt x="266973" y="364902"/>
                  <a:pt x="252983" y="374811"/>
                  <a:pt x="243073" y="381223"/>
                </a:cubicBezTo>
                <a:cubicBezTo>
                  <a:pt x="233163" y="387635"/>
                  <a:pt x="227917" y="390841"/>
                  <a:pt x="227335" y="390841"/>
                </a:cubicBezTo>
                <a:lnTo>
                  <a:pt x="223837" y="392590"/>
                </a:lnTo>
                <a:lnTo>
                  <a:pt x="220339" y="390841"/>
                </a:lnTo>
                <a:cubicBezTo>
                  <a:pt x="219757" y="390841"/>
                  <a:pt x="214511" y="387635"/>
                  <a:pt x="204601" y="381223"/>
                </a:cubicBezTo>
                <a:cubicBezTo>
                  <a:pt x="194691" y="374811"/>
                  <a:pt x="180701" y="364902"/>
                  <a:pt x="162631" y="351495"/>
                </a:cubicBezTo>
                <a:cubicBezTo>
                  <a:pt x="144561" y="338088"/>
                  <a:pt x="127365" y="324098"/>
                  <a:pt x="111043" y="309525"/>
                </a:cubicBezTo>
                <a:cubicBezTo>
                  <a:pt x="37014" y="242490"/>
                  <a:pt x="0" y="178953"/>
                  <a:pt x="0" y="118913"/>
                </a:cubicBezTo>
                <a:cubicBezTo>
                  <a:pt x="0" y="87436"/>
                  <a:pt x="10346" y="59748"/>
                  <a:pt x="31039" y="35849"/>
                </a:cubicBezTo>
                <a:cubicBezTo>
                  <a:pt x="51733" y="11949"/>
                  <a:pt x="78692" y="0"/>
                  <a:pt x="111919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EC0FC8B-AE37-4042-8053-C4D26A2E0130}"/>
              </a:ext>
            </a:extLst>
          </p:cNvPr>
          <p:cNvSpPr/>
          <p:nvPr/>
        </p:nvSpPr>
        <p:spPr>
          <a:xfrm>
            <a:off x="16720790" y="6203365"/>
            <a:ext cx="377725" cy="447675"/>
          </a:xfrm>
          <a:custGeom>
            <a:avLst/>
            <a:gdLst/>
            <a:ahLst/>
            <a:cxnLst/>
            <a:rect l="l" t="t" r="r" b="b"/>
            <a:pathLst>
              <a:path w="377725" h="447675">
                <a:moveTo>
                  <a:pt x="328761" y="321767"/>
                </a:moveTo>
                <a:cubicBezTo>
                  <a:pt x="319435" y="321767"/>
                  <a:pt x="311275" y="325264"/>
                  <a:pt x="304279" y="332259"/>
                </a:cubicBezTo>
                <a:cubicBezTo>
                  <a:pt x="297285" y="339254"/>
                  <a:pt x="293787" y="347415"/>
                  <a:pt x="293787" y="356741"/>
                </a:cubicBezTo>
                <a:cubicBezTo>
                  <a:pt x="293787" y="366068"/>
                  <a:pt x="297285" y="374229"/>
                  <a:pt x="304279" y="381223"/>
                </a:cubicBezTo>
                <a:cubicBezTo>
                  <a:pt x="311275" y="388218"/>
                  <a:pt x="319435" y="391716"/>
                  <a:pt x="328761" y="391716"/>
                </a:cubicBezTo>
                <a:cubicBezTo>
                  <a:pt x="338087" y="391716"/>
                  <a:pt x="346249" y="388218"/>
                  <a:pt x="353243" y="381223"/>
                </a:cubicBezTo>
                <a:cubicBezTo>
                  <a:pt x="360239" y="374229"/>
                  <a:pt x="363737" y="366068"/>
                  <a:pt x="363737" y="356741"/>
                </a:cubicBezTo>
                <a:cubicBezTo>
                  <a:pt x="363737" y="347415"/>
                  <a:pt x="360239" y="339254"/>
                  <a:pt x="353243" y="332259"/>
                </a:cubicBezTo>
                <a:cubicBezTo>
                  <a:pt x="346249" y="325264"/>
                  <a:pt x="338087" y="321767"/>
                  <a:pt x="328761" y="321767"/>
                </a:cubicBezTo>
                <a:close/>
                <a:moveTo>
                  <a:pt x="188863" y="188863"/>
                </a:moveTo>
                <a:cubicBezTo>
                  <a:pt x="179537" y="188863"/>
                  <a:pt x="171375" y="192361"/>
                  <a:pt x="164381" y="199356"/>
                </a:cubicBezTo>
                <a:cubicBezTo>
                  <a:pt x="157385" y="206350"/>
                  <a:pt x="153889" y="214511"/>
                  <a:pt x="153889" y="223838"/>
                </a:cubicBezTo>
                <a:cubicBezTo>
                  <a:pt x="153889" y="233164"/>
                  <a:pt x="157385" y="241325"/>
                  <a:pt x="164381" y="248320"/>
                </a:cubicBezTo>
                <a:cubicBezTo>
                  <a:pt x="171375" y="255315"/>
                  <a:pt x="179537" y="258812"/>
                  <a:pt x="188863" y="258812"/>
                </a:cubicBezTo>
                <a:cubicBezTo>
                  <a:pt x="198189" y="258812"/>
                  <a:pt x="206351" y="255315"/>
                  <a:pt x="213345" y="248320"/>
                </a:cubicBezTo>
                <a:cubicBezTo>
                  <a:pt x="220341" y="241325"/>
                  <a:pt x="223837" y="233164"/>
                  <a:pt x="223837" y="223838"/>
                </a:cubicBezTo>
                <a:cubicBezTo>
                  <a:pt x="223837" y="214511"/>
                  <a:pt x="220341" y="206350"/>
                  <a:pt x="213345" y="199356"/>
                </a:cubicBezTo>
                <a:cubicBezTo>
                  <a:pt x="206351" y="192361"/>
                  <a:pt x="198189" y="188863"/>
                  <a:pt x="188863" y="188863"/>
                </a:cubicBezTo>
                <a:close/>
                <a:moveTo>
                  <a:pt x="48965" y="55960"/>
                </a:moveTo>
                <a:cubicBezTo>
                  <a:pt x="39638" y="55960"/>
                  <a:pt x="31477" y="59457"/>
                  <a:pt x="24482" y="66452"/>
                </a:cubicBezTo>
                <a:cubicBezTo>
                  <a:pt x="17487" y="73447"/>
                  <a:pt x="13990" y="81608"/>
                  <a:pt x="13990" y="90934"/>
                </a:cubicBezTo>
                <a:cubicBezTo>
                  <a:pt x="13990" y="100261"/>
                  <a:pt x="17487" y="108422"/>
                  <a:pt x="24482" y="115416"/>
                </a:cubicBezTo>
                <a:cubicBezTo>
                  <a:pt x="31477" y="122411"/>
                  <a:pt x="39638" y="125909"/>
                  <a:pt x="48965" y="125909"/>
                </a:cubicBezTo>
                <a:cubicBezTo>
                  <a:pt x="58291" y="125909"/>
                  <a:pt x="66451" y="122411"/>
                  <a:pt x="73447" y="115416"/>
                </a:cubicBezTo>
                <a:cubicBezTo>
                  <a:pt x="80441" y="108422"/>
                  <a:pt x="83939" y="100261"/>
                  <a:pt x="83939" y="90934"/>
                </a:cubicBezTo>
                <a:cubicBezTo>
                  <a:pt x="83939" y="81608"/>
                  <a:pt x="80441" y="73447"/>
                  <a:pt x="73447" y="66452"/>
                </a:cubicBezTo>
                <a:cubicBezTo>
                  <a:pt x="66451" y="59457"/>
                  <a:pt x="58291" y="55960"/>
                  <a:pt x="48965" y="55960"/>
                </a:cubicBezTo>
                <a:close/>
                <a:moveTo>
                  <a:pt x="321767" y="0"/>
                </a:moveTo>
                <a:lnTo>
                  <a:pt x="335757" y="0"/>
                </a:lnTo>
                <a:lnTo>
                  <a:pt x="335757" y="308651"/>
                </a:lnTo>
                <a:cubicBezTo>
                  <a:pt x="347415" y="310400"/>
                  <a:pt x="357325" y="315792"/>
                  <a:pt x="365485" y="324827"/>
                </a:cubicBezTo>
                <a:cubicBezTo>
                  <a:pt x="373645" y="333862"/>
                  <a:pt x="377725" y="344500"/>
                  <a:pt x="377725" y="356741"/>
                </a:cubicBezTo>
                <a:cubicBezTo>
                  <a:pt x="377725" y="368982"/>
                  <a:pt x="373645" y="379620"/>
                  <a:pt x="365485" y="388656"/>
                </a:cubicBezTo>
                <a:cubicBezTo>
                  <a:pt x="357325" y="397691"/>
                  <a:pt x="347415" y="403083"/>
                  <a:pt x="335757" y="404831"/>
                </a:cubicBezTo>
                <a:lnTo>
                  <a:pt x="335757" y="447675"/>
                </a:lnTo>
                <a:lnTo>
                  <a:pt x="321767" y="447675"/>
                </a:lnTo>
                <a:lnTo>
                  <a:pt x="321767" y="404831"/>
                </a:lnTo>
                <a:cubicBezTo>
                  <a:pt x="310109" y="403083"/>
                  <a:pt x="300199" y="397691"/>
                  <a:pt x="292039" y="388656"/>
                </a:cubicBezTo>
                <a:cubicBezTo>
                  <a:pt x="283877" y="379620"/>
                  <a:pt x="279797" y="368982"/>
                  <a:pt x="279797" y="356741"/>
                </a:cubicBezTo>
                <a:cubicBezTo>
                  <a:pt x="279797" y="344500"/>
                  <a:pt x="283877" y="333862"/>
                  <a:pt x="292039" y="324827"/>
                </a:cubicBezTo>
                <a:cubicBezTo>
                  <a:pt x="300199" y="315792"/>
                  <a:pt x="310109" y="310400"/>
                  <a:pt x="321767" y="308651"/>
                </a:cubicBezTo>
                <a:close/>
                <a:moveTo>
                  <a:pt x="181869" y="0"/>
                </a:moveTo>
                <a:lnTo>
                  <a:pt x="195857" y="0"/>
                </a:lnTo>
                <a:lnTo>
                  <a:pt x="195857" y="175748"/>
                </a:lnTo>
                <a:cubicBezTo>
                  <a:pt x="207517" y="177496"/>
                  <a:pt x="217425" y="182888"/>
                  <a:pt x="225587" y="191923"/>
                </a:cubicBezTo>
                <a:cubicBezTo>
                  <a:pt x="233747" y="200959"/>
                  <a:pt x="237827" y="211597"/>
                  <a:pt x="237827" y="223838"/>
                </a:cubicBezTo>
                <a:cubicBezTo>
                  <a:pt x="237827" y="236079"/>
                  <a:pt x="233747" y="246717"/>
                  <a:pt x="225587" y="255752"/>
                </a:cubicBezTo>
                <a:cubicBezTo>
                  <a:pt x="217425" y="264787"/>
                  <a:pt x="207517" y="270179"/>
                  <a:pt x="195857" y="271928"/>
                </a:cubicBezTo>
                <a:lnTo>
                  <a:pt x="195857" y="447675"/>
                </a:lnTo>
                <a:lnTo>
                  <a:pt x="181869" y="447675"/>
                </a:lnTo>
                <a:lnTo>
                  <a:pt x="181869" y="271928"/>
                </a:lnTo>
                <a:cubicBezTo>
                  <a:pt x="170209" y="270179"/>
                  <a:pt x="160301" y="264787"/>
                  <a:pt x="152139" y="255752"/>
                </a:cubicBezTo>
                <a:cubicBezTo>
                  <a:pt x="143979" y="246717"/>
                  <a:pt x="139899" y="236079"/>
                  <a:pt x="139899" y="223838"/>
                </a:cubicBezTo>
                <a:cubicBezTo>
                  <a:pt x="139899" y="211597"/>
                  <a:pt x="143979" y="200959"/>
                  <a:pt x="152139" y="191923"/>
                </a:cubicBezTo>
                <a:cubicBezTo>
                  <a:pt x="160301" y="182888"/>
                  <a:pt x="170209" y="177496"/>
                  <a:pt x="181869" y="175748"/>
                </a:cubicBezTo>
                <a:close/>
                <a:moveTo>
                  <a:pt x="41970" y="0"/>
                </a:moveTo>
                <a:lnTo>
                  <a:pt x="55959" y="0"/>
                </a:lnTo>
                <a:lnTo>
                  <a:pt x="55959" y="42844"/>
                </a:lnTo>
                <a:cubicBezTo>
                  <a:pt x="67617" y="44593"/>
                  <a:pt x="77527" y="49985"/>
                  <a:pt x="85687" y="59020"/>
                </a:cubicBezTo>
                <a:cubicBezTo>
                  <a:pt x="93849" y="68055"/>
                  <a:pt x="97929" y="78693"/>
                  <a:pt x="97929" y="90934"/>
                </a:cubicBezTo>
                <a:cubicBezTo>
                  <a:pt x="97929" y="103175"/>
                  <a:pt x="93849" y="113813"/>
                  <a:pt x="85687" y="122849"/>
                </a:cubicBezTo>
                <a:cubicBezTo>
                  <a:pt x="77527" y="131884"/>
                  <a:pt x="67617" y="137276"/>
                  <a:pt x="55959" y="139024"/>
                </a:cubicBezTo>
                <a:lnTo>
                  <a:pt x="55959" y="447675"/>
                </a:lnTo>
                <a:lnTo>
                  <a:pt x="41970" y="447675"/>
                </a:lnTo>
                <a:lnTo>
                  <a:pt x="41970" y="139024"/>
                </a:lnTo>
                <a:cubicBezTo>
                  <a:pt x="30311" y="137276"/>
                  <a:pt x="20402" y="131884"/>
                  <a:pt x="12241" y="122849"/>
                </a:cubicBezTo>
                <a:cubicBezTo>
                  <a:pt x="4080" y="113813"/>
                  <a:pt x="0" y="103175"/>
                  <a:pt x="0" y="90934"/>
                </a:cubicBezTo>
                <a:cubicBezTo>
                  <a:pt x="0" y="78693"/>
                  <a:pt x="4080" y="68055"/>
                  <a:pt x="12241" y="59020"/>
                </a:cubicBezTo>
                <a:cubicBezTo>
                  <a:pt x="20402" y="49985"/>
                  <a:pt x="30311" y="44593"/>
                  <a:pt x="41970" y="42844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3E5E64A6-9654-4464-B253-08528AC4BCAE}"/>
              </a:ext>
            </a:extLst>
          </p:cNvPr>
          <p:cNvSpPr/>
          <p:nvPr/>
        </p:nvSpPr>
        <p:spPr>
          <a:xfrm>
            <a:off x="16685814" y="9894418"/>
            <a:ext cx="447674" cy="399585"/>
          </a:xfrm>
          <a:custGeom>
            <a:avLst/>
            <a:gdLst/>
            <a:ahLst/>
            <a:cxnLst/>
            <a:rect l="l" t="t" r="r" b="b"/>
            <a:pathLst>
              <a:path w="447674" h="399585">
                <a:moveTo>
                  <a:pt x="13989" y="13990"/>
                </a:moveTo>
                <a:lnTo>
                  <a:pt x="13989" y="293786"/>
                </a:lnTo>
                <a:lnTo>
                  <a:pt x="132904" y="293786"/>
                </a:lnTo>
                <a:lnTo>
                  <a:pt x="132904" y="369856"/>
                </a:lnTo>
                <a:lnTo>
                  <a:pt x="221214" y="293786"/>
                </a:lnTo>
                <a:lnTo>
                  <a:pt x="433684" y="293786"/>
                </a:lnTo>
                <a:lnTo>
                  <a:pt x="433684" y="13990"/>
                </a:lnTo>
                <a:close/>
                <a:moveTo>
                  <a:pt x="0" y="0"/>
                </a:moveTo>
                <a:lnTo>
                  <a:pt x="447674" y="0"/>
                </a:lnTo>
                <a:lnTo>
                  <a:pt x="447674" y="307776"/>
                </a:lnTo>
                <a:lnTo>
                  <a:pt x="226460" y="307776"/>
                </a:lnTo>
                <a:lnTo>
                  <a:pt x="118914" y="399585"/>
                </a:lnTo>
                <a:lnTo>
                  <a:pt x="118914" y="307776"/>
                </a:lnTo>
                <a:lnTo>
                  <a:pt x="0" y="307776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5" grpId="0" animBg="1"/>
      <p:bldP spid="886" grpId="0" animBg="1"/>
      <p:bldP spid="887" grpId="0" animBg="1"/>
      <p:bldP spid="888" grpId="0" animBg="1"/>
      <p:bldP spid="889" grpId="0" animBg="1"/>
      <p:bldP spid="33" grpId="0" animBg="1"/>
      <p:bldP spid="34" grpId="0" animBg="1"/>
      <p:bldP spid="35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“ The simplest…"/>
          <p:cNvSpPr txBox="1"/>
          <p:nvPr/>
        </p:nvSpPr>
        <p:spPr>
          <a:xfrm>
            <a:off x="2154435" y="2288381"/>
            <a:ext cx="5480668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 simplest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 “</a:t>
            </a:r>
          </a:p>
        </p:txBody>
      </p:sp>
      <p:sp>
        <p:nvSpPr>
          <p:cNvPr id="914" name="Globally administrate client-focused meta services with B2C processes. Distinctively…"/>
          <p:cNvSpPr txBox="1"/>
          <p:nvPr/>
        </p:nvSpPr>
        <p:spPr>
          <a:xfrm>
            <a:off x="2154434" y="10359959"/>
            <a:ext cx="93136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916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917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918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92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69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047FFD0-B910-4499-BE4F-8A408C7AD8E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231618" y="2630182"/>
            <a:ext cx="10490008" cy="6101532"/>
          </a:xfrm>
        </p:spPr>
      </p:sp>
      <p:pic>
        <p:nvPicPr>
          <p:cNvPr id="14" name="image3.png" descr="image3.png">
            <a:extLst>
              <a:ext uri="{FF2B5EF4-FFF2-40B4-BE49-F238E27FC236}">
                <a16:creationId xmlns:a16="http://schemas.microsoft.com/office/drawing/2014/main" id="{4CDAF83E-A45D-4FEE-A164-76CE4A65E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4111" y="2041511"/>
            <a:ext cx="11525022" cy="10564603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960ED36-386B-2C42-8961-218CA7A40FC8}"/>
              </a:ext>
            </a:extLst>
          </p:cNvPr>
          <p:cNvCxnSpPr>
            <a:cxnSpLocks/>
          </p:cNvCxnSpPr>
          <p:nvPr/>
        </p:nvCxnSpPr>
        <p:spPr>
          <a:xfrm>
            <a:off x="2154435" y="9942916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Rectangle">
            <a:extLst>
              <a:ext uri="{FF2B5EF4-FFF2-40B4-BE49-F238E27FC236}">
                <a16:creationId xmlns:a16="http://schemas.microsoft.com/office/drawing/2014/main" id="{EAA9DF6C-27C8-4D85-BC31-E28FE9D2E775}"/>
              </a:ext>
            </a:extLst>
          </p:cNvPr>
          <p:cNvSpPr/>
          <p:nvPr/>
        </p:nvSpPr>
        <p:spPr>
          <a:xfrm>
            <a:off x="3946259" y="6911062"/>
            <a:ext cx="6067226" cy="1270001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1463040" tIns="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F5FA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sz="3600" dirty="0">
                <a:solidFill>
                  <a:srgbClr val="F5FAFF"/>
                </a:solidFill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7</a:t>
            </a:r>
            <a:r>
              <a:rPr kumimoji="0" lang="en-US" sz="36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0</a:t>
            </a: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%</a:t>
            </a: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B2BD618-E418-40B8-AFE1-C559F703DE8E}"/>
              </a:ext>
            </a:extLst>
          </p:cNvPr>
          <p:cNvSpPr/>
          <p:nvPr/>
        </p:nvSpPr>
        <p:spPr>
          <a:xfrm>
            <a:off x="1524000" y="6911062"/>
            <a:ext cx="3410181" cy="12700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1097280" tIns="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>
                <a:solidFill>
                  <a:srgbClr val="F5FA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kumimoji="0" lang="en-US" sz="36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30</a:t>
            </a:r>
            <a:r>
              <a:rPr kumimoji="0" lang="en-US" sz="1800" u="none" strike="noStrike" kern="0" cap="none" spc="0" normalizeH="0" baseline="0" noProof="0" dirty="0">
                <a:ln>
                  <a:noFill/>
                </a:ln>
                <a:solidFill>
                  <a:srgbClr val="F5FAFF"/>
                </a:solidFill>
                <a:effectLst/>
                <a:uLnTx/>
                <a:uFillTx/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%</a:t>
            </a:r>
          </a:p>
        </p:txBody>
      </p:sp>
      <p:sp>
        <p:nvSpPr>
          <p:cNvPr id="919" name="Rectangle"/>
          <p:cNvSpPr/>
          <p:nvPr/>
        </p:nvSpPr>
        <p:spPr>
          <a:xfrm>
            <a:off x="889000" y="6567297"/>
            <a:ext cx="1270000" cy="6231591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906" name="Circle"/>
          <p:cNvSpPr/>
          <p:nvPr/>
        </p:nvSpPr>
        <p:spPr>
          <a:xfrm>
            <a:off x="12298854" y="7665364"/>
            <a:ext cx="3865532" cy="3865532"/>
          </a:xfrm>
          <a:prstGeom prst="ellipse">
            <a:avLst/>
          </a:prstGeom>
          <a:solidFill>
            <a:srgbClr val="65D5D1">
              <a:alpha val="66468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lang="en-US" sz="32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9" grpId="0" animBg="1"/>
      <p:bldP spid="914" grpId="0" animBg="1"/>
      <p:bldP spid="3" grpId="0" animBg="1"/>
      <p:bldP spid="4" grpId="0" animBg="1"/>
      <p:bldP spid="90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B0DEB3E-3AFE-0D49-8E02-DB5B8B4AD85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9" name="CLOUD SYSTEM…"/>
          <p:cNvSpPr txBox="1"/>
          <p:nvPr/>
        </p:nvSpPr>
        <p:spPr>
          <a:xfrm>
            <a:off x="11215422" y="5629131"/>
            <a:ext cx="5162169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CLOUD SYSTEM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00" name="TARGETTED PLAN…"/>
          <p:cNvSpPr txBox="1"/>
          <p:nvPr/>
        </p:nvSpPr>
        <p:spPr>
          <a:xfrm>
            <a:off x="18074348" y="5629131"/>
            <a:ext cx="5162169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TARGETTED PLAN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01" name="EDUCATION SERVICE…"/>
          <p:cNvSpPr txBox="1"/>
          <p:nvPr/>
        </p:nvSpPr>
        <p:spPr>
          <a:xfrm>
            <a:off x="11215422" y="9559859"/>
            <a:ext cx="5162169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EDUCATION SERVICE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02" name="MARKETING PROMOTION…"/>
          <p:cNvSpPr txBox="1"/>
          <p:nvPr/>
        </p:nvSpPr>
        <p:spPr>
          <a:xfrm>
            <a:off x="18074348" y="9559859"/>
            <a:ext cx="5162169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03" name="New services."/>
          <p:cNvSpPr txBox="1"/>
          <p:nvPr/>
        </p:nvSpPr>
        <p:spPr>
          <a:xfrm>
            <a:off x="9920023" y="2288381"/>
            <a:ext cx="5804071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New services.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CE1670C-7943-4994-8E4A-F4A57E069A74}"/>
              </a:ext>
            </a:extLst>
          </p:cNvPr>
          <p:cNvGrpSpPr/>
          <p:nvPr/>
        </p:nvGrpSpPr>
        <p:grpSpPr>
          <a:xfrm>
            <a:off x="9856523" y="5565631"/>
            <a:ext cx="889001" cy="889001"/>
            <a:chOff x="9856523" y="5565631"/>
            <a:chExt cx="889001" cy="889001"/>
          </a:xfrm>
        </p:grpSpPr>
        <p:sp>
          <p:nvSpPr>
            <p:cNvPr id="26" name="Circle">
              <a:extLst>
                <a:ext uri="{FF2B5EF4-FFF2-40B4-BE49-F238E27FC236}">
                  <a16:creationId xmlns:a16="http://schemas.microsoft.com/office/drawing/2014/main" id="{E9A9F556-6F85-4FCB-998C-4815D828152A}"/>
                </a:ext>
              </a:extLst>
            </p:cNvPr>
            <p:cNvSpPr/>
            <p:nvPr/>
          </p:nvSpPr>
          <p:spPr>
            <a:xfrm>
              <a:off x="9920023" y="5629131"/>
              <a:ext cx="762001" cy="762001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7" name="Circle">
              <a:extLst>
                <a:ext uri="{FF2B5EF4-FFF2-40B4-BE49-F238E27FC236}">
                  <a16:creationId xmlns:a16="http://schemas.microsoft.com/office/drawing/2014/main" id="{52BE511F-2D00-4131-8A91-6FE31F559042}"/>
                </a:ext>
              </a:extLst>
            </p:cNvPr>
            <p:cNvSpPr/>
            <p:nvPr/>
          </p:nvSpPr>
          <p:spPr>
            <a:xfrm>
              <a:off x="9856523" y="5565631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8B97C60-BDA1-436D-8BB0-C64542985D3A}"/>
              </a:ext>
            </a:extLst>
          </p:cNvPr>
          <p:cNvGrpSpPr/>
          <p:nvPr/>
        </p:nvGrpSpPr>
        <p:grpSpPr>
          <a:xfrm>
            <a:off x="9856523" y="9496359"/>
            <a:ext cx="889001" cy="889001"/>
            <a:chOff x="9856523" y="9496359"/>
            <a:chExt cx="889001" cy="889001"/>
          </a:xfrm>
        </p:grpSpPr>
        <p:sp>
          <p:nvSpPr>
            <p:cNvPr id="29" name="Circle">
              <a:extLst>
                <a:ext uri="{FF2B5EF4-FFF2-40B4-BE49-F238E27FC236}">
                  <a16:creationId xmlns:a16="http://schemas.microsoft.com/office/drawing/2014/main" id="{2263A88F-D000-4750-99A7-FB447719F4D7}"/>
                </a:ext>
              </a:extLst>
            </p:cNvPr>
            <p:cNvSpPr/>
            <p:nvPr/>
          </p:nvSpPr>
          <p:spPr>
            <a:xfrm>
              <a:off x="9920023" y="9559859"/>
              <a:ext cx="762001" cy="762001"/>
            </a:xfrm>
            <a:prstGeom prst="ellipse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0" name="Circle">
              <a:extLst>
                <a:ext uri="{FF2B5EF4-FFF2-40B4-BE49-F238E27FC236}">
                  <a16:creationId xmlns:a16="http://schemas.microsoft.com/office/drawing/2014/main" id="{B81F1073-6F10-4C83-B9DA-B5ADB5BC3154}"/>
                </a:ext>
              </a:extLst>
            </p:cNvPr>
            <p:cNvSpPr/>
            <p:nvPr/>
          </p:nvSpPr>
          <p:spPr>
            <a:xfrm>
              <a:off x="9856523" y="9496359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E8CB661-598A-4EE6-896A-4A7965F34F05}"/>
              </a:ext>
            </a:extLst>
          </p:cNvPr>
          <p:cNvGrpSpPr/>
          <p:nvPr/>
        </p:nvGrpSpPr>
        <p:grpSpPr>
          <a:xfrm>
            <a:off x="16715449" y="9496359"/>
            <a:ext cx="889001" cy="889001"/>
            <a:chOff x="16715449" y="9496359"/>
            <a:chExt cx="889001" cy="889001"/>
          </a:xfrm>
        </p:grpSpPr>
        <p:sp>
          <p:nvSpPr>
            <p:cNvPr id="32" name="Circle">
              <a:extLst>
                <a:ext uri="{FF2B5EF4-FFF2-40B4-BE49-F238E27FC236}">
                  <a16:creationId xmlns:a16="http://schemas.microsoft.com/office/drawing/2014/main" id="{5836736D-22A9-4B35-8F8C-A237AB8B9FDF}"/>
                </a:ext>
              </a:extLst>
            </p:cNvPr>
            <p:cNvSpPr/>
            <p:nvPr/>
          </p:nvSpPr>
          <p:spPr>
            <a:xfrm>
              <a:off x="16778949" y="9559859"/>
              <a:ext cx="762001" cy="762001"/>
            </a:xfrm>
            <a:prstGeom prst="ellipse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3" name="Circle">
              <a:extLst>
                <a:ext uri="{FF2B5EF4-FFF2-40B4-BE49-F238E27FC236}">
                  <a16:creationId xmlns:a16="http://schemas.microsoft.com/office/drawing/2014/main" id="{0C50F558-3222-46E0-8B81-5399BF222226}"/>
                </a:ext>
              </a:extLst>
            </p:cNvPr>
            <p:cNvSpPr/>
            <p:nvPr/>
          </p:nvSpPr>
          <p:spPr>
            <a:xfrm>
              <a:off x="16715449" y="9496359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CE1BCDA-CAFC-4A0F-9C5D-CD551A0E6402}"/>
              </a:ext>
            </a:extLst>
          </p:cNvPr>
          <p:cNvGrpSpPr/>
          <p:nvPr/>
        </p:nvGrpSpPr>
        <p:grpSpPr>
          <a:xfrm>
            <a:off x="16715449" y="5565631"/>
            <a:ext cx="889001" cy="889001"/>
            <a:chOff x="16715449" y="5565631"/>
            <a:chExt cx="889001" cy="889001"/>
          </a:xfrm>
        </p:grpSpPr>
        <p:sp>
          <p:nvSpPr>
            <p:cNvPr id="35" name="Circle">
              <a:extLst>
                <a:ext uri="{FF2B5EF4-FFF2-40B4-BE49-F238E27FC236}">
                  <a16:creationId xmlns:a16="http://schemas.microsoft.com/office/drawing/2014/main" id="{45232BAB-69AB-46DF-92DE-2503627C043C}"/>
                </a:ext>
              </a:extLst>
            </p:cNvPr>
            <p:cNvSpPr/>
            <p:nvPr/>
          </p:nvSpPr>
          <p:spPr>
            <a:xfrm>
              <a:off x="16778949" y="5629131"/>
              <a:ext cx="762001" cy="762001"/>
            </a:xfrm>
            <a:prstGeom prst="ellipse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6" name="Circle">
              <a:extLst>
                <a:ext uri="{FF2B5EF4-FFF2-40B4-BE49-F238E27FC236}">
                  <a16:creationId xmlns:a16="http://schemas.microsoft.com/office/drawing/2014/main" id="{5FB964D4-9A5C-43CC-ACBD-CD8F2E82AB9C}"/>
                </a:ext>
              </a:extLst>
            </p:cNvPr>
            <p:cNvSpPr/>
            <p:nvPr/>
          </p:nvSpPr>
          <p:spPr>
            <a:xfrm>
              <a:off x="16715449" y="5565631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F1AD9F3-971F-4263-B537-71E0C3E3CB98}"/>
              </a:ext>
            </a:extLst>
          </p:cNvPr>
          <p:cNvSpPr/>
          <p:nvPr/>
        </p:nvSpPr>
        <p:spPr>
          <a:xfrm>
            <a:off x="10110524" y="5897022"/>
            <a:ext cx="380999" cy="226219"/>
          </a:xfrm>
          <a:custGeom>
            <a:avLst/>
            <a:gdLst/>
            <a:ahLst/>
            <a:cxnLst/>
            <a:rect l="l" t="t" r="r" b="b"/>
            <a:pathLst>
              <a:path w="380999" h="226219">
                <a:moveTo>
                  <a:pt x="203150" y="11906"/>
                </a:moveTo>
                <a:cubicBezTo>
                  <a:pt x="173880" y="11906"/>
                  <a:pt x="147835" y="20588"/>
                  <a:pt x="125015" y="37951"/>
                </a:cubicBezTo>
                <a:cubicBezTo>
                  <a:pt x="102195" y="55314"/>
                  <a:pt x="88304" y="76894"/>
                  <a:pt x="83343" y="102691"/>
                </a:cubicBezTo>
                <a:lnTo>
                  <a:pt x="82599" y="107156"/>
                </a:lnTo>
                <a:lnTo>
                  <a:pt x="67716" y="107156"/>
                </a:lnTo>
                <a:cubicBezTo>
                  <a:pt x="52337" y="107156"/>
                  <a:pt x="39191" y="112365"/>
                  <a:pt x="28277" y="122783"/>
                </a:cubicBezTo>
                <a:cubicBezTo>
                  <a:pt x="17363" y="133201"/>
                  <a:pt x="11906" y="145851"/>
                  <a:pt x="11906" y="160734"/>
                </a:cubicBezTo>
                <a:cubicBezTo>
                  <a:pt x="11906" y="175617"/>
                  <a:pt x="17115" y="188267"/>
                  <a:pt x="27533" y="198685"/>
                </a:cubicBezTo>
                <a:cubicBezTo>
                  <a:pt x="37951" y="209103"/>
                  <a:pt x="50601" y="214312"/>
                  <a:pt x="65484" y="214312"/>
                </a:cubicBezTo>
                <a:lnTo>
                  <a:pt x="327421" y="214312"/>
                </a:lnTo>
                <a:cubicBezTo>
                  <a:pt x="338832" y="214312"/>
                  <a:pt x="348629" y="210220"/>
                  <a:pt x="356815" y="202034"/>
                </a:cubicBezTo>
                <a:cubicBezTo>
                  <a:pt x="365001" y="193848"/>
                  <a:pt x="369093" y="184051"/>
                  <a:pt x="369093" y="172640"/>
                </a:cubicBezTo>
                <a:cubicBezTo>
                  <a:pt x="369093" y="161230"/>
                  <a:pt x="365001" y="151432"/>
                  <a:pt x="356815" y="143247"/>
                </a:cubicBezTo>
                <a:cubicBezTo>
                  <a:pt x="348629" y="135061"/>
                  <a:pt x="338832" y="130969"/>
                  <a:pt x="327421" y="130969"/>
                </a:cubicBezTo>
                <a:lnTo>
                  <a:pt x="321468" y="130969"/>
                </a:lnTo>
                <a:lnTo>
                  <a:pt x="321468" y="125015"/>
                </a:lnTo>
                <a:cubicBezTo>
                  <a:pt x="321468" y="93762"/>
                  <a:pt x="309810" y="67097"/>
                  <a:pt x="286494" y="45020"/>
                </a:cubicBezTo>
                <a:cubicBezTo>
                  <a:pt x="263177" y="22944"/>
                  <a:pt x="235396" y="11906"/>
                  <a:pt x="203150" y="11906"/>
                </a:cubicBezTo>
                <a:close/>
                <a:moveTo>
                  <a:pt x="203150" y="0"/>
                </a:moveTo>
                <a:cubicBezTo>
                  <a:pt x="237876" y="0"/>
                  <a:pt x="267890" y="11534"/>
                  <a:pt x="293191" y="34602"/>
                </a:cubicBezTo>
                <a:cubicBezTo>
                  <a:pt x="318492" y="57671"/>
                  <a:pt x="331886" y="85824"/>
                  <a:pt x="333375" y="119062"/>
                </a:cubicBezTo>
                <a:cubicBezTo>
                  <a:pt x="346769" y="120551"/>
                  <a:pt x="358055" y="126380"/>
                  <a:pt x="367233" y="136550"/>
                </a:cubicBezTo>
                <a:cubicBezTo>
                  <a:pt x="376411" y="146720"/>
                  <a:pt x="380999" y="158750"/>
                  <a:pt x="380999" y="172640"/>
                </a:cubicBezTo>
                <a:cubicBezTo>
                  <a:pt x="380999" y="187523"/>
                  <a:pt x="375791" y="200174"/>
                  <a:pt x="365373" y="210592"/>
                </a:cubicBezTo>
                <a:cubicBezTo>
                  <a:pt x="354955" y="221010"/>
                  <a:pt x="342304" y="226219"/>
                  <a:pt x="327421" y="226219"/>
                </a:cubicBezTo>
                <a:lnTo>
                  <a:pt x="65484" y="226219"/>
                </a:lnTo>
                <a:cubicBezTo>
                  <a:pt x="47128" y="226219"/>
                  <a:pt x="31625" y="219893"/>
                  <a:pt x="18975" y="207243"/>
                </a:cubicBezTo>
                <a:cubicBezTo>
                  <a:pt x="6325" y="194593"/>
                  <a:pt x="0" y="179090"/>
                  <a:pt x="0" y="160734"/>
                </a:cubicBezTo>
                <a:cubicBezTo>
                  <a:pt x="0" y="142379"/>
                  <a:pt x="6573" y="126876"/>
                  <a:pt x="19719" y="114225"/>
                </a:cubicBezTo>
                <a:cubicBezTo>
                  <a:pt x="32866" y="101575"/>
                  <a:pt x="48865" y="95250"/>
                  <a:pt x="67716" y="95250"/>
                </a:cubicBezTo>
                <a:lnTo>
                  <a:pt x="72925" y="95250"/>
                </a:lnTo>
                <a:cubicBezTo>
                  <a:pt x="79375" y="67965"/>
                  <a:pt x="94877" y="45268"/>
                  <a:pt x="119434" y="27161"/>
                </a:cubicBezTo>
                <a:cubicBezTo>
                  <a:pt x="143991" y="9054"/>
                  <a:pt x="171896" y="0"/>
                  <a:pt x="203150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FF6548CA-B637-4A4F-9887-F5DCD32F8F6E}"/>
              </a:ext>
            </a:extLst>
          </p:cNvPr>
          <p:cNvSpPr/>
          <p:nvPr/>
        </p:nvSpPr>
        <p:spPr>
          <a:xfrm>
            <a:off x="16969449" y="5819631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84548" y="53578"/>
                </a:moveTo>
                <a:cubicBezTo>
                  <a:pt x="149324" y="55066"/>
                  <a:pt x="119064" y="68461"/>
                  <a:pt x="93762" y="93761"/>
                </a:cubicBezTo>
                <a:cubicBezTo>
                  <a:pt x="68462" y="119062"/>
                  <a:pt x="55066" y="149324"/>
                  <a:pt x="53578" y="184547"/>
                </a:cubicBezTo>
                <a:lnTo>
                  <a:pt x="95250" y="184547"/>
                </a:lnTo>
                <a:lnTo>
                  <a:pt x="95250" y="196453"/>
                </a:lnTo>
                <a:lnTo>
                  <a:pt x="53578" y="196453"/>
                </a:lnTo>
                <a:cubicBezTo>
                  <a:pt x="55066" y="231676"/>
                  <a:pt x="68462" y="261937"/>
                  <a:pt x="93762" y="287238"/>
                </a:cubicBezTo>
                <a:cubicBezTo>
                  <a:pt x="119064" y="312539"/>
                  <a:pt x="149324" y="325933"/>
                  <a:pt x="184548" y="327422"/>
                </a:cubicBezTo>
                <a:lnTo>
                  <a:pt x="184548" y="285750"/>
                </a:lnTo>
                <a:lnTo>
                  <a:pt x="196454" y="285750"/>
                </a:lnTo>
                <a:lnTo>
                  <a:pt x="196454" y="327422"/>
                </a:lnTo>
                <a:cubicBezTo>
                  <a:pt x="231676" y="325933"/>
                  <a:pt x="261938" y="312539"/>
                  <a:pt x="287238" y="287238"/>
                </a:cubicBezTo>
                <a:cubicBezTo>
                  <a:pt x="312540" y="261937"/>
                  <a:pt x="325934" y="231676"/>
                  <a:pt x="327422" y="196453"/>
                </a:cubicBezTo>
                <a:lnTo>
                  <a:pt x="285750" y="196453"/>
                </a:lnTo>
                <a:lnTo>
                  <a:pt x="285750" y="184547"/>
                </a:lnTo>
                <a:lnTo>
                  <a:pt x="327422" y="184547"/>
                </a:lnTo>
                <a:cubicBezTo>
                  <a:pt x="325934" y="149324"/>
                  <a:pt x="312540" y="119062"/>
                  <a:pt x="287238" y="93761"/>
                </a:cubicBezTo>
                <a:cubicBezTo>
                  <a:pt x="261938" y="68461"/>
                  <a:pt x="231676" y="55066"/>
                  <a:pt x="196454" y="53578"/>
                </a:cubicBezTo>
                <a:lnTo>
                  <a:pt x="196454" y="95250"/>
                </a:lnTo>
                <a:lnTo>
                  <a:pt x="184548" y="95250"/>
                </a:lnTo>
                <a:close/>
                <a:moveTo>
                  <a:pt x="184548" y="0"/>
                </a:moveTo>
                <a:lnTo>
                  <a:pt x="196454" y="0"/>
                </a:lnTo>
                <a:lnTo>
                  <a:pt x="196454" y="41672"/>
                </a:lnTo>
                <a:cubicBezTo>
                  <a:pt x="235148" y="43160"/>
                  <a:pt x="268264" y="57671"/>
                  <a:pt x="295796" y="85204"/>
                </a:cubicBezTo>
                <a:cubicBezTo>
                  <a:pt x="323330" y="112737"/>
                  <a:pt x="337840" y="145851"/>
                  <a:pt x="339328" y="184547"/>
                </a:cubicBezTo>
                <a:lnTo>
                  <a:pt x="381000" y="184547"/>
                </a:lnTo>
                <a:lnTo>
                  <a:pt x="381000" y="196453"/>
                </a:lnTo>
                <a:lnTo>
                  <a:pt x="339328" y="196453"/>
                </a:lnTo>
                <a:cubicBezTo>
                  <a:pt x="337840" y="235148"/>
                  <a:pt x="323330" y="268262"/>
                  <a:pt x="295796" y="295796"/>
                </a:cubicBezTo>
                <a:cubicBezTo>
                  <a:pt x="268264" y="323329"/>
                  <a:pt x="235148" y="337840"/>
                  <a:pt x="196454" y="339328"/>
                </a:cubicBezTo>
                <a:lnTo>
                  <a:pt x="196454" y="381000"/>
                </a:lnTo>
                <a:lnTo>
                  <a:pt x="184548" y="381000"/>
                </a:lnTo>
                <a:lnTo>
                  <a:pt x="184548" y="339328"/>
                </a:lnTo>
                <a:cubicBezTo>
                  <a:pt x="145852" y="337840"/>
                  <a:pt x="112738" y="323329"/>
                  <a:pt x="85204" y="295796"/>
                </a:cubicBezTo>
                <a:cubicBezTo>
                  <a:pt x="57672" y="268262"/>
                  <a:pt x="43160" y="235148"/>
                  <a:pt x="41672" y="196453"/>
                </a:cubicBezTo>
                <a:lnTo>
                  <a:pt x="0" y="196453"/>
                </a:lnTo>
                <a:lnTo>
                  <a:pt x="0" y="184547"/>
                </a:lnTo>
                <a:lnTo>
                  <a:pt x="41672" y="184547"/>
                </a:lnTo>
                <a:cubicBezTo>
                  <a:pt x="43160" y="145851"/>
                  <a:pt x="57672" y="112737"/>
                  <a:pt x="85204" y="85204"/>
                </a:cubicBezTo>
                <a:cubicBezTo>
                  <a:pt x="112738" y="57671"/>
                  <a:pt x="145852" y="43160"/>
                  <a:pt x="184548" y="41672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455A6B63-9911-49E2-B06B-FEDE14D88B09}"/>
              </a:ext>
            </a:extLst>
          </p:cNvPr>
          <p:cNvSpPr/>
          <p:nvPr/>
        </p:nvSpPr>
        <p:spPr>
          <a:xfrm>
            <a:off x="10197960" y="9752964"/>
            <a:ext cx="206127" cy="375791"/>
          </a:xfrm>
          <a:custGeom>
            <a:avLst/>
            <a:gdLst/>
            <a:ahLst/>
            <a:cxnLst/>
            <a:rect l="l" t="t" r="r" b="b"/>
            <a:pathLst>
              <a:path w="206127" h="375791">
                <a:moveTo>
                  <a:pt x="131713" y="29765"/>
                </a:moveTo>
                <a:lnTo>
                  <a:pt x="16371" y="211336"/>
                </a:lnTo>
                <a:lnTo>
                  <a:pt x="88552" y="211336"/>
                </a:lnTo>
                <a:lnTo>
                  <a:pt x="94506" y="218777"/>
                </a:lnTo>
                <a:lnTo>
                  <a:pt x="61019" y="342304"/>
                </a:lnTo>
                <a:lnTo>
                  <a:pt x="189755" y="163710"/>
                </a:lnTo>
                <a:lnTo>
                  <a:pt x="118318" y="163710"/>
                </a:lnTo>
                <a:lnTo>
                  <a:pt x="112365" y="157013"/>
                </a:lnTo>
                <a:close/>
                <a:moveTo>
                  <a:pt x="136922" y="0"/>
                </a:moveTo>
                <a:lnTo>
                  <a:pt x="148084" y="3720"/>
                </a:lnTo>
                <a:lnTo>
                  <a:pt x="125015" y="151804"/>
                </a:lnTo>
                <a:lnTo>
                  <a:pt x="201662" y="151804"/>
                </a:lnTo>
                <a:lnTo>
                  <a:pt x="206127" y="161478"/>
                </a:lnTo>
                <a:lnTo>
                  <a:pt x="51345" y="375791"/>
                </a:lnTo>
                <a:lnTo>
                  <a:pt x="40927" y="370582"/>
                </a:lnTo>
                <a:lnTo>
                  <a:pt x="81111" y="223242"/>
                </a:lnTo>
                <a:lnTo>
                  <a:pt x="5209" y="223242"/>
                </a:lnTo>
                <a:lnTo>
                  <a:pt x="0" y="214312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06FE885E-8783-477A-AB16-A67D3DCBE7F2}"/>
              </a:ext>
            </a:extLst>
          </p:cNvPr>
          <p:cNvSpPr/>
          <p:nvPr/>
        </p:nvSpPr>
        <p:spPr>
          <a:xfrm>
            <a:off x="16999215" y="9750359"/>
            <a:ext cx="321468" cy="381000"/>
          </a:xfrm>
          <a:custGeom>
            <a:avLst/>
            <a:gdLst/>
            <a:ahLst/>
            <a:cxnLst/>
            <a:rect l="l" t="t" r="r" b="b"/>
            <a:pathLst>
              <a:path w="321468" h="381000">
                <a:moveTo>
                  <a:pt x="279796" y="273844"/>
                </a:moveTo>
                <a:cubicBezTo>
                  <a:pt x="271860" y="273844"/>
                  <a:pt x="264914" y="276820"/>
                  <a:pt x="258962" y="282773"/>
                </a:cubicBezTo>
                <a:cubicBezTo>
                  <a:pt x="253008" y="288727"/>
                  <a:pt x="250032" y="295672"/>
                  <a:pt x="250032" y="303609"/>
                </a:cubicBezTo>
                <a:cubicBezTo>
                  <a:pt x="250032" y="311547"/>
                  <a:pt x="253008" y="318492"/>
                  <a:pt x="258962" y="324445"/>
                </a:cubicBezTo>
                <a:cubicBezTo>
                  <a:pt x="264914" y="330398"/>
                  <a:pt x="271860" y="333375"/>
                  <a:pt x="279796" y="333375"/>
                </a:cubicBezTo>
                <a:cubicBezTo>
                  <a:pt x="287734" y="333375"/>
                  <a:pt x="294680" y="330398"/>
                  <a:pt x="300632" y="324445"/>
                </a:cubicBezTo>
                <a:cubicBezTo>
                  <a:pt x="306586" y="318492"/>
                  <a:pt x="309562" y="311547"/>
                  <a:pt x="309562" y="303609"/>
                </a:cubicBezTo>
                <a:cubicBezTo>
                  <a:pt x="309562" y="295672"/>
                  <a:pt x="306586" y="288727"/>
                  <a:pt x="300632" y="282773"/>
                </a:cubicBezTo>
                <a:cubicBezTo>
                  <a:pt x="294680" y="276820"/>
                  <a:pt x="287734" y="273844"/>
                  <a:pt x="279796" y="273844"/>
                </a:cubicBezTo>
                <a:close/>
                <a:moveTo>
                  <a:pt x="160734" y="160734"/>
                </a:moveTo>
                <a:cubicBezTo>
                  <a:pt x="152796" y="160734"/>
                  <a:pt x="145852" y="163711"/>
                  <a:pt x="139898" y="169664"/>
                </a:cubicBezTo>
                <a:cubicBezTo>
                  <a:pt x="133946" y="175617"/>
                  <a:pt x="130968" y="182563"/>
                  <a:pt x="130968" y="190500"/>
                </a:cubicBezTo>
                <a:cubicBezTo>
                  <a:pt x="130968" y="198437"/>
                  <a:pt x="133946" y="205383"/>
                  <a:pt x="139898" y="211336"/>
                </a:cubicBezTo>
                <a:cubicBezTo>
                  <a:pt x="145852" y="217289"/>
                  <a:pt x="152796" y="220266"/>
                  <a:pt x="160734" y="220266"/>
                </a:cubicBezTo>
                <a:cubicBezTo>
                  <a:pt x="168672" y="220266"/>
                  <a:pt x="175618" y="217289"/>
                  <a:pt x="181570" y="211336"/>
                </a:cubicBezTo>
                <a:cubicBezTo>
                  <a:pt x="187524" y="205383"/>
                  <a:pt x="190500" y="198437"/>
                  <a:pt x="190500" y="190500"/>
                </a:cubicBezTo>
                <a:cubicBezTo>
                  <a:pt x="190500" y="182563"/>
                  <a:pt x="187524" y="175617"/>
                  <a:pt x="181570" y="169664"/>
                </a:cubicBezTo>
                <a:cubicBezTo>
                  <a:pt x="175618" y="163711"/>
                  <a:pt x="168672" y="160734"/>
                  <a:pt x="160734" y="160734"/>
                </a:cubicBezTo>
                <a:close/>
                <a:moveTo>
                  <a:pt x="41672" y="47625"/>
                </a:moveTo>
                <a:cubicBezTo>
                  <a:pt x="33734" y="47625"/>
                  <a:pt x="26790" y="50602"/>
                  <a:pt x="20836" y="56555"/>
                </a:cubicBezTo>
                <a:cubicBezTo>
                  <a:pt x="14882" y="62508"/>
                  <a:pt x="11906" y="69453"/>
                  <a:pt x="11906" y="77391"/>
                </a:cubicBezTo>
                <a:cubicBezTo>
                  <a:pt x="11906" y="85328"/>
                  <a:pt x="14882" y="92273"/>
                  <a:pt x="20836" y="98227"/>
                </a:cubicBezTo>
                <a:cubicBezTo>
                  <a:pt x="26790" y="104180"/>
                  <a:pt x="33734" y="107156"/>
                  <a:pt x="41672" y="107156"/>
                </a:cubicBezTo>
                <a:cubicBezTo>
                  <a:pt x="49610" y="107156"/>
                  <a:pt x="56554" y="104180"/>
                  <a:pt x="62508" y="98227"/>
                </a:cubicBezTo>
                <a:cubicBezTo>
                  <a:pt x="68462" y="92273"/>
                  <a:pt x="71438" y="85328"/>
                  <a:pt x="71438" y="77391"/>
                </a:cubicBezTo>
                <a:cubicBezTo>
                  <a:pt x="71438" y="69453"/>
                  <a:pt x="68462" y="62508"/>
                  <a:pt x="62508" y="56555"/>
                </a:cubicBezTo>
                <a:cubicBezTo>
                  <a:pt x="56554" y="50602"/>
                  <a:pt x="49610" y="47625"/>
                  <a:pt x="41672" y="47625"/>
                </a:cubicBezTo>
                <a:close/>
                <a:moveTo>
                  <a:pt x="273844" y="0"/>
                </a:moveTo>
                <a:lnTo>
                  <a:pt x="285750" y="0"/>
                </a:lnTo>
                <a:lnTo>
                  <a:pt x="285750" y="262682"/>
                </a:lnTo>
                <a:cubicBezTo>
                  <a:pt x="295672" y="264170"/>
                  <a:pt x="304106" y="268759"/>
                  <a:pt x="311050" y="276448"/>
                </a:cubicBezTo>
                <a:cubicBezTo>
                  <a:pt x="317996" y="284138"/>
                  <a:pt x="321468" y="293191"/>
                  <a:pt x="321468" y="303609"/>
                </a:cubicBezTo>
                <a:cubicBezTo>
                  <a:pt x="321468" y="314027"/>
                  <a:pt x="317996" y="323081"/>
                  <a:pt x="311050" y="330771"/>
                </a:cubicBezTo>
                <a:cubicBezTo>
                  <a:pt x="304106" y="338460"/>
                  <a:pt x="295672" y="343049"/>
                  <a:pt x="285750" y="344537"/>
                </a:cubicBezTo>
                <a:lnTo>
                  <a:pt x="285750" y="381000"/>
                </a:lnTo>
                <a:lnTo>
                  <a:pt x="273844" y="381000"/>
                </a:lnTo>
                <a:lnTo>
                  <a:pt x="273844" y="344537"/>
                </a:lnTo>
                <a:cubicBezTo>
                  <a:pt x="263922" y="343049"/>
                  <a:pt x="255488" y="338460"/>
                  <a:pt x="248544" y="330771"/>
                </a:cubicBezTo>
                <a:cubicBezTo>
                  <a:pt x="241598" y="323081"/>
                  <a:pt x="238126" y="314027"/>
                  <a:pt x="238126" y="303609"/>
                </a:cubicBezTo>
                <a:cubicBezTo>
                  <a:pt x="238126" y="293191"/>
                  <a:pt x="241598" y="284138"/>
                  <a:pt x="248544" y="276448"/>
                </a:cubicBezTo>
                <a:cubicBezTo>
                  <a:pt x="255488" y="268759"/>
                  <a:pt x="263922" y="264170"/>
                  <a:pt x="273844" y="262682"/>
                </a:cubicBezTo>
                <a:close/>
                <a:moveTo>
                  <a:pt x="154782" y="0"/>
                </a:moveTo>
                <a:lnTo>
                  <a:pt x="166688" y="0"/>
                </a:lnTo>
                <a:lnTo>
                  <a:pt x="166688" y="149572"/>
                </a:lnTo>
                <a:cubicBezTo>
                  <a:pt x="176610" y="151061"/>
                  <a:pt x="185044" y="155649"/>
                  <a:pt x="191988" y="163339"/>
                </a:cubicBezTo>
                <a:cubicBezTo>
                  <a:pt x="198934" y="171028"/>
                  <a:pt x="202406" y="180082"/>
                  <a:pt x="202406" y="190500"/>
                </a:cubicBezTo>
                <a:cubicBezTo>
                  <a:pt x="202406" y="200918"/>
                  <a:pt x="198934" y="209972"/>
                  <a:pt x="191988" y="217661"/>
                </a:cubicBezTo>
                <a:cubicBezTo>
                  <a:pt x="185044" y="225351"/>
                  <a:pt x="176610" y="229939"/>
                  <a:pt x="166688" y="231428"/>
                </a:cubicBezTo>
                <a:lnTo>
                  <a:pt x="166688" y="381000"/>
                </a:lnTo>
                <a:lnTo>
                  <a:pt x="154782" y="381000"/>
                </a:lnTo>
                <a:lnTo>
                  <a:pt x="154782" y="231428"/>
                </a:lnTo>
                <a:cubicBezTo>
                  <a:pt x="144860" y="229939"/>
                  <a:pt x="136426" y="225351"/>
                  <a:pt x="129480" y="217661"/>
                </a:cubicBezTo>
                <a:cubicBezTo>
                  <a:pt x="122536" y="209972"/>
                  <a:pt x="119062" y="200918"/>
                  <a:pt x="119062" y="190500"/>
                </a:cubicBezTo>
                <a:cubicBezTo>
                  <a:pt x="119062" y="180082"/>
                  <a:pt x="122536" y="171028"/>
                  <a:pt x="129480" y="163339"/>
                </a:cubicBezTo>
                <a:cubicBezTo>
                  <a:pt x="136426" y="155649"/>
                  <a:pt x="144860" y="151061"/>
                  <a:pt x="154782" y="149572"/>
                </a:cubicBezTo>
                <a:close/>
                <a:moveTo>
                  <a:pt x="35718" y="0"/>
                </a:moveTo>
                <a:lnTo>
                  <a:pt x="47626" y="0"/>
                </a:lnTo>
                <a:lnTo>
                  <a:pt x="47626" y="36463"/>
                </a:lnTo>
                <a:cubicBezTo>
                  <a:pt x="57548" y="37951"/>
                  <a:pt x="65980" y="42540"/>
                  <a:pt x="72926" y="50229"/>
                </a:cubicBezTo>
                <a:cubicBezTo>
                  <a:pt x="79872" y="57919"/>
                  <a:pt x="83344" y="66973"/>
                  <a:pt x="83344" y="77391"/>
                </a:cubicBezTo>
                <a:cubicBezTo>
                  <a:pt x="83344" y="87809"/>
                  <a:pt x="79872" y="96862"/>
                  <a:pt x="72926" y="104552"/>
                </a:cubicBezTo>
                <a:cubicBezTo>
                  <a:pt x="65980" y="112241"/>
                  <a:pt x="57548" y="116830"/>
                  <a:pt x="47626" y="118318"/>
                </a:cubicBezTo>
                <a:lnTo>
                  <a:pt x="47626" y="381000"/>
                </a:lnTo>
                <a:lnTo>
                  <a:pt x="35718" y="381000"/>
                </a:lnTo>
                <a:lnTo>
                  <a:pt x="35718" y="118318"/>
                </a:lnTo>
                <a:cubicBezTo>
                  <a:pt x="25796" y="116830"/>
                  <a:pt x="17364" y="112241"/>
                  <a:pt x="10418" y="104552"/>
                </a:cubicBezTo>
                <a:cubicBezTo>
                  <a:pt x="3472" y="96862"/>
                  <a:pt x="0" y="87809"/>
                  <a:pt x="0" y="77391"/>
                </a:cubicBezTo>
                <a:cubicBezTo>
                  <a:pt x="0" y="66973"/>
                  <a:pt x="3472" y="57919"/>
                  <a:pt x="10418" y="50229"/>
                </a:cubicBezTo>
                <a:cubicBezTo>
                  <a:pt x="17364" y="42540"/>
                  <a:pt x="25796" y="37951"/>
                  <a:pt x="35718" y="36463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  <p:bldP spid="103" grpId="0" animBg="1"/>
      <p:bldP spid="103" grpId="1" animBg="1"/>
      <p:bldP spid="37" grpId="0" animBg="1"/>
      <p:bldP spid="38" grpId="0" animBg="1"/>
      <p:bldP spid="39" grpId="0" animBg="1"/>
      <p:bldP spid="40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70</a:t>
            </a:fld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D449DF-5166-4D1E-B0FD-60BDFF7CAF5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005060" y="3377218"/>
            <a:ext cx="5740361" cy="6961561"/>
          </a:xfrm>
        </p:spPr>
      </p:sp>
      <p:sp>
        <p:nvSpPr>
          <p:cNvPr id="925" name="Watch mockup…"/>
          <p:cNvSpPr txBox="1"/>
          <p:nvPr/>
        </p:nvSpPr>
        <p:spPr>
          <a:xfrm>
            <a:off x="2154434" y="2288381"/>
            <a:ext cx="5465565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Watch mockup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easy editable</a:t>
            </a:r>
          </a:p>
        </p:txBody>
      </p:sp>
      <p:sp>
        <p:nvSpPr>
          <p:cNvPr id="926" name="Globally administrate client-focused meta services with B2C processes.…"/>
          <p:cNvSpPr txBox="1"/>
          <p:nvPr/>
        </p:nvSpPr>
        <p:spPr>
          <a:xfrm>
            <a:off x="2154435" y="6165225"/>
            <a:ext cx="85326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928" name="LAYERS OPTION…"/>
          <p:cNvSpPr txBox="1"/>
          <p:nvPr/>
        </p:nvSpPr>
        <p:spPr>
          <a:xfrm>
            <a:off x="3504784" y="8898143"/>
            <a:ext cx="6572666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LAYERS OPTION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global.</a:t>
            </a:r>
          </a:p>
        </p:txBody>
      </p:sp>
      <p:sp>
        <p:nvSpPr>
          <p:cNvPr id="929" name="MARKETING PROMOTION…"/>
          <p:cNvSpPr txBox="1"/>
          <p:nvPr/>
        </p:nvSpPr>
        <p:spPr>
          <a:xfrm>
            <a:off x="3504784" y="10577168"/>
            <a:ext cx="6572666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global.</a:t>
            </a:r>
          </a:p>
        </p:txBody>
      </p:sp>
      <p:sp>
        <p:nvSpPr>
          <p:cNvPr id="930" name="Circle"/>
          <p:cNvSpPr/>
          <p:nvPr/>
        </p:nvSpPr>
        <p:spPr>
          <a:xfrm>
            <a:off x="15942496" y="4925235"/>
            <a:ext cx="3865532" cy="3865531"/>
          </a:xfrm>
          <a:prstGeom prst="ellipse">
            <a:avLst/>
          </a:prstGeom>
          <a:solidFill>
            <a:srgbClr val="65D5D1">
              <a:alpha val="95029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lang="en-US" sz="32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A5C3F95-0B24-8D4B-B4FA-5A12CC77D009}"/>
              </a:ext>
            </a:extLst>
          </p:cNvPr>
          <p:cNvCxnSpPr>
            <a:cxnSpLocks/>
          </p:cNvCxnSpPr>
          <p:nvPr/>
        </p:nvCxnSpPr>
        <p:spPr>
          <a:xfrm>
            <a:off x="2154435" y="575913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8" name="Picture 15" descr="Picture 15">
            <a:extLst>
              <a:ext uri="{FF2B5EF4-FFF2-40B4-BE49-F238E27FC236}">
                <a16:creationId xmlns:a16="http://schemas.microsoft.com/office/drawing/2014/main" id="{B337AE89-4F6C-4366-801E-EB9E53C02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3630" y="-1556247"/>
            <a:ext cx="8703223" cy="16828494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F01E3E87-7C1E-4904-8C58-E25FDE092AFA}"/>
              </a:ext>
            </a:extLst>
          </p:cNvPr>
          <p:cNvGrpSpPr/>
          <p:nvPr/>
        </p:nvGrpSpPr>
        <p:grpSpPr>
          <a:xfrm>
            <a:off x="2160785" y="8858734"/>
            <a:ext cx="889001" cy="889001"/>
            <a:chOff x="2160785" y="8858734"/>
            <a:chExt cx="889001" cy="889001"/>
          </a:xfrm>
        </p:grpSpPr>
        <p:sp>
          <p:nvSpPr>
            <p:cNvPr id="20" name="Circle">
              <a:extLst>
                <a:ext uri="{FF2B5EF4-FFF2-40B4-BE49-F238E27FC236}">
                  <a16:creationId xmlns:a16="http://schemas.microsoft.com/office/drawing/2014/main" id="{008BA23D-4BD0-42AC-B870-22CAAB04746C}"/>
                </a:ext>
              </a:extLst>
            </p:cNvPr>
            <p:cNvSpPr/>
            <p:nvPr/>
          </p:nvSpPr>
          <p:spPr>
            <a:xfrm>
              <a:off x="2224285" y="8922234"/>
              <a:ext cx="762001" cy="762001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2" name="Circle">
              <a:extLst>
                <a:ext uri="{FF2B5EF4-FFF2-40B4-BE49-F238E27FC236}">
                  <a16:creationId xmlns:a16="http://schemas.microsoft.com/office/drawing/2014/main" id="{E99E0F66-C877-4F3B-8C0A-666978F8F0FE}"/>
                </a:ext>
              </a:extLst>
            </p:cNvPr>
            <p:cNvSpPr/>
            <p:nvPr/>
          </p:nvSpPr>
          <p:spPr>
            <a:xfrm>
              <a:off x="2160785" y="8858734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45C90C3-B3D1-462A-AD06-68861FDC6276}"/>
              </a:ext>
            </a:extLst>
          </p:cNvPr>
          <p:cNvGrpSpPr/>
          <p:nvPr/>
        </p:nvGrpSpPr>
        <p:grpSpPr>
          <a:xfrm>
            <a:off x="2160785" y="10537759"/>
            <a:ext cx="889001" cy="889001"/>
            <a:chOff x="2160785" y="10537759"/>
            <a:chExt cx="889001" cy="889001"/>
          </a:xfrm>
        </p:grpSpPr>
        <p:sp>
          <p:nvSpPr>
            <p:cNvPr id="24" name="Circle">
              <a:extLst>
                <a:ext uri="{FF2B5EF4-FFF2-40B4-BE49-F238E27FC236}">
                  <a16:creationId xmlns:a16="http://schemas.microsoft.com/office/drawing/2014/main" id="{8ACB351B-59CD-4750-9107-4B1FFF8C33E1}"/>
                </a:ext>
              </a:extLst>
            </p:cNvPr>
            <p:cNvSpPr/>
            <p:nvPr/>
          </p:nvSpPr>
          <p:spPr>
            <a:xfrm>
              <a:off x="2224285" y="10601259"/>
              <a:ext cx="762001" cy="762001"/>
            </a:xfrm>
            <a:prstGeom prst="ellipse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5" name="Circle">
              <a:extLst>
                <a:ext uri="{FF2B5EF4-FFF2-40B4-BE49-F238E27FC236}">
                  <a16:creationId xmlns:a16="http://schemas.microsoft.com/office/drawing/2014/main" id="{D64B89E2-5AFF-4DF9-A6E0-96FC21776810}"/>
                </a:ext>
              </a:extLst>
            </p:cNvPr>
            <p:cNvSpPr/>
            <p:nvPr/>
          </p:nvSpPr>
          <p:spPr>
            <a:xfrm>
              <a:off x="2160785" y="10537759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6F370F92-2A3D-419B-B518-366A08E3B006}"/>
              </a:ext>
            </a:extLst>
          </p:cNvPr>
          <p:cNvSpPr/>
          <p:nvPr/>
        </p:nvSpPr>
        <p:spPr>
          <a:xfrm>
            <a:off x="2408435" y="9184378"/>
            <a:ext cx="381000" cy="226218"/>
          </a:xfrm>
          <a:custGeom>
            <a:avLst/>
            <a:gdLst/>
            <a:ahLst/>
            <a:cxnLst/>
            <a:rect l="l" t="t" r="r" b="b"/>
            <a:pathLst>
              <a:path w="381000" h="226218">
                <a:moveTo>
                  <a:pt x="203150" y="11906"/>
                </a:moveTo>
                <a:cubicBezTo>
                  <a:pt x="173881" y="11906"/>
                  <a:pt x="147836" y="20588"/>
                  <a:pt x="125015" y="37951"/>
                </a:cubicBezTo>
                <a:cubicBezTo>
                  <a:pt x="102195" y="55314"/>
                  <a:pt x="88304" y="76894"/>
                  <a:pt x="83343" y="102691"/>
                </a:cubicBezTo>
                <a:lnTo>
                  <a:pt x="82599" y="107156"/>
                </a:lnTo>
                <a:lnTo>
                  <a:pt x="67716" y="107156"/>
                </a:lnTo>
                <a:cubicBezTo>
                  <a:pt x="52338" y="107156"/>
                  <a:pt x="39191" y="112365"/>
                  <a:pt x="28277" y="122783"/>
                </a:cubicBezTo>
                <a:cubicBezTo>
                  <a:pt x="17363" y="133201"/>
                  <a:pt x="11906" y="145851"/>
                  <a:pt x="11906" y="160734"/>
                </a:cubicBezTo>
                <a:cubicBezTo>
                  <a:pt x="11906" y="175617"/>
                  <a:pt x="17115" y="188267"/>
                  <a:pt x="27533" y="198685"/>
                </a:cubicBezTo>
                <a:cubicBezTo>
                  <a:pt x="37951" y="209103"/>
                  <a:pt x="50601" y="214312"/>
                  <a:pt x="65484" y="214312"/>
                </a:cubicBezTo>
                <a:lnTo>
                  <a:pt x="327422" y="214312"/>
                </a:lnTo>
                <a:cubicBezTo>
                  <a:pt x="338832" y="214312"/>
                  <a:pt x="348630" y="210219"/>
                  <a:pt x="356815" y="202034"/>
                </a:cubicBezTo>
                <a:cubicBezTo>
                  <a:pt x="365001" y="193848"/>
                  <a:pt x="369093" y="184050"/>
                  <a:pt x="369093" y="172640"/>
                </a:cubicBezTo>
                <a:cubicBezTo>
                  <a:pt x="369093" y="161230"/>
                  <a:pt x="365001" y="151432"/>
                  <a:pt x="356815" y="143247"/>
                </a:cubicBezTo>
                <a:cubicBezTo>
                  <a:pt x="348630" y="135061"/>
                  <a:pt x="338832" y="130968"/>
                  <a:pt x="327422" y="130968"/>
                </a:cubicBezTo>
                <a:lnTo>
                  <a:pt x="321468" y="130968"/>
                </a:lnTo>
                <a:lnTo>
                  <a:pt x="321468" y="125015"/>
                </a:lnTo>
                <a:cubicBezTo>
                  <a:pt x="321468" y="93761"/>
                  <a:pt x="309810" y="67096"/>
                  <a:pt x="286494" y="45020"/>
                </a:cubicBezTo>
                <a:cubicBezTo>
                  <a:pt x="263177" y="22944"/>
                  <a:pt x="235396" y="11906"/>
                  <a:pt x="203150" y="11906"/>
                </a:cubicBezTo>
                <a:close/>
                <a:moveTo>
                  <a:pt x="203150" y="0"/>
                </a:moveTo>
                <a:cubicBezTo>
                  <a:pt x="237877" y="0"/>
                  <a:pt x="267890" y="11534"/>
                  <a:pt x="293191" y="34602"/>
                </a:cubicBezTo>
                <a:cubicBezTo>
                  <a:pt x="318492" y="57671"/>
                  <a:pt x="331886" y="85824"/>
                  <a:pt x="333375" y="119062"/>
                </a:cubicBezTo>
                <a:cubicBezTo>
                  <a:pt x="346769" y="120550"/>
                  <a:pt x="358055" y="126380"/>
                  <a:pt x="367233" y="136549"/>
                </a:cubicBezTo>
                <a:cubicBezTo>
                  <a:pt x="376411" y="146719"/>
                  <a:pt x="381000" y="158750"/>
                  <a:pt x="381000" y="172640"/>
                </a:cubicBezTo>
                <a:cubicBezTo>
                  <a:pt x="381000" y="187523"/>
                  <a:pt x="375791" y="200173"/>
                  <a:pt x="365373" y="210591"/>
                </a:cubicBezTo>
                <a:cubicBezTo>
                  <a:pt x="354955" y="221009"/>
                  <a:pt x="342304" y="226218"/>
                  <a:pt x="327422" y="226218"/>
                </a:cubicBezTo>
                <a:lnTo>
                  <a:pt x="65484" y="226218"/>
                </a:lnTo>
                <a:cubicBezTo>
                  <a:pt x="47129" y="226218"/>
                  <a:pt x="31626" y="219893"/>
                  <a:pt x="18975" y="207243"/>
                </a:cubicBezTo>
                <a:cubicBezTo>
                  <a:pt x="6325" y="194592"/>
                  <a:pt x="0" y="179089"/>
                  <a:pt x="0" y="160734"/>
                </a:cubicBezTo>
                <a:cubicBezTo>
                  <a:pt x="0" y="142379"/>
                  <a:pt x="6573" y="126876"/>
                  <a:pt x="19719" y="114225"/>
                </a:cubicBezTo>
                <a:cubicBezTo>
                  <a:pt x="32866" y="101575"/>
                  <a:pt x="48865" y="95250"/>
                  <a:pt x="67716" y="95250"/>
                </a:cubicBezTo>
                <a:lnTo>
                  <a:pt x="72925" y="95250"/>
                </a:lnTo>
                <a:cubicBezTo>
                  <a:pt x="79375" y="67964"/>
                  <a:pt x="94878" y="45268"/>
                  <a:pt x="119434" y="27161"/>
                </a:cubicBezTo>
                <a:cubicBezTo>
                  <a:pt x="143991" y="9053"/>
                  <a:pt x="171896" y="0"/>
                  <a:pt x="203150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EF1625B-60F3-419C-BEDB-F10EE672C952}"/>
              </a:ext>
            </a:extLst>
          </p:cNvPr>
          <p:cNvSpPr/>
          <p:nvPr/>
        </p:nvSpPr>
        <p:spPr>
          <a:xfrm>
            <a:off x="2408435" y="10786012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84547" y="53578"/>
                </a:moveTo>
                <a:cubicBezTo>
                  <a:pt x="149324" y="55066"/>
                  <a:pt x="119062" y="68461"/>
                  <a:pt x="93761" y="93762"/>
                </a:cubicBezTo>
                <a:cubicBezTo>
                  <a:pt x="68461" y="119062"/>
                  <a:pt x="55066" y="149324"/>
                  <a:pt x="53578" y="184547"/>
                </a:cubicBezTo>
                <a:lnTo>
                  <a:pt x="95250" y="184547"/>
                </a:lnTo>
                <a:lnTo>
                  <a:pt x="95250" y="196453"/>
                </a:lnTo>
                <a:lnTo>
                  <a:pt x="53578" y="196453"/>
                </a:lnTo>
                <a:cubicBezTo>
                  <a:pt x="55066" y="231676"/>
                  <a:pt x="68461" y="261938"/>
                  <a:pt x="93761" y="287238"/>
                </a:cubicBezTo>
                <a:cubicBezTo>
                  <a:pt x="119062" y="312539"/>
                  <a:pt x="149324" y="325934"/>
                  <a:pt x="184547" y="327422"/>
                </a:cubicBezTo>
                <a:lnTo>
                  <a:pt x="184547" y="285750"/>
                </a:lnTo>
                <a:lnTo>
                  <a:pt x="196453" y="285750"/>
                </a:lnTo>
                <a:lnTo>
                  <a:pt x="196453" y="327422"/>
                </a:lnTo>
                <a:cubicBezTo>
                  <a:pt x="231675" y="325934"/>
                  <a:pt x="261937" y="312539"/>
                  <a:pt x="287238" y="287238"/>
                </a:cubicBezTo>
                <a:cubicBezTo>
                  <a:pt x="312539" y="261938"/>
                  <a:pt x="325933" y="231676"/>
                  <a:pt x="327422" y="196453"/>
                </a:cubicBezTo>
                <a:lnTo>
                  <a:pt x="285750" y="196453"/>
                </a:lnTo>
                <a:lnTo>
                  <a:pt x="285750" y="184547"/>
                </a:lnTo>
                <a:lnTo>
                  <a:pt x="327422" y="184547"/>
                </a:lnTo>
                <a:cubicBezTo>
                  <a:pt x="325933" y="149324"/>
                  <a:pt x="312539" y="119062"/>
                  <a:pt x="287238" y="93762"/>
                </a:cubicBezTo>
                <a:cubicBezTo>
                  <a:pt x="261937" y="68461"/>
                  <a:pt x="231675" y="55066"/>
                  <a:pt x="196453" y="53578"/>
                </a:cubicBezTo>
                <a:lnTo>
                  <a:pt x="196453" y="95250"/>
                </a:lnTo>
                <a:lnTo>
                  <a:pt x="184547" y="95250"/>
                </a:lnTo>
                <a:close/>
                <a:moveTo>
                  <a:pt x="184547" y="0"/>
                </a:moveTo>
                <a:lnTo>
                  <a:pt x="196453" y="0"/>
                </a:lnTo>
                <a:lnTo>
                  <a:pt x="196453" y="41672"/>
                </a:lnTo>
                <a:cubicBezTo>
                  <a:pt x="235148" y="43160"/>
                  <a:pt x="268262" y="57671"/>
                  <a:pt x="295796" y="85204"/>
                </a:cubicBezTo>
                <a:cubicBezTo>
                  <a:pt x="323329" y="112737"/>
                  <a:pt x="337839" y="145852"/>
                  <a:pt x="339328" y="184547"/>
                </a:cubicBezTo>
                <a:lnTo>
                  <a:pt x="381000" y="184547"/>
                </a:lnTo>
                <a:lnTo>
                  <a:pt x="381000" y="196453"/>
                </a:lnTo>
                <a:lnTo>
                  <a:pt x="339328" y="196453"/>
                </a:lnTo>
                <a:cubicBezTo>
                  <a:pt x="337839" y="235148"/>
                  <a:pt x="323329" y="268263"/>
                  <a:pt x="295796" y="295796"/>
                </a:cubicBezTo>
                <a:cubicBezTo>
                  <a:pt x="268262" y="323329"/>
                  <a:pt x="235148" y="337840"/>
                  <a:pt x="196453" y="339328"/>
                </a:cubicBezTo>
                <a:lnTo>
                  <a:pt x="196453" y="381000"/>
                </a:lnTo>
                <a:lnTo>
                  <a:pt x="184547" y="381000"/>
                </a:lnTo>
                <a:lnTo>
                  <a:pt x="184547" y="339328"/>
                </a:lnTo>
                <a:cubicBezTo>
                  <a:pt x="145851" y="337840"/>
                  <a:pt x="112737" y="323329"/>
                  <a:pt x="85204" y="295796"/>
                </a:cubicBezTo>
                <a:cubicBezTo>
                  <a:pt x="57671" y="268263"/>
                  <a:pt x="43160" y="235148"/>
                  <a:pt x="41672" y="196453"/>
                </a:cubicBezTo>
                <a:lnTo>
                  <a:pt x="0" y="196453"/>
                </a:lnTo>
                <a:lnTo>
                  <a:pt x="0" y="184547"/>
                </a:lnTo>
                <a:lnTo>
                  <a:pt x="41672" y="184547"/>
                </a:lnTo>
                <a:cubicBezTo>
                  <a:pt x="43160" y="145852"/>
                  <a:pt x="57671" y="112737"/>
                  <a:pt x="85204" y="85204"/>
                </a:cubicBezTo>
                <a:cubicBezTo>
                  <a:pt x="112737" y="57671"/>
                  <a:pt x="145851" y="43160"/>
                  <a:pt x="184547" y="41672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9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9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" grpId="0" animBg="1"/>
      <p:bldP spid="926" grpId="0" animBg="1"/>
      <p:bldP spid="928" grpId="0" animBg="1"/>
      <p:bldP spid="929" grpId="0" animBg="1"/>
      <p:bldP spid="930" grpId="0" animBg="1"/>
      <p:bldP spid="930" grpId="1" animBg="1"/>
      <p:bldP spid="26" grpId="0" animBg="1"/>
      <p:bldP spid="27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658FCE07-CC15-5D4B-8A88-CEF62D79BAC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4" name="image4.png" descr="image4.png">
            <a:extLst>
              <a:ext uri="{FF2B5EF4-FFF2-40B4-BE49-F238E27FC236}">
                <a16:creationId xmlns:a16="http://schemas.microsoft.com/office/drawing/2014/main" id="{583580AB-228E-425F-AD50-ED292A064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4972" y="2288381"/>
            <a:ext cx="7254056" cy="987906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946" name="Tablet analysis…"/>
          <p:cNvSpPr txBox="1"/>
          <p:nvPr/>
        </p:nvSpPr>
        <p:spPr>
          <a:xfrm>
            <a:off x="2154435" y="2288381"/>
            <a:ext cx="5111977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Tablet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features</a:t>
            </a:r>
          </a:p>
        </p:txBody>
      </p:sp>
      <p:sp>
        <p:nvSpPr>
          <p:cNvPr id="947" name="Globally administrate client-focused meta services with…"/>
          <p:cNvSpPr txBox="1"/>
          <p:nvPr/>
        </p:nvSpPr>
        <p:spPr>
          <a:xfrm>
            <a:off x="2154435" y="5927572"/>
            <a:ext cx="5936835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B2C processes. Distinctively synergies excellent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communities and global manufactured products.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Objectively integrate distributed internal or "organic"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sources before cross functional resources.</a:t>
            </a:r>
          </a:p>
        </p:txBody>
      </p:sp>
      <p:sp>
        <p:nvSpPr>
          <p:cNvPr id="949" name="LAYER OPTIONS…"/>
          <p:cNvSpPr txBox="1"/>
          <p:nvPr/>
        </p:nvSpPr>
        <p:spPr>
          <a:xfrm>
            <a:off x="18421906" y="7038975"/>
            <a:ext cx="483814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LAYER OPTIONS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  <p:sp>
        <p:nvSpPr>
          <p:cNvPr id="950" name="PROMOTION…"/>
          <p:cNvSpPr txBox="1"/>
          <p:nvPr/>
        </p:nvSpPr>
        <p:spPr>
          <a:xfrm>
            <a:off x="18421906" y="8840754"/>
            <a:ext cx="483814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PROMOTION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  <p:sp>
        <p:nvSpPr>
          <p:cNvPr id="951" name="MARKETING STRATEGY…"/>
          <p:cNvSpPr txBox="1"/>
          <p:nvPr/>
        </p:nvSpPr>
        <p:spPr>
          <a:xfrm>
            <a:off x="18421906" y="10642533"/>
            <a:ext cx="4838144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STRATEGY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The Focused meta services processes.</a:t>
            </a:r>
          </a:p>
        </p:txBody>
      </p:sp>
      <p:sp>
        <p:nvSpPr>
          <p:cNvPr id="952" name="80%"/>
          <p:cNvSpPr txBox="1"/>
          <p:nvPr/>
        </p:nvSpPr>
        <p:spPr>
          <a:xfrm>
            <a:off x="2154434" y="9499534"/>
            <a:ext cx="4265415" cy="2519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150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55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</p:txBody>
      </p:sp>
      <p:sp>
        <p:nvSpPr>
          <p:cNvPr id="953" name="Circle"/>
          <p:cNvSpPr/>
          <p:nvPr/>
        </p:nvSpPr>
        <p:spPr>
          <a:xfrm>
            <a:off x="13187323" y="903816"/>
            <a:ext cx="3865532" cy="3865532"/>
          </a:xfrm>
          <a:prstGeom prst="ellipse">
            <a:avLst/>
          </a:prstGeom>
          <a:solidFill>
            <a:srgbClr val="65D5D1">
              <a:alpha val="66468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7F9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$150</a:t>
            </a:r>
          </a:p>
          <a:p>
            <a:pPr>
              <a:lnSpc>
                <a:spcPct val="120000"/>
              </a:lnSpc>
              <a:defRPr sz="1800" b="0">
                <a:solidFill>
                  <a:srgbClr val="F7F9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D325D4E-3737-F147-8C0E-B120DC06C5A6}"/>
              </a:ext>
            </a:extLst>
          </p:cNvPr>
          <p:cNvCxnSpPr>
            <a:cxnSpLocks/>
          </p:cNvCxnSpPr>
          <p:nvPr/>
        </p:nvCxnSpPr>
        <p:spPr>
          <a:xfrm>
            <a:off x="2154435" y="5510530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AE86B12-5939-4405-A2A9-2486429AF8C7}"/>
              </a:ext>
            </a:extLst>
          </p:cNvPr>
          <p:cNvGrpSpPr/>
          <p:nvPr/>
        </p:nvGrpSpPr>
        <p:grpSpPr>
          <a:xfrm>
            <a:off x="17059203" y="6927850"/>
            <a:ext cx="889001" cy="889000"/>
            <a:chOff x="17059203" y="6927850"/>
            <a:chExt cx="889001" cy="889000"/>
          </a:xfrm>
        </p:grpSpPr>
        <p:sp>
          <p:nvSpPr>
            <p:cNvPr id="26" name="Circle">
              <a:extLst>
                <a:ext uri="{FF2B5EF4-FFF2-40B4-BE49-F238E27FC236}">
                  <a16:creationId xmlns:a16="http://schemas.microsoft.com/office/drawing/2014/main" id="{0E462F60-55FA-4B8C-8878-8DFD9A6769D7}"/>
                </a:ext>
              </a:extLst>
            </p:cNvPr>
            <p:cNvSpPr/>
            <p:nvPr/>
          </p:nvSpPr>
          <p:spPr>
            <a:xfrm>
              <a:off x="17122703" y="6991350"/>
              <a:ext cx="762001" cy="762000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7" name="Circle">
              <a:extLst>
                <a:ext uri="{FF2B5EF4-FFF2-40B4-BE49-F238E27FC236}">
                  <a16:creationId xmlns:a16="http://schemas.microsoft.com/office/drawing/2014/main" id="{913930B0-AC7D-4394-B371-0B5048A7116D}"/>
                </a:ext>
              </a:extLst>
            </p:cNvPr>
            <p:cNvSpPr/>
            <p:nvPr/>
          </p:nvSpPr>
          <p:spPr>
            <a:xfrm>
              <a:off x="17059203" y="6927850"/>
              <a:ext cx="889001" cy="889000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FAFEE2E-082B-415E-BD94-FA91171ECE85}"/>
              </a:ext>
            </a:extLst>
          </p:cNvPr>
          <p:cNvGrpSpPr/>
          <p:nvPr/>
        </p:nvGrpSpPr>
        <p:grpSpPr>
          <a:xfrm>
            <a:off x="17059203" y="10531409"/>
            <a:ext cx="889001" cy="889001"/>
            <a:chOff x="17059203" y="10531409"/>
            <a:chExt cx="889001" cy="889001"/>
          </a:xfrm>
        </p:grpSpPr>
        <p:sp>
          <p:nvSpPr>
            <p:cNvPr id="30" name="Circle">
              <a:extLst>
                <a:ext uri="{FF2B5EF4-FFF2-40B4-BE49-F238E27FC236}">
                  <a16:creationId xmlns:a16="http://schemas.microsoft.com/office/drawing/2014/main" id="{208811AD-A500-4030-9A30-FF7E6A47B9E3}"/>
                </a:ext>
              </a:extLst>
            </p:cNvPr>
            <p:cNvSpPr/>
            <p:nvPr/>
          </p:nvSpPr>
          <p:spPr>
            <a:xfrm>
              <a:off x="17122703" y="10594909"/>
              <a:ext cx="762001" cy="762001"/>
            </a:xfrm>
            <a:prstGeom prst="ellipse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1" name="Circle">
              <a:extLst>
                <a:ext uri="{FF2B5EF4-FFF2-40B4-BE49-F238E27FC236}">
                  <a16:creationId xmlns:a16="http://schemas.microsoft.com/office/drawing/2014/main" id="{2D9B968F-EE03-4DD8-8C2D-549FCC1156C3}"/>
                </a:ext>
              </a:extLst>
            </p:cNvPr>
            <p:cNvSpPr/>
            <p:nvPr/>
          </p:nvSpPr>
          <p:spPr>
            <a:xfrm>
              <a:off x="17059203" y="10531409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2935779-567C-4E2D-B4EA-EC0A0A6FD80E}"/>
              </a:ext>
            </a:extLst>
          </p:cNvPr>
          <p:cNvGrpSpPr/>
          <p:nvPr/>
        </p:nvGrpSpPr>
        <p:grpSpPr>
          <a:xfrm>
            <a:off x="17059203" y="8729629"/>
            <a:ext cx="889001" cy="889001"/>
            <a:chOff x="17059203" y="8729629"/>
            <a:chExt cx="889001" cy="889001"/>
          </a:xfrm>
        </p:grpSpPr>
        <p:sp>
          <p:nvSpPr>
            <p:cNvPr id="33" name="Circle">
              <a:extLst>
                <a:ext uri="{FF2B5EF4-FFF2-40B4-BE49-F238E27FC236}">
                  <a16:creationId xmlns:a16="http://schemas.microsoft.com/office/drawing/2014/main" id="{1CB499E6-5694-4A9A-BD74-2B638CCB0294}"/>
                </a:ext>
              </a:extLst>
            </p:cNvPr>
            <p:cNvSpPr/>
            <p:nvPr/>
          </p:nvSpPr>
          <p:spPr>
            <a:xfrm>
              <a:off x="17122703" y="8793129"/>
              <a:ext cx="762001" cy="762001"/>
            </a:xfrm>
            <a:prstGeom prst="ellipse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4" name="Circle">
              <a:extLst>
                <a:ext uri="{FF2B5EF4-FFF2-40B4-BE49-F238E27FC236}">
                  <a16:creationId xmlns:a16="http://schemas.microsoft.com/office/drawing/2014/main" id="{E2422DE7-C718-4878-BCBE-D97CE83C3DE1}"/>
                </a:ext>
              </a:extLst>
            </p:cNvPr>
            <p:cNvSpPr/>
            <p:nvPr/>
          </p:nvSpPr>
          <p:spPr>
            <a:xfrm>
              <a:off x="17059203" y="8729629"/>
              <a:ext cx="889001" cy="889001"/>
            </a:xfrm>
            <a:prstGeom prst="ellipse">
              <a:avLst/>
            </a:prstGeom>
            <a:noFill/>
            <a:ln w="12700" cap="flat">
              <a:solidFill>
                <a:srgbClr val="A3A8A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AB48963-B057-45D2-87D3-D446D6C1984F}"/>
              </a:ext>
            </a:extLst>
          </p:cNvPr>
          <p:cNvSpPr/>
          <p:nvPr/>
        </p:nvSpPr>
        <p:spPr>
          <a:xfrm>
            <a:off x="17306852" y="7256670"/>
            <a:ext cx="381000" cy="226219"/>
          </a:xfrm>
          <a:custGeom>
            <a:avLst/>
            <a:gdLst/>
            <a:ahLst/>
            <a:cxnLst/>
            <a:rect l="l" t="t" r="r" b="b"/>
            <a:pathLst>
              <a:path w="381000" h="226219">
                <a:moveTo>
                  <a:pt x="203150" y="11906"/>
                </a:moveTo>
                <a:cubicBezTo>
                  <a:pt x="173882" y="11906"/>
                  <a:pt x="147836" y="20588"/>
                  <a:pt x="125016" y="37951"/>
                </a:cubicBezTo>
                <a:cubicBezTo>
                  <a:pt x="102196" y="55314"/>
                  <a:pt x="88306" y="76894"/>
                  <a:pt x="83344" y="102691"/>
                </a:cubicBezTo>
                <a:lnTo>
                  <a:pt x="82600" y="107156"/>
                </a:lnTo>
                <a:lnTo>
                  <a:pt x="67718" y="107156"/>
                </a:lnTo>
                <a:cubicBezTo>
                  <a:pt x="52338" y="107156"/>
                  <a:pt x="39192" y="112365"/>
                  <a:pt x="28278" y="122783"/>
                </a:cubicBezTo>
                <a:cubicBezTo>
                  <a:pt x="17364" y="133201"/>
                  <a:pt x="11906" y="145851"/>
                  <a:pt x="11906" y="160734"/>
                </a:cubicBezTo>
                <a:cubicBezTo>
                  <a:pt x="11906" y="175617"/>
                  <a:pt x="17116" y="188267"/>
                  <a:pt x="27534" y="198685"/>
                </a:cubicBezTo>
                <a:cubicBezTo>
                  <a:pt x="37952" y="209103"/>
                  <a:pt x="50602" y="214312"/>
                  <a:pt x="65484" y="214312"/>
                </a:cubicBezTo>
                <a:lnTo>
                  <a:pt x="327422" y="214312"/>
                </a:lnTo>
                <a:cubicBezTo>
                  <a:pt x="338832" y="214312"/>
                  <a:pt x="348630" y="210220"/>
                  <a:pt x="356816" y="202034"/>
                </a:cubicBezTo>
                <a:cubicBezTo>
                  <a:pt x="365002" y="193848"/>
                  <a:pt x="369094" y="184051"/>
                  <a:pt x="369094" y="172640"/>
                </a:cubicBezTo>
                <a:cubicBezTo>
                  <a:pt x="369094" y="161230"/>
                  <a:pt x="365002" y="151432"/>
                  <a:pt x="356816" y="143247"/>
                </a:cubicBezTo>
                <a:cubicBezTo>
                  <a:pt x="348630" y="135061"/>
                  <a:pt x="338832" y="130969"/>
                  <a:pt x="327422" y="130969"/>
                </a:cubicBezTo>
                <a:lnTo>
                  <a:pt x="321470" y="130969"/>
                </a:lnTo>
                <a:lnTo>
                  <a:pt x="321470" y="125015"/>
                </a:lnTo>
                <a:cubicBezTo>
                  <a:pt x="321470" y="93762"/>
                  <a:pt x="309812" y="67097"/>
                  <a:pt x="286494" y="45020"/>
                </a:cubicBezTo>
                <a:cubicBezTo>
                  <a:pt x="263178" y="22944"/>
                  <a:pt x="235396" y="11906"/>
                  <a:pt x="203150" y="11906"/>
                </a:cubicBezTo>
                <a:close/>
                <a:moveTo>
                  <a:pt x="203150" y="0"/>
                </a:moveTo>
                <a:cubicBezTo>
                  <a:pt x="237878" y="0"/>
                  <a:pt x="267892" y="11534"/>
                  <a:pt x="293192" y="34602"/>
                </a:cubicBezTo>
                <a:cubicBezTo>
                  <a:pt x="318492" y="57671"/>
                  <a:pt x="331888" y="85824"/>
                  <a:pt x="333376" y="119062"/>
                </a:cubicBezTo>
                <a:cubicBezTo>
                  <a:pt x="346770" y="120551"/>
                  <a:pt x="358056" y="126380"/>
                  <a:pt x="367234" y="136550"/>
                </a:cubicBezTo>
                <a:cubicBezTo>
                  <a:pt x="376412" y="146720"/>
                  <a:pt x="381000" y="158750"/>
                  <a:pt x="381000" y="172640"/>
                </a:cubicBezTo>
                <a:cubicBezTo>
                  <a:pt x="381000" y="187523"/>
                  <a:pt x="375792" y="200174"/>
                  <a:pt x="365374" y="210592"/>
                </a:cubicBezTo>
                <a:cubicBezTo>
                  <a:pt x="354956" y="221010"/>
                  <a:pt x="342306" y="226219"/>
                  <a:pt x="327422" y="226219"/>
                </a:cubicBezTo>
                <a:lnTo>
                  <a:pt x="65484" y="226219"/>
                </a:lnTo>
                <a:cubicBezTo>
                  <a:pt x="47130" y="226219"/>
                  <a:pt x="31626" y="219893"/>
                  <a:pt x="18976" y="207243"/>
                </a:cubicBezTo>
                <a:cubicBezTo>
                  <a:pt x="6326" y="194593"/>
                  <a:pt x="0" y="179090"/>
                  <a:pt x="0" y="160734"/>
                </a:cubicBezTo>
                <a:cubicBezTo>
                  <a:pt x="0" y="142379"/>
                  <a:pt x="6574" y="126876"/>
                  <a:pt x="19720" y="114225"/>
                </a:cubicBezTo>
                <a:cubicBezTo>
                  <a:pt x="32866" y="101575"/>
                  <a:pt x="48866" y="95250"/>
                  <a:pt x="67718" y="95250"/>
                </a:cubicBezTo>
                <a:lnTo>
                  <a:pt x="72926" y="95250"/>
                </a:lnTo>
                <a:cubicBezTo>
                  <a:pt x="79376" y="67965"/>
                  <a:pt x="94878" y="45268"/>
                  <a:pt x="119436" y="27161"/>
                </a:cubicBezTo>
                <a:cubicBezTo>
                  <a:pt x="143992" y="9054"/>
                  <a:pt x="171896" y="0"/>
                  <a:pt x="203150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92B92B8-402C-4484-8829-BA0E2F136A3E}"/>
              </a:ext>
            </a:extLst>
          </p:cNvPr>
          <p:cNvSpPr/>
          <p:nvPr/>
        </p:nvSpPr>
        <p:spPr>
          <a:xfrm>
            <a:off x="17306852" y="8990582"/>
            <a:ext cx="381000" cy="381000"/>
          </a:xfrm>
          <a:custGeom>
            <a:avLst/>
            <a:gdLst/>
            <a:ahLst/>
            <a:cxnLst/>
            <a:rect l="l" t="t" r="r" b="b"/>
            <a:pathLst>
              <a:path w="381000" h="381000">
                <a:moveTo>
                  <a:pt x="184548" y="53578"/>
                </a:moveTo>
                <a:cubicBezTo>
                  <a:pt x="149324" y="55066"/>
                  <a:pt x="119064" y="68461"/>
                  <a:pt x="93762" y="93762"/>
                </a:cubicBezTo>
                <a:cubicBezTo>
                  <a:pt x="68462" y="119062"/>
                  <a:pt x="55066" y="149324"/>
                  <a:pt x="53578" y="184547"/>
                </a:cubicBezTo>
                <a:lnTo>
                  <a:pt x="95250" y="184547"/>
                </a:lnTo>
                <a:lnTo>
                  <a:pt x="95250" y="196453"/>
                </a:lnTo>
                <a:lnTo>
                  <a:pt x="53578" y="196453"/>
                </a:lnTo>
                <a:cubicBezTo>
                  <a:pt x="55066" y="231676"/>
                  <a:pt x="68462" y="261938"/>
                  <a:pt x="93762" y="287238"/>
                </a:cubicBezTo>
                <a:cubicBezTo>
                  <a:pt x="119064" y="312539"/>
                  <a:pt x="149324" y="325934"/>
                  <a:pt x="184548" y="327422"/>
                </a:cubicBezTo>
                <a:lnTo>
                  <a:pt x="184548" y="285750"/>
                </a:lnTo>
                <a:lnTo>
                  <a:pt x="196454" y="285750"/>
                </a:lnTo>
                <a:lnTo>
                  <a:pt x="196454" y="327422"/>
                </a:lnTo>
                <a:cubicBezTo>
                  <a:pt x="231676" y="325934"/>
                  <a:pt x="261938" y="312539"/>
                  <a:pt x="287238" y="287238"/>
                </a:cubicBezTo>
                <a:cubicBezTo>
                  <a:pt x="312540" y="261938"/>
                  <a:pt x="325934" y="231676"/>
                  <a:pt x="327422" y="196453"/>
                </a:cubicBezTo>
                <a:lnTo>
                  <a:pt x="285750" y="196453"/>
                </a:lnTo>
                <a:lnTo>
                  <a:pt x="285750" y="184547"/>
                </a:lnTo>
                <a:lnTo>
                  <a:pt x="327422" y="184547"/>
                </a:lnTo>
                <a:cubicBezTo>
                  <a:pt x="325934" y="149324"/>
                  <a:pt x="312540" y="119062"/>
                  <a:pt x="287238" y="93762"/>
                </a:cubicBezTo>
                <a:cubicBezTo>
                  <a:pt x="261938" y="68461"/>
                  <a:pt x="231676" y="55066"/>
                  <a:pt x="196454" y="53578"/>
                </a:cubicBezTo>
                <a:lnTo>
                  <a:pt x="196454" y="95250"/>
                </a:lnTo>
                <a:lnTo>
                  <a:pt x="184548" y="95250"/>
                </a:lnTo>
                <a:close/>
                <a:moveTo>
                  <a:pt x="184548" y="0"/>
                </a:moveTo>
                <a:lnTo>
                  <a:pt x="196454" y="0"/>
                </a:lnTo>
                <a:lnTo>
                  <a:pt x="196454" y="41672"/>
                </a:lnTo>
                <a:cubicBezTo>
                  <a:pt x="235148" y="43160"/>
                  <a:pt x="268264" y="57671"/>
                  <a:pt x="295796" y="85204"/>
                </a:cubicBezTo>
                <a:cubicBezTo>
                  <a:pt x="323330" y="112737"/>
                  <a:pt x="337840" y="145852"/>
                  <a:pt x="339328" y="184547"/>
                </a:cubicBezTo>
                <a:lnTo>
                  <a:pt x="381000" y="184547"/>
                </a:lnTo>
                <a:lnTo>
                  <a:pt x="381000" y="196453"/>
                </a:lnTo>
                <a:lnTo>
                  <a:pt x="339328" y="196453"/>
                </a:lnTo>
                <a:cubicBezTo>
                  <a:pt x="337840" y="235148"/>
                  <a:pt x="323330" y="268263"/>
                  <a:pt x="295796" y="295796"/>
                </a:cubicBezTo>
                <a:cubicBezTo>
                  <a:pt x="268264" y="323329"/>
                  <a:pt x="235148" y="337840"/>
                  <a:pt x="196454" y="339328"/>
                </a:cubicBezTo>
                <a:lnTo>
                  <a:pt x="196454" y="381000"/>
                </a:lnTo>
                <a:lnTo>
                  <a:pt x="184548" y="381000"/>
                </a:lnTo>
                <a:lnTo>
                  <a:pt x="184548" y="339328"/>
                </a:lnTo>
                <a:cubicBezTo>
                  <a:pt x="145852" y="337840"/>
                  <a:pt x="112738" y="323329"/>
                  <a:pt x="85204" y="295796"/>
                </a:cubicBezTo>
                <a:cubicBezTo>
                  <a:pt x="57672" y="268263"/>
                  <a:pt x="43160" y="235148"/>
                  <a:pt x="41672" y="196453"/>
                </a:cubicBezTo>
                <a:lnTo>
                  <a:pt x="0" y="196453"/>
                </a:lnTo>
                <a:lnTo>
                  <a:pt x="0" y="184547"/>
                </a:lnTo>
                <a:lnTo>
                  <a:pt x="41672" y="184547"/>
                </a:lnTo>
                <a:cubicBezTo>
                  <a:pt x="43160" y="145852"/>
                  <a:pt x="57672" y="112737"/>
                  <a:pt x="85204" y="85204"/>
                </a:cubicBezTo>
                <a:cubicBezTo>
                  <a:pt x="112738" y="57671"/>
                  <a:pt x="145852" y="43160"/>
                  <a:pt x="184548" y="41672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246223C-D8D2-4D86-BBCF-E0F77D6A7C27}"/>
              </a:ext>
            </a:extLst>
          </p:cNvPr>
          <p:cNvSpPr/>
          <p:nvPr/>
        </p:nvSpPr>
        <p:spPr>
          <a:xfrm>
            <a:off x="17402846" y="10785815"/>
            <a:ext cx="206128" cy="375791"/>
          </a:xfrm>
          <a:custGeom>
            <a:avLst/>
            <a:gdLst/>
            <a:ahLst/>
            <a:cxnLst/>
            <a:rect l="l" t="t" r="r" b="b"/>
            <a:pathLst>
              <a:path w="206128" h="375791">
                <a:moveTo>
                  <a:pt x="131714" y="29765"/>
                </a:moveTo>
                <a:lnTo>
                  <a:pt x="16372" y="211336"/>
                </a:lnTo>
                <a:lnTo>
                  <a:pt x="88554" y="211336"/>
                </a:lnTo>
                <a:lnTo>
                  <a:pt x="94506" y="218777"/>
                </a:lnTo>
                <a:lnTo>
                  <a:pt x="61020" y="342304"/>
                </a:lnTo>
                <a:lnTo>
                  <a:pt x="189756" y="163710"/>
                </a:lnTo>
                <a:lnTo>
                  <a:pt x="118320" y="163710"/>
                </a:lnTo>
                <a:lnTo>
                  <a:pt x="112366" y="157013"/>
                </a:lnTo>
                <a:close/>
                <a:moveTo>
                  <a:pt x="136922" y="0"/>
                </a:moveTo>
                <a:lnTo>
                  <a:pt x="148084" y="3720"/>
                </a:lnTo>
                <a:lnTo>
                  <a:pt x="125016" y="151804"/>
                </a:lnTo>
                <a:lnTo>
                  <a:pt x="201662" y="151804"/>
                </a:lnTo>
                <a:lnTo>
                  <a:pt x="206128" y="161478"/>
                </a:lnTo>
                <a:lnTo>
                  <a:pt x="51346" y="375791"/>
                </a:lnTo>
                <a:lnTo>
                  <a:pt x="40928" y="370582"/>
                </a:lnTo>
                <a:lnTo>
                  <a:pt x="81112" y="223242"/>
                </a:lnTo>
                <a:lnTo>
                  <a:pt x="5210" y="223242"/>
                </a:lnTo>
                <a:lnTo>
                  <a:pt x="0" y="214312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800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800" fill="hold"/>
                                        <p:tgtEl>
                                          <p:spTgt spid="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9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750"/>
                                        <p:tgtEl>
                                          <p:spTgt spid="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6" grpId="0" animBg="1"/>
      <p:bldP spid="947" grpId="0" animBg="1"/>
      <p:bldP spid="949" grpId="0" animBg="1"/>
      <p:bldP spid="950" grpId="0" animBg="1"/>
      <p:bldP spid="951" grpId="0" animBg="1"/>
      <p:bldP spid="952" grpId="0" animBg="1"/>
      <p:bldP spid="953" grpId="0" animBg="1"/>
      <p:bldP spid="35" grpId="0" animBg="1"/>
      <p:bldP spid="36" grpId="0" animBg="1"/>
      <p:bldP spid="3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72</a:t>
            </a:fld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6A56B2-EDF7-4422-AC79-81E606ADFA7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0" name="image2.png" descr="image2.png">
            <a:extLst>
              <a:ext uri="{FF2B5EF4-FFF2-40B4-BE49-F238E27FC236}">
                <a16:creationId xmlns:a16="http://schemas.microsoft.com/office/drawing/2014/main" id="{FD7D3720-E4A4-428D-A72A-4A0279490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774" y="7959419"/>
            <a:ext cx="22170135" cy="12403606"/>
          </a:xfrm>
          <a:prstGeom prst="rect">
            <a:avLst/>
          </a:prstGeom>
          <a:ln w="12700">
            <a:miter lim="400000"/>
          </a:ln>
        </p:spPr>
      </p:pic>
      <p:sp>
        <p:nvSpPr>
          <p:cNvPr id="972" name="45%…"/>
          <p:cNvSpPr txBox="1"/>
          <p:nvPr/>
        </p:nvSpPr>
        <p:spPr>
          <a:xfrm>
            <a:off x="7030624" y="5585459"/>
            <a:ext cx="3679592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lang="en-US"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973" name="20%…"/>
          <p:cNvSpPr txBox="1"/>
          <p:nvPr/>
        </p:nvSpPr>
        <p:spPr>
          <a:xfrm>
            <a:off x="10937184" y="5585459"/>
            <a:ext cx="3148340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lang="en-US"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974" name="15%…"/>
          <p:cNvSpPr txBox="1"/>
          <p:nvPr/>
        </p:nvSpPr>
        <p:spPr>
          <a:xfrm>
            <a:off x="14482773" y="5585459"/>
            <a:ext cx="270032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sp>
        <p:nvSpPr>
          <p:cNvPr id="975" name="“ There is no greatness where there is not simplicity,…"/>
          <p:cNvSpPr txBox="1"/>
          <p:nvPr/>
        </p:nvSpPr>
        <p:spPr>
          <a:xfrm>
            <a:off x="8640102" y="2288381"/>
            <a:ext cx="7742504" cy="16047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where there is not simplicity,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 “</a:t>
            </a:r>
          </a:p>
        </p:txBody>
      </p:sp>
      <p:sp>
        <p:nvSpPr>
          <p:cNvPr id="976" name="Globally administrate client-focused meta services with."/>
          <p:cNvSpPr txBox="1"/>
          <p:nvPr/>
        </p:nvSpPr>
        <p:spPr>
          <a:xfrm>
            <a:off x="8752193" y="4217340"/>
            <a:ext cx="7518322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F4A8DCF-ED5F-8D4F-BDEB-0190F4926835}"/>
              </a:ext>
            </a:extLst>
          </p:cNvPr>
          <p:cNvCxnSpPr>
            <a:cxnSpLocks/>
          </p:cNvCxnSpPr>
          <p:nvPr/>
        </p:nvCxnSpPr>
        <p:spPr>
          <a:xfrm>
            <a:off x="12191999" y="3729998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9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9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" grpId="0" animBg="1"/>
      <p:bldP spid="973" grpId="0" animBg="1"/>
      <p:bldP spid="974" grpId="0" animBg="1"/>
      <p:bldP spid="975" grpId="0" animBg="1"/>
      <p:bldP spid="976" grpId="0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73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4C72C53-7AC0-6B4E-8A70-9E7947FFCC8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67355" y="4159844"/>
            <a:ext cx="8570824" cy="5421709"/>
          </a:xfrm>
        </p:spPr>
      </p:sp>
      <p:pic>
        <p:nvPicPr>
          <p:cNvPr id="18" name="image2.png" descr="image2.png">
            <a:extLst>
              <a:ext uri="{FF2B5EF4-FFF2-40B4-BE49-F238E27FC236}">
                <a16:creationId xmlns:a16="http://schemas.microsoft.com/office/drawing/2014/main" id="{4666745D-E532-4139-946D-AEFD9C9D7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9991" y="3921361"/>
            <a:ext cx="13384018" cy="7488007"/>
          </a:xfrm>
          <a:prstGeom prst="rect">
            <a:avLst/>
          </a:prstGeom>
          <a:ln w="12700">
            <a:miter lim="400000"/>
          </a:ln>
        </p:spPr>
      </p:pic>
      <p:sp>
        <p:nvSpPr>
          <p:cNvPr id="985" name="45%…"/>
          <p:cNvSpPr txBox="1"/>
          <p:nvPr/>
        </p:nvSpPr>
        <p:spPr>
          <a:xfrm>
            <a:off x="19829169" y="4338200"/>
            <a:ext cx="3373926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986" name="80%…"/>
          <p:cNvSpPr txBox="1"/>
          <p:nvPr/>
        </p:nvSpPr>
        <p:spPr>
          <a:xfrm>
            <a:off x="1563329" y="7333283"/>
            <a:ext cx="298879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r">
              <a:lnSpc>
                <a:spcPct val="12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185F753-3357-4F09-88F2-1C21C4FE2DA9}"/>
              </a:ext>
            </a:extLst>
          </p:cNvPr>
          <p:cNvGrpSpPr/>
          <p:nvPr/>
        </p:nvGrpSpPr>
        <p:grpSpPr>
          <a:xfrm>
            <a:off x="5519041" y="7258970"/>
            <a:ext cx="4984119" cy="1357667"/>
            <a:chOff x="5519041" y="7258970"/>
            <a:chExt cx="4984119" cy="1357667"/>
          </a:xfrm>
        </p:grpSpPr>
        <p:sp>
          <p:nvSpPr>
            <p:cNvPr id="984" name="Line"/>
            <p:cNvSpPr/>
            <p:nvPr/>
          </p:nvSpPr>
          <p:spPr>
            <a:xfrm>
              <a:off x="5519041" y="7969553"/>
              <a:ext cx="3626453" cy="1"/>
            </a:xfrm>
            <a:prstGeom prst="line">
              <a:avLst/>
            </a:prstGeom>
            <a:ln w="12700">
              <a:solidFill>
                <a:srgbClr val="DCE0E6"/>
              </a:solidFill>
              <a:miter lim="400000"/>
              <a:head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grpSp>
          <p:nvGrpSpPr>
            <p:cNvPr id="989" name="Group"/>
            <p:cNvGrpSpPr/>
            <p:nvPr/>
          </p:nvGrpSpPr>
          <p:grpSpPr>
            <a:xfrm>
              <a:off x="9145493" y="7258970"/>
              <a:ext cx="1357667" cy="1357667"/>
              <a:chOff x="0" y="0"/>
              <a:chExt cx="1357666" cy="1357666"/>
            </a:xfrm>
          </p:grpSpPr>
          <p:sp>
            <p:nvSpPr>
              <p:cNvPr id="987" name="Circle"/>
              <p:cNvSpPr/>
              <p:nvPr/>
            </p:nvSpPr>
            <p:spPr>
              <a:xfrm>
                <a:off x="0" y="0"/>
                <a:ext cx="1357667" cy="1357667"/>
              </a:xfrm>
              <a:prstGeom prst="ellipse">
                <a:avLst/>
              </a:prstGeom>
              <a:solidFill>
                <a:srgbClr val="DCE0E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b="0">
                  <a:latin typeface="Inter Light" panose="02000503000000020004" pitchFamily="2" charset="0"/>
                </a:endParaRPr>
              </a:p>
            </p:txBody>
          </p:sp>
          <p:sp>
            <p:nvSpPr>
              <p:cNvPr id="988" name="Shape"/>
              <p:cNvSpPr/>
              <p:nvPr/>
            </p:nvSpPr>
            <p:spPr>
              <a:xfrm>
                <a:off x="424832" y="430627"/>
                <a:ext cx="508001" cy="4964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319" extrusionOk="0">
                    <a:moveTo>
                      <a:pt x="7530" y="4197"/>
                    </a:moveTo>
                    <a:lnTo>
                      <a:pt x="6680" y="3701"/>
                    </a:lnTo>
                    <a:lnTo>
                      <a:pt x="6189" y="4560"/>
                    </a:lnTo>
                    <a:lnTo>
                      <a:pt x="7040" y="5056"/>
                    </a:lnTo>
                    <a:cubicBezTo>
                      <a:pt x="7040" y="5056"/>
                      <a:pt x="7530" y="4197"/>
                      <a:pt x="7530" y="4197"/>
                    </a:cubicBezTo>
                    <a:close/>
                    <a:moveTo>
                      <a:pt x="8512" y="2479"/>
                    </a:moveTo>
                    <a:lnTo>
                      <a:pt x="7662" y="1984"/>
                    </a:lnTo>
                    <a:lnTo>
                      <a:pt x="7171" y="2843"/>
                    </a:lnTo>
                    <a:lnTo>
                      <a:pt x="8021" y="3339"/>
                    </a:lnTo>
                    <a:cubicBezTo>
                      <a:pt x="8021" y="3339"/>
                      <a:pt x="8512" y="2479"/>
                      <a:pt x="8512" y="2479"/>
                    </a:cubicBezTo>
                    <a:close/>
                    <a:moveTo>
                      <a:pt x="20618" y="8428"/>
                    </a:moveTo>
                    <a:lnTo>
                      <a:pt x="982" y="8428"/>
                    </a:lnTo>
                    <a:lnTo>
                      <a:pt x="982" y="6445"/>
                    </a:lnTo>
                    <a:lnTo>
                      <a:pt x="20618" y="6445"/>
                    </a:lnTo>
                    <a:cubicBezTo>
                      <a:pt x="20618" y="6445"/>
                      <a:pt x="20618" y="8428"/>
                      <a:pt x="20618" y="8428"/>
                    </a:cubicBezTo>
                    <a:close/>
                    <a:moveTo>
                      <a:pt x="18655" y="20327"/>
                    </a:moveTo>
                    <a:lnTo>
                      <a:pt x="2945" y="20327"/>
                    </a:lnTo>
                    <a:lnTo>
                      <a:pt x="2945" y="9420"/>
                    </a:lnTo>
                    <a:lnTo>
                      <a:pt x="18655" y="9420"/>
                    </a:lnTo>
                    <a:cubicBezTo>
                      <a:pt x="18655" y="9420"/>
                      <a:pt x="18655" y="20327"/>
                      <a:pt x="18655" y="20327"/>
                    </a:cubicBezTo>
                    <a:close/>
                    <a:moveTo>
                      <a:pt x="6811" y="1488"/>
                    </a:moveTo>
                    <a:cubicBezTo>
                      <a:pt x="7083" y="1014"/>
                      <a:pt x="7683" y="851"/>
                      <a:pt x="8153" y="1125"/>
                    </a:cubicBezTo>
                    <a:lnTo>
                      <a:pt x="9854" y="2117"/>
                    </a:lnTo>
                    <a:lnTo>
                      <a:pt x="7946" y="5454"/>
                    </a:lnTo>
                    <a:lnTo>
                      <a:pt x="5759" y="5454"/>
                    </a:lnTo>
                    <a:lnTo>
                      <a:pt x="5698" y="5419"/>
                    </a:lnTo>
                    <a:lnTo>
                      <a:pt x="5678" y="5454"/>
                    </a:lnTo>
                    <a:lnTo>
                      <a:pt x="4545" y="5454"/>
                    </a:lnTo>
                    <a:cubicBezTo>
                      <a:pt x="4545" y="5454"/>
                      <a:pt x="6811" y="1488"/>
                      <a:pt x="6811" y="1488"/>
                    </a:cubicBezTo>
                    <a:close/>
                    <a:moveTo>
                      <a:pt x="15577" y="5454"/>
                    </a:moveTo>
                    <a:lnTo>
                      <a:pt x="9079" y="5454"/>
                    </a:lnTo>
                    <a:lnTo>
                      <a:pt x="10704" y="2612"/>
                    </a:lnTo>
                    <a:cubicBezTo>
                      <a:pt x="10704" y="2612"/>
                      <a:pt x="15577" y="5454"/>
                      <a:pt x="15577" y="5454"/>
                    </a:cubicBezTo>
                    <a:close/>
                    <a:moveTo>
                      <a:pt x="15930" y="2759"/>
                    </a:moveTo>
                    <a:cubicBezTo>
                      <a:pt x="16454" y="2617"/>
                      <a:pt x="16991" y="2931"/>
                      <a:pt x="17132" y="3460"/>
                    </a:cubicBezTo>
                    <a:lnTo>
                      <a:pt x="17661" y="5454"/>
                    </a:lnTo>
                    <a:lnTo>
                      <a:pt x="17540" y="5454"/>
                    </a:lnTo>
                    <a:lnTo>
                      <a:pt x="16279" y="4718"/>
                    </a:lnTo>
                    <a:lnTo>
                      <a:pt x="16438" y="4674"/>
                    </a:lnTo>
                    <a:lnTo>
                      <a:pt x="16184" y="3716"/>
                    </a:lnTo>
                    <a:lnTo>
                      <a:pt x="15236" y="3973"/>
                    </a:lnTo>
                    <a:lnTo>
                      <a:pt x="15279" y="4135"/>
                    </a:lnTo>
                    <a:lnTo>
                      <a:pt x="14076" y="3434"/>
                    </a:lnTo>
                    <a:lnTo>
                      <a:pt x="14033" y="3272"/>
                    </a:lnTo>
                    <a:cubicBezTo>
                      <a:pt x="14033" y="3272"/>
                      <a:pt x="15930" y="2759"/>
                      <a:pt x="15930" y="2759"/>
                    </a:cubicBezTo>
                    <a:close/>
                    <a:moveTo>
                      <a:pt x="20618" y="5454"/>
                    </a:moveTo>
                    <a:lnTo>
                      <a:pt x="18678" y="5454"/>
                    </a:lnTo>
                    <a:lnTo>
                      <a:pt x="18081" y="3203"/>
                    </a:lnTo>
                    <a:cubicBezTo>
                      <a:pt x="17800" y="2145"/>
                      <a:pt x="16724" y="1518"/>
                      <a:pt x="15676" y="1801"/>
                    </a:cubicBezTo>
                    <a:lnTo>
                      <a:pt x="12671" y="2615"/>
                    </a:lnTo>
                    <a:lnTo>
                      <a:pt x="8644" y="266"/>
                    </a:lnTo>
                    <a:cubicBezTo>
                      <a:pt x="7704" y="-281"/>
                      <a:pt x="6504" y="44"/>
                      <a:pt x="5961" y="992"/>
                    </a:cubicBezTo>
                    <a:lnTo>
                      <a:pt x="3410" y="5454"/>
                    </a:lnTo>
                    <a:lnTo>
                      <a:pt x="982" y="5454"/>
                    </a:lnTo>
                    <a:cubicBezTo>
                      <a:pt x="440" y="5454"/>
                      <a:pt x="0" y="5898"/>
                      <a:pt x="0" y="6445"/>
                    </a:cubicBezTo>
                    <a:lnTo>
                      <a:pt x="0" y="8428"/>
                    </a:lnTo>
                    <a:cubicBezTo>
                      <a:pt x="0" y="8977"/>
                      <a:pt x="440" y="9420"/>
                      <a:pt x="982" y="9420"/>
                    </a:cubicBezTo>
                    <a:lnTo>
                      <a:pt x="1964" y="9420"/>
                    </a:lnTo>
                    <a:lnTo>
                      <a:pt x="1964" y="20327"/>
                    </a:lnTo>
                    <a:cubicBezTo>
                      <a:pt x="1964" y="20875"/>
                      <a:pt x="2403" y="21319"/>
                      <a:pt x="2945" y="21319"/>
                    </a:cubicBezTo>
                    <a:lnTo>
                      <a:pt x="18655" y="21319"/>
                    </a:lnTo>
                    <a:cubicBezTo>
                      <a:pt x="19197" y="21319"/>
                      <a:pt x="19636" y="20875"/>
                      <a:pt x="19636" y="20327"/>
                    </a:cubicBezTo>
                    <a:lnTo>
                      <a:pt x="19636" y="9420"/>
                    </a:lnTo>
                    <a:lnTo>
                      <a:pt x="20618" y="9420"/>
                    </a:lnTo>
                    <a:cubicBezTo>
                      <a:pt x="21160" y="9420"/>
                      <a:pt x="21600" y="8977"/>
                      <a:pt x="21600" y="8428"/>
                    </a:cubicBezTo>
                    <a:lnTo>
                      <a:pt x="21600" y="6445"/>
                    </a:lnTo>
                    <a:cubicBezTo>
                      <a:pt x="21600" y="5898"/>
                      <a:pt x="21160" y="5454"/>
                      <a:pt x="20618" y="5454"/>
                    </a:cubicBezTo>
                    <a:moveTo>
                      <a:pt x="7855" y="12395"/>
                    </a:moveTo>
                    <a:lnTo>
                      <a:pt x="13745" y="12395"/>
                    </a:lnTo>
                    <a:lnTo>
                      <a:pt x="13745" y="13386"/>
                    </a:lnTo>
                    <a:lnTo>
                      <a:pt x="7855" y="13386"/>
                    </a:lnTo>
                    <a:cubicBezTo>
                      <a:pt x="7855" y="13386"/>
                      <a:pt x="7855" y="12395"/>
                      <a:pt x="7855" y="12395"/>
                    </a:cubicBezTo>
                    <a:close/>
                    <a:moveTo>
                      <a:pt x="7855" y="14378"/>
                    </a:moveTo>
                    <a:lnTo>
                      <a:pt x="13745" y="14378"/>
                    </a:lnTo>
                    <a:cubicBezTo>
                      <a:pt x="14288" y="14378"/>
                      <a:pt x="14727" y="13934"/>
                      <a:pt x="14727" y="13386"/>
                    </a:cubicBezTo>
                    <a:lnTo>
                      <a:pt x="14727" y="12395"/>
                    </a:lnTo>
                    <a:cubicBezTo>
                      <a:pt x="14727" y="11847"/>
                      <a:pt x="14288" y="11403"/>
                      <a:pt x="13745" y="11403"/>
                    </a:cubicBezTo>
                    <a:lnTo>
                      <a:pt x="7855" y="11403"/>
                    </a:lnTo>
                    <a:cubicBezTo>
                      <a:pt x="7312" y="11403"/>
                      <a:pt x="6873" y="11847"/>
                      <a:pt x="6873" y="12395"/>
                    </a:cubicBezTo>
                    <a:lnTo>
                      <a:pt x="6873" y="13386"/>
                    </a:lnTo>
                    <a:cubicBezTo>
                      <a:pt x="6873" y="13934"/>
                      <a:pt x="7312" y="14378"/>
                      <a:pt x="7855" y="14378"/>
                    </a:cubicBezTo>
                  </a:path>
                </a:pathLst>
              </a:cu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38901">
                  <a:defRPr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ileron Bold"/>
                    <a:ea typeface="Aileron Bold"/>
                    <a:cs typeface="Aileron Bold"/>
                    <a:sym typeface="Aileron"/>
                  </a:defRPr>
                </a:pPr>
                <a:endParaRPr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9C07F42-2572-48E4-ACD6-FAF875597DED}"/>
              </a:ext>
            </a:extLst>
          </p:cNvPr>
          <p:cNvGrpSpPr/>
          <p:nvPr/>
        </p:nvGrpSpPr>
        <p:grpSpPr>
          <a:xfrm>
            <a:off x="13880839" y="4327387"/>
            <a:ext cx="4984121" cy="1357667"/>
            <a:chOff x="13880839" y="4327387"/>
            <a:chExt cx="4984121" cy="1357667"/>
          </a:xfrm>
        </p:grpSpPr>
        <p:sp>
          <p:nvSpPr>
            <p:cNvPr id="983" name="Line"/>
            <p:cNvSpPr/>
            <p:nvPr/>
          </p:nvSpPr>
          <p:spPr>
            <a:xfrm>
              <a:off x="15238507" y="5006220"/>
              <a:ext cx="3626453" cy="1"/>
            </a:xfrm>
            <a:prstGeom prst="line">
              <a:avLst/>
            </a:prstGeom>
            <a:ln w="12700">
              <a:solidFill>
                <a:srgbClr val="65D5D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grpSp>
          <p:nvGrpSpPr>
            <p:cNvPr id="992" name="Group"/>
            <p:cNvGrpSpPr/>
            <p:nvPr/>
          </p:nvGrpSpPr>
          <p:grpSpPr>
            <a:xfrm>
              <a:off x="13880839" y="4327387"/>
              <a:ext cx="1357667" cy="1357667"/>
              <a:chOff x="0" y="0"/>
              <a:chExt cx="1357666" cy="1357666"/>
            </a:xfrm>
          </p:grpSpPr>
          <p:sp>
            <p:nvSpPr>
              <p:cNvPr id="990" name="Circle"/>
              <p:cNvSpPr/>
              <p:nvPr/>
            </p:nvSpPr>
            <p:spPr>
              <a:xfrm>
                <a:off x="0" y="0"/>
                <a:ext cx="1357667" cy="1357667"/>
              </a:xfrm>
              <a:prstGeom prst="ellipse">
                <a:avLst/>
              </a:prstGeom>
              <a:solidFill>
                <a:srgbClr val="65D5D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defRPr sz="3200" b="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b="0">
                  <a:latin typeface="Inter Light" panose="02000503000000020004" pitchFamily="2" charset="0"/>
                </a:endParaRPr>
              </a:p>
            </p:txBody>
          </p:sp>
          <p:sp>
            <p:nvSpPr>
              <p:cNvPr id="991" name="Shape"/>
              <p:cNvSpPr/>
              <p:nvPr/>
            </p:nvSpPr>
            <p:spPr>
              <a:xfrm>
                <a:off x="424832" y="447932"/>
                <a:ext cx="508001" cy="4618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382" y="15119"/>
                    </a:moveTo>
                    <a:cubicBezTo>
                      <a:pt x="7195" y="15119"/>
                      <a:pt x="7855" y="14394"/>
                      <a:pt x="7855" y="13500"/>
                    </a:cubicBezTo>
                    <a:cubicBezTo>
                      <a:pt x="7855" y="12605"/>
                      <a:pt x="7195" y="11880"/>
                      <a:pt x="6382" y="11880"/>
                    </a:cubicBezTo>
                    <a:cubicBezTo>
                      <a:pt x="5568" y="11880"/>
                      <a:pt x="4909" y="12605"/>
                      <a:pt x="4909" y="13500"/>
                    </a:cubicBezTo>
                    <a:cubicBezTo>
                      <a:pt x="4909" y="14394"/>
                      <a:pt x="5568" y="15119"/>
                      <a:pt x="6382" y="15119"/>
                    </a:cubicBezTo>
                    <a:moveTo>
                      <a:pt x="2455" y="3240"/>
                    </a:moveTo>
                    <a:cubicBezTo>
                      <a:pt x="2725" y="3240"/>
                      <a:pt x="2945" y="2999"/>
                      <a:pt x="2945" y="2700"/>
                    </a:cubicBezTo>
                    <a:cubicBezTo>
                      <a:pt x="2945" y="2402"/>
                      <a:pt x="2725" y="2160"/>
                      <a:pt x="2455" y="2160"/>
                    </a:cubicBezTo>
                    <a:cubicBezTo>
                      <a:pt x="2184" y="2160"/>
                      <a:pt x="1964" y="2402"/>
                      <a:pt x="1964" y="2700"/>
                    </a:cubicBezTo>
                    <a:cubicBezTo>
                      <a:pt x="1964" y="2999"/>
                      <a:pt x="2184" y="3240"/>
                      <a:pt x="2455" y="3240"/>
                    </a:cubicBezTo>
                    <a:moveTo>
                      <a:pt x="3927" y="8100"/>
                    </a:moveTo>
                    <a:cubicBezTo>
                      <a:pt x="3927" y="6609"/>
                      <a:pt x="5026" y="5400"/>
                      <a:pt x="6382" y="5400"/>
                    </a:cubicBezTo>
                    <a:cubicBezTo>
                      <a:pt x="7738" y="5400"/>
                      <a:pt x="8836" y="6609"/>
                      <a:pt x="8836" y="8100"/>
                    </a:cubicBezTo>
                    <a:lnTo>
                      <a:pt x="8836" y="13500"/>
                    </a:lnTo>
                    <a:cubicBezTo>
                      <a:pt x="8836" y="14991"/>
                      <a:pt x="7738" y="16199"/>
                      <a:pt x="6382" y="16199"/>
                    </a:cubicBezTo>
                    <a:cubicBezTo>
                      <a:pt x="5026" y="16199"/>
                      <a:pt x="3927" y="14991"/>
                      <a:pt x="3927" y="13500"/>
                    </a:cubicBezTo>
                    <a:cubicBezTo>
                      <a:pt x="3927" y="13500"/>
                      <a:pt x="3927" y="8100"/>
                      <a:pt x="3927" y="8100"/>
                    </a:cubicBezTo>
                    <a:close/>
                    <a:moveTo>
                      <a:pt x="2945" y="13500"/>
                    </a:moveTo>
                    <a:cubicBezTo>
                      <a:pt x="2945" y="15587"/>
                      <a:pt x="4484" y="17279"/>
                      <a:pt x="6382" y="17279"/>
                    </a:cubicBezTo>
                    <a:cubicBezTo>
                      <a:pt x="8280" y="17279"/>
                      <a:pt x="9818" y="15587"/>
                      <a:pt x="9818" y="13500"/>
                    </a:cubicBezTo>
                    <a:lnTo>
                      <a:pt x="9818" y="8100"/>
                    </a:lnTo>
                    <a:cubicBezTo>
                      <a:pt x="9818" y="6012"/>
                      <a:pt x="8280" y="4320"/>
                      <a:pt x="6382" y="4320"/>
                    </a:cubicBezTo>
                    <a:cubicBezTo>
                      <a:pt x="4484" y="4320"/>
                      <a:pt x="2945" y="6012"/>
                      <a:pt x="2945" y="8100"/>
                    </a:cubicBezTo>
                    <a:cubicBezTo>
                      <a:pt x="2945" y="8100"/>
                      <a:pt x="2945" y="13500"/>
                      <a:pt x="2945" y="13500"/>
                    </a:cubicBezTo>
                    <a:close/>
                    <a:moveTo>
                      <a:pt x="2455" y="19439"/>
                    </a:moveTo>
                    <a:cubicBezTo>
                      <a:pt x="2725" y="19439"/>
                      <a:pt x="2945" y="19198"/>
                      <a:pt x="2945" y="18899"/>
                    </a:cubicBezTo>
                    <a:cubicBezTo>
                      <a:pt x="2945" y="18601"/>
                      <a:pt x="2725" y="18359"/>
                      <a:pt x="2455" y="18359"/>
                    </a:cubicBezTo>
                    <a:cubicBezTo>
                      <a:pt x="2184" y="18359"/>
                      <a:pt x="1964" y="18601"/>
                      <a:pt x="1964" y="18899"/>
                    </a:cubicBezTo>
                    <a:cubicBezTo>
                      <a:pt x="1964" y="19198"/>
                      <a:pt x="2184" y="19439"/>
                      <a:pt x="2455" y="19439"/>
                    </a:cubicBezTo>
                    <a:moveTo>
                      <a:pt x="20618" y="20519"/>
                    </a:moveTo>
                    <a:lnTo>
                      <a:pt x="982" y="20519"/>
                    </a:lnTo>
                    <a:lnTo>
                      <a:pt x="982" y="1080"/>
                    </a:lnTo>
                    <a:lnTo>
                      <a:pt x="20618" y="1080"/>
                    </a:lnTo>
                    <a:cubicBezTo>
                      <a:pt x="20618" y="1080"/>
                      <a:pt x="20618" y="20519"/>
                      <a:pt x="20618" y="20519"/>
                    </a:cubicBezTo>
                    <a:close/>
                    <a:moveTo>
                      <a:pt x="20618" y="0"/>
                    </a:moveTo>
                    <a:lnTo>
                      <a:pt x="982" y="0"/>
                    </a:lnTo>
                    <a:cubicBezTo>
                      <a:pt x="440" y="0"/>
                      <a:pt x="0" y="484"/>
                      <a:pt x="0" y="1080"/>
                    </a:cubicBezTo>
                    <a:lnTo>
                      <a:pt x="0" y="20519"/>
                    </a:lnTo>
                    <a:cubicBezTo>
                      <a:pt x="0" y="21115"/>
                      <a:pt x="440" y="21600"/>
                      <a:pt x="982" y="21600"/>
                    </a:cubicBezTo>
                    <a:lnTo>
                      <a:pt x="20618" y="21600"/>
                    </a:lnTo>
                    <a:cubicBezTo>
                      <a:pt x="21160" y="21600"/>
                      <a:pt x="21600" y="21115"/>
                      <a:pt x="21600" y="20519"/>
                    </a:cubicBezTo>
                    <a:lnTo>
                      <a:pt x="21600" y="1080"/>
                    </a:lnTo>
                    <a:cubicBezTo>
                      <a:pt x="21600" y="484"/>
                      <a:pt x="21160" y="0"/>
                      <a:pt x="20618" y="0"/>
                    </a:cubicBezTo>
                    <a:moveTo>
                      <a:pt x="19145" y="3240"/>
                    </a:moveTo>
                    <a:cubicBezTo>
                      <a:pt x="19416" y="3240"/>
                      <a:pt x="19636" y="2999"/>
                      <a:pt x="19636" y="2700"/>
                    </a:cubicBezTo>
                    <a:cubicBezTo>
                      <a:pt x="19636" y="2402"/>
                      <a:pt x="19416" y="2160"/>
                      <a:pt x="19145" y="2160"/>
                    </a:cubicBezTo>
                    <a:cubicBezTo>
                      <a:pt x="18875" y="2160"/>
                      <a:pt x="18655" y="2402"/>
                      <a:pt x="18655" y="2700"/>
                    </a:cubicBezTo>
                    <a:cubicBezTo>
                      <a:pt x="18655" y="2999"/>
                      <a:pt x="18875" y="3240"/>
                      <a:pt x="19145" y="3240"/>
                    </a:cubicBezTo>
                    <a:moveTo>
                      <a:pt x="12764" y="8100"/>
                    </a:moveTo>
                    <a:cubicBezTo>
                      <a:pt x="12764" y="6609"/>
                      <a:pt x="13863" y="5400"/>
                      <a:pt x="15218" y="5400"/>
                    </a:cubicBezTo>
                    <a:cubicBezTo>
                      <a:pt x="16574" y="5400"/>
                      <a:pt x="17673" y="6609"/>
                      <a:pt x="17673" y="8100"/>
                    </a:cubicBezTo>
                    <a:lnTo>
                      <a:pt x="17673" y="13500"/>
                    </a:lnTo>
                    <a:cubicBezTo>
                      <a:pt x="17673" y="14991"/>
                      <a:pt x="16574" y="16199"/>
                      <a:pt x="15218" y="16199"/>
                    </a:cubicBezTo>
                    <a:cubicBezTo>
                      <a:pt x="13863" y="16199"/>
                      <a:pt x="12764" y="14991"/>
                      <a:pt x="12764" y="13500"/>
                    </a:cubicBezTo>
                    <a:cubicBezTo>
                      <a:pt x="12764" y="13500"/>
                      <a:pt x="12764" y="8100"/>
                      <a:pt x="12764" y="8100"/>
                    </a:cubicBezTo>
                    <a:close/>
                    <a:moveTo>
                      <a:pt x="15218" y="17279"/>
                    </a:moveTo>
                    <a:cubicBezTo>
                      <a:pt x="17116" y="17279"/>
                      <a:pt x="18655" y="15587"/>
                      <a:pt x="18655" y="13500"/>
                    </a:cubicBezTo>
                    <a:lnTo>
                      <a:pt x="18655" y="8100"/>
                    </a:lnTo>
                    <a:cubicBezTo>
                      <a:pt x="18655" y="6012"/>
                      <a:pt x="17116" y="4320"/>
                      <a:pt x="15218" y="4320"/>
                    </a:cubicBezTo>
                    <a:cubicBezTo>
                      <a:pt x="13320" y="4320"/>
                      <a:pt x="11782" y="6012"/>
                      <a:pt x="11782" y="8100"/>
                    </a:cubicBezTo>
                    <a:lnTo>
                      <a:pt x="11782" y="13500"/>
                    </a:lnTo>
                    <a:cubicBezTo>
                      <a:pt x="11782" y="15587"/>
                      <a:pt x="13320" y="17279"/>
                      <a:pt x="15218" y="17279"/>
                    </a:cubicBezTo>
                    <a:moveTo>
                      <a:pt x="15218" y="9720"/>
                    </a:moveTo>
                    <a:cubicBezTo>
                      <a:pt x="16032" y="9720"/>
                      <a:pt x="16691" y="8995"/>
                      <a:pt x="16691" y="8100"/>
                    </a:cubicBezTo>
                    <a:cubicBezTo>
                      <a:pt x="16691" y="7206"/>
                      <a:pt x="16032" y="6480"/>
                      <a:pt x="15218" y="6480"/>
                    </a:cubicBezTo>
                    <a:cubicBezTo>
                      <a:pt x="14405" y="6480"/>
                      <a:pt x="13745" y="7206"/>
                      <a:pt x="13745" y="8100"/>
                    </a:cubicBezTo>
                    <a:cubicBezTo>
                      <a:pt x="13745" y="8995"/>
                      <a:pt x="14405" y="9720"/>
                      <a:pt x="15218" y="9720"/>
                    </a:cubicBezTo>
                    <a:moveTo>
                      <a:pt x="19145" y="18359"/>
                    </a:moveTo>
                    <a:cubicBezTo>
                      <a:pt x="18875" y="18359"/>
                      <a:pt x="18655" y="18601"/>
                      <a:pt x="18655" y="18899"/>
                    </a:cubicBezTo>
                    <a:cubicBezTo>
                      <a:pt x="18655" y="19198"/>
                      <a:pt x="18875" y="19439"/>
                      <a:pt x="19145" y="19439"/>
                    </a:cubicBezTo>
                    <a:cubicBezTo>
                      <a:pt x="19416" y="19439"/>
                      <a:pt x="19636" y="19198"/>
                      <a:pt x="19636" y="18899"/>
                    </a:cubicBezTo>
                    <a:cubicBezTo>
                      <a:pt x="19636" y="18601"/>
                      <a:pt x="19416" y="18359"/>
                      <a:pt x="19145" y="18359"/>
                    </a:cubicBezTo>
                  </a:path>
                </a:pathLst>
              </a:custGeom>
              <a:solidFill>
                <a:srgbClr val="F7F9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38901">
                  <a:defRPr b="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Aileron Bold"/>
                    <a:ea typeface="Aileron Bold"/>
                    <a:cs typeface="Aileron Bold"/>
                    <a:sym typeface="Aileron"/>
                  </a:defRPr>
                </a:pPr>
                <a:endParaRPr>
                  <a:latin typeface="Inter" panose="02000503000000020004" pitchFamily="2" charset="0"/>
                  <a:ea typeface="Inter" panose="02000503000000020004" pitchFamily="2" charset="0"/>
                </a:endParaRPr>
              </a:p>
            </p:txBody>
          </p:sp>
        </p:grpSp>
      </p:grpSp>
      <p:sp>
        <p:nvSpPr>
          <p:cNvPr id="993" name="APPLICATION…"/>
          <p:cNvSpPr txBox="1"/>
          <p:nvPr/>
        </p:nvSpPr>
        <p:spPr>
          <a:xfrm>
            <a:off x="19829169" y="6852508"/>
            <a:ext cx="3207812" cy="285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APPLICATION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client-focused meta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excellent communities.</a:t>
            </a:r>
          </a:p>
        </p:txBody>
      </p:sp>
      <p:sp>
        <p:nvSpPr>
          <p:cNvPr id="994" name="SYSTEM…"/>
          <p:cNvSpPr txBox="1"/>
          <p:nvPr/>
        </p:nvSpPr>
        <p:spPr>
          <a:xfrm>
            <a:off x="1445343" y="3672720"/>
            <a:ext cx="3109490" cy="28577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F6F8FF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SYSTEM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client-focused meta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with B2C processes.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excellent communities.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decel="10000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5" grpId="0" animBg="1"/>
      <p:bldP spid="986" grpId="0" animBg="1"/>
      <p:bldP spid="993" grpId="0" animBg="1"/>
      <p:bldP spid="99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74</a:t>
            </a:fld>
            <a:endParaRPr/>
          </a:p>
        </p:txBody>
      </p:sp>
      <p:pic>
        <p:nvPicPr>
          <p:cNvPr id="10" name="laptop-01.png" descr="laptop-01.png">
            <a:extLst>
              <a:ext uri="{FF2B5EF4-FFF2-40B4-BE49-F238E27FC236}">
                <a16:creationId xmlns:a16="http://schemas.microsoft.com/office/drawing/2014/main" id="{9D6E3A6A-0997-4C9C-82B4-E5E27D6CF5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435" y="6126096"/>
            <a:ext cx="9157226" cy="5300648"/>
          </a:xfrm>
          <a:prstGeom prst="rect">
            <a:avLst/>
          </a:prstGeom>
          <a:ln w="12700">
            <a:miter lim="400000"/>
          </a:ln>
          <a:effectLst>
            <a:outerShdw blurRad="317500" rotWithShape="0">
              <a:srgbClr val="000000">
                <a:alpha val="50186"/>
              </a:srgbClr>
            </a:outerShdw>
          </a:effectLst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A0F314D-0EFB-4BFC-B6B7-39D103E010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32161" y="6492654"/>
            <a:ext cx="7001647" cy="4360905"/>
          </a:xfrm>
        </p:spPr>
      </p:sp>
      <p:sp>
        <p:nvSpPr>
          <p:cNvPr id="998" name="Laptop Mock Up…"/>
          <p:cNvSpPr txBox="1"/>
          <p:nvPr/>
        </p:nvSpPr>
        <p:spPr>
          <a:xfrm>
            <a:off x="2154435" y="2288381"/>
            <a:ext cx="5542726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Laptop Mock 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999" name="Globally administrate client-focused meta services with B2C processes. Distinctively…"/>
          <p:cNvSpPr txBox="1"/>
          <p:nvPr/>
        </p:nvSpPr>
        <p:spPr>
          <a:xfrm>
            <a:off x="13947518" y="2694476"/>
            <a:ext cx="9620397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1002" name="45%…"/>
          <p:cNvSpPr txBox="1"/>
          <p:nvPr/>
        </p:nvSpPr>
        <p:spPr>
          <a:xfrm>
            <a:off x="13947519" y="5005404"/>
            <a:ext cx="306006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003" name="20%…"/>
          <p:cNvSpPr txBox="1"/>
          <p:nvPr/>
        </p:nvSpPr>
        <p:spPr>
          <a:xfrm>
            <a:off x="17793506" y="5005404"/>
            <a:ext cx="261826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20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49F97E3-D6C1-A34A-A19F-1B4ABCCAA4CB}"/>
              </a:ext>
            </a:extLst>
          </p:cNvPr>
          <p:cNvCxnSpPr>
            <a:cxnSpLocks/>
          </p:cNvCxnSpPr>
          <p:nvPr/>
        </p:nvCxnSpPr>
        <p:spPr>
          <a:xfrm>
            <a:off x="13947518" y="228838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92098820-2891-4A2B-B47A-722542029BBD}"/>
              </a:ext>
            </a:extLst>
          </p:cNvPr>
          <p:cNvGrpSpPr/>
          <p:nvPr/>
        </p:nvGrpSpPr>
        <p:grpSpPr>
          <a:xfrm>
            <a:off x="13941425" y="7764061"/>
            <a:ext cx="8238794" cy="3718099"/>
            <a:chOff x="13941425" y="7764061"/>
            <a:chExt cx="8238794" cy="371809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476299C-8AB3-47DD-A030-07161FC2B956}"/>
                </a:ext>
              </a:extLst>
            </p:cNvPr>
            <p:cNvGrpSpPr/>
            <p:nvPr/>
          </p:nvGrpSpPr>
          <p:grpSpPr>
            <a:xfrm>
              <a:off x="13941425" y="10963018"/>
              <a:ext cx="8238794" cy="93212"/>
              <a:chOff x="13837305" y="11575876"/>
              <a:chExt cx="8491552" cy="118898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FBBA2251-BC1E-45FF-8335-84AF2A8FF535}"/>
                  </a:ext>
                </a:extLst>
              </p:cNvPr>
              <p:cNvCxnSpPr/>
              <p:nvPr/>
            </p:nvCxnSpPr>
            <p:spPr>
              <a:xfrm>
                <a:off x="13837305" y="11577505"/>
                <a:ext cx="8491552" cy="0"/>
              </a:xfrm>
              <a:prstGeom prst="line">
                <a:avLst/>
              </a:prstGeom>
              <a:noFill/>
              <a:ln w="6350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EF777F8-DE7F-4F18-9675-342A52932392}"/>
                  </a:ext>
                </a:extLst>
              </p:cNvPr>
              <p:cNvCxnSpPr/>
              <p:nvPr/>
            </p:nvCxnSpPr>
            <p:spPr>
              <a:xfrm>
                <a:off x="13837305" y="11583093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C9B970AC-1FDD-4ED7-AD53-8739150227D8}"/>
                  </a:ext>
                </a:extLst>
              </p:cNvPr>
              <p:cNvCxnSpPr/>
              <p:nvPr/>
            </p:nvCxnSpPr>
            <p:spPr>
              <a:xfrm>
                <a:off x="15307981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6FA75E6B-BC8D-476F-B55E-37DB74A5D905}"/>
                  </a:ext>
                </a:extLst>
              </p:cNvPr>
              <p:cNvCxnSpPr/>
              <p:nvPr/>
            </p:nvCxnSpPr>
            <p:spPr>
              <a:xfrm>
                <a:off x="1668256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56404433-DA1D-464B-A5EA-E259A1C990CE}"/>
                  </a:ext>
                </a:extLst>
              </p:cNvPr>
              <p:cNvCxnSpPr/>
              <p:nvPr/>
            </p:nvCxnSpPr>
            <p:spPr>
              <a:xfrm>
                <a:off x="1804987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EDBBAC99-683F-409A-B09B-A0B8DCEE5959}"/>
                  </a:ext>
                </a:extLst>
              </p:cNvPr>
              <p:cNvCxnSpPr/>
              <p:nvPr/>
            </p:nvCxnSpPr>
            <p:spPr>
              <a:xfrm>
                <a:off x="1943589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6AFE6C8-A729-491E-85C8-8E31677195C3}"/>
                  </a:ext>
                </a:extLst>
              </p:cNvPr>
              <p:cNvCxnSpPr/>
              <p:nvPr/>
            </p:nvCxnSpPr>
            <p:spPr>
              <a:xfrm>
                <a:off x="2080252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18B1BFF8-6CD2-43E4-ADD2-AF170FC4A88E}"/>
                  </a:ext>
                </a:extLst>
              </p:cNvPr>
              <p:cNvCxnSpPr/>
              <p:nvPr/>
            </p:nvCxnSpPr>
            <p:spPr>
              <a:xfrm>
                <a:off x="22328857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2AE2814-BBD3-4179-9E53-46C3309B17F2}"/>
                </a:ext>
              </a:extLst>
            </p:cNvPr>
            <p:cNvGrpSpPr/>
            <p:nvPr/>
          </p:nvGrpSpPr>
          <p:grpSpPr>
            <a:xfrm>
              <a:off x="14272119" y="10964069"/>
              <a:ext cx="7593561" cy="518091"/>
              <a:chOff x="14302031" y="11642818"/>
              <a:chExt cx="7586923" cy="66086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CAC1281E-88CC-4D9D-A379-6891561A6A68}"/>
                  </a:ext>
                </a:extLst>
              </p:cNvPr>
              <p:cNvSpPr txBox="1"/>
              <p:nvPr/>
            </p:nvSpPr>
            <p:spPr>
              <a:xfrm>
                <a:off x="21151839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77180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TY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8349DA1-FEA6-4927-8622-0DEFE2E77150}"/>
                  </a:ext>
                </a:extLst>
              </p:cNvPr>
              <p:cNvSpPr txBox="1"/>
              <p:nvPr/>
            </p:nvSpPr>
            <p:spPr>
              <a:xfrm>
                <a:off x="19777730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GD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6E4FC8D-4D2B-424F-807C-AB2C4DB9FA37}"/>
                  </a:ext>
                </a:extLst>
              </p:cNvPr>
              <p:cNvSpPr txBox="1"/>
              <p:nvPr/>
            </p:nvSpPr>
            <p:spPr>
              <a:xfrm>
                <a:off x="18384881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PO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4DE1AE2-CF76-4723-B047-0270753DFA83}"/>
                  </a:ext>
                </a:extLst>
              </p:cNvPr>
              <p:cNvSpPr txBox="1"/>
              <p:nvPr/>
            </p:nvSpPr>
            <p:spPr>
              <a:xfrm>
                <a:off x="16992032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NH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BD4AE7E-4DD8-4B56-9C07-7878FB050984}"/>
                  </a:ext>
                </a:extLst>
              </p:cNvPr>
              <p:cNvSpPr txBox="1"/>
              <p:nvPr/>
            </p:nvSpPr>
            <p:spPr>
              <a:xfrm>
                <a:off x="15641715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ML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6D4599D-94BD-4FE7-8289-2A5325F422B8}"/>
                  </a:ext>
                </a:extLst>
              </p:cNvPr>
              <p:cNvSpPr txBox="1"/>
              <p:nvPr/>
            </p:nvSpPr>
            <p:spPr>
              <a:xfrm>
                <a:off x="14302031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HD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1D3AE4FA-7829-4B3E-A1E0-AB54F883B636}"/>
                </a:ext>
              </a:extLst>
            </p:cNvPr>
            <p:cNvGrpSpPr/>
            <p:nvPr/>
          </p:nvGrpSpPr>
          <p:grpSpPr>
            <a:xfrm>
              <a:off x="14262470" y="8223216"/>
              <a:ext cx="7614317" cy="2746586"/>
              <a:chOff x="14281294" y="8081067"/>
              <a:chExt cx="7607660" cy="3503463"/>
            </a:xfrm>
            <a:solidFill>
              <a:srgbClr val="677180"/>
            </a:solidFill>
          </p:grpSpPr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46BDBBB2-F7E7-4A9F-A366-92609462981B}"/>
                  </a:ext>
                </a:extLst>
              </p:cNvPr>
              <p:cNvSpPr/>
              <p:nvPr/>
            </p:nvSpPr>
            <p:spPr>
              <a:xfrm>
                <a:off x="21151839" y="8081067"/>
                <a:ext cx="737115" cy="3503463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302CC91-1686-4396-B8D8-9637C5DAD37B}"/>
                  </a:ext>
                </a:extLst>
              </p:cNvPr>
              <p:cNvSpPr/>
              <p:nvPr/>
            </p:nvSpPr>
            <p:spPr>
              <a:xfrm>
                <a:off x="14281294" y="10287478"/>
                <a:ext cx="737115" cy="62814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:a16="http://schemas.microsoft.com/office/drawing/2014/main" id="{7F5CD877-1FE1-480D-9059-E77A788E3069}"/>
                  </a:ext>
                </a:extLst>
              </p:cNvPr>
              <p:cNvSpPr/>
              <p:nvPr/>
            </p:nvSpPr>
            <p:spPr>
              <a:xfrm>
                <a:off x="15655403" y="8912541"/>
                <a:ext cx="737116" cy="2671989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6" name="Freeform 20">
                <a:extLst>
                  <a:ext uri="{FF2B5EF4-FFF2-40B4-BE49-F238E27FC236}">
                    <a16:creationId xmlns:a16="http://schemas.microsoft.com/office/drawing/2014/main" id="{B4FEB71E-4E07-41F8-86F9-6F1A9CE02D70}"/>
                  </a:ext>
                </a:extLst>
              </p:cNvPr>
              <p:cNvSpPr/>
              <p:nvPr/>
            </p:nvSpPr>
            <p:spPr>
              <a:xfrm>
                <a:off x="17029513" y="10614106"/>
                <a:ext cx="737115" cy="970424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:a16="http://schemas.microsoft.com/office/drawing/2014/main" id="{8DFFC0C4-1296-4C63-B566-C7922A831C36}"/>
                  </a:ext>
                </a:extLst>
              </p:cNvPr>
              <p:cNvSpPr/>
              <p:nvPr/>
            </p:nvSpPr>
            <p:spPr>
              <a:xfrm>
                <a:off x="18403622" y="10074792"/>
                <a:ext cx="737115" cy="1509738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:a16="http://schemas.microsoft.com/office/drawing/2014/main" id="{D3FE9BF4-C6E3-4EB9-85DF-24AA9277CD7E}"/>
                  </a:ext>
                </a:extLst>
              </p:cNvPr>
              <p:cNvSpPr/>
              <p:nvPr/>
            </p:nvSpPr>
            <p:spPr>
              <a:xfrm>
                <a:off x="19777731" y="8912541"/>
                <a:ext cx="737115" cy="2671989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6FFDED4-4484-41CB-ABC6-7B8FFE2675E0}"/>
                </a:ext>
              </a:extLst>
            </p:cNvPr>
            <p:cNvGrpSpPr/>
            <p:nvPr/>
          </p:nvGrpSpPr>
          <p:grpSpPr>
            <a:xfrm>
              <a:off x="14273943" y="7764061"/>
              <a:ext cx="7597109" cy="2484289"/>
              <a:chOff x="14292756" y="7495383"/>
              <a:chExt cx="7590467" cy="3168886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CDC4EB0-F402-4DF9-8CFA-017AC498EB86}"/>
                  </a:ext>
                </a:extLst>
              </p:cNvPr>
              <p:cNvSpPr txBox="1"/>
              <p:nvPr/>
            </p:nvSpPr>
            <p:spPr>
              <a:xfrm>
                <a:off x="14292756" y="9023508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CADAC282-75AB-4B18-BC08-7B263A65A6FE}"/>
                  </a:ext>
                </a:extLst>
              </p:cNvPr>
              <p:cNvSpPr txBox="1"/>
              <p:nvPr/>
            </p:nvSpPr>
            <p:spPr>
              <a:xfrm>
                <a:off x="15655403" y="8353021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8432628-D211-48FC-A735-6B9F9C61825C}"/>
                  </a:ext>
                </a:extLst>
              </p:cNvPr>
              <p:cNvSpPr txBox="1"/>
              <p:nvPr/>
            </p:nvSpPr>
            <p:spPr>
              <a:xfrm>
                <a:off x="17028624" y="10003407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03EF2DF-0752-4DBE-844A-5140302D13F1}"/>
                  </a:ext>
                </a:extLst>
              </p:cNvPr>
              <p:cNvSpPr txBox="1"/>
              <p:nvPr/>
            </p:nvSpPr>
            <p:spPr>
              <a:xfrm>
                <a:off x="18411004" y="9515192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3B910E-A3F8-4C84-937D-001778913EEF}"/>
                  </a:ext>
                </a:extLst>
              </p:cNvPr>
              <p:cNvSpPr txBox="1"/>
              <p:nvPr/>
            </p:nvSpPr>
            <p:spPr>
              <a:xfrm>
                <a:off x="19793384" y="8375174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0E5F65F-7117-40BD-9B4F-DB6C2E147539}"/>
                  </a:ext>
                </a:extLst>
              </p:cNvPr>
              <p:cNvSpPr txBox="1"/>
              <p:nvPr/>
            </p:nvSpPr>
            <p:spPr>
              <a:xfrm>
                <a:off x="21157569" y="7495383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0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8" grpId="0" animBg="1"/>
      <p:bldP spid="999" grpId="0" animBg="1"/>
      <p:bldP spid="1002" grpId="0" animBg="1"/>
      <p:bldP spid="1003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Phone Mock Up…"/>
          <p:cNvSpPr txBox="1"/>
          <p:nvPr/>
        </p:nvSpPr>
        <p:spPr>
          <a:xfrm>
            <a:off x="2154435" y="3236647"/>
            <a:ext cx="5273803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Phone Mock Up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</a:t>
            </a:r>
          </a:p>
        </p:txBody>
      </p:sp>
      <p:sp>
        <p:nvSpPr>
          <p:cNvPr id="1011" name="Rectangle"/>
          <p:cNvSpPr/>
          <p:nvPr/>
        </p:nvSpPr>
        <p:spPr>
          <a:xfrm>
            <a:off x="6270785" y="6816525"/>
            <a:ext cx="3743165" cy="762001"/>
          </a:xfrm>
          <a:prstGeom prst="rect">
            <a:avLst/>
          </a:prstGeom>
          <a:solidFill>
            <a:srgbClr val="30353E"/>
          </a:solidFill>
          <a:ln w="12700">
            <a:solidFill>
              <a:srgbClr val="30353E"/>
            </a:solidFill>
            <a:miter lim="400000"/>
          </a:ln>
        </p:spPr>
        <p:txBody>
          <a:bodyPr lIns="1097280" tIns="91440" rIns="0" bIns="0" anchor="ctr"/>
          <a:lstStyle/>
          <a:p>
            <a:pPr algn="l"/>
            <a:r>
              <a:rPr lang="en-US" sz="2200">
                <a:solidFill>
                  <a:srgbClr val="F6FAFF"/>
                </a:solidFill>
              </a:rPr>
              <a:t>45%</a:t>
            </a:r>
            <a:endParaRPr lang="en-US" sz="2200" dirty="0">
              <a:solidFill>
                <a:srgbClr val="F6FAFF"/>
              </a:solidFill>
            </a:endParaRPr>
          </a:p>
        </p:txBody>
      </p:sp>
      <p:sp>
        <p:nvSpPr>
          <p:cNvPr id="1012" name="Rectangle"/>
          <p:cNvSpPr/>
          <p:nvPr/>
        </p:nvSpPr>
        <p:spPr>
          <a:xfrm>
            <a:off x="3588915" y="6816525"/>
            <a:ext cx="3393307" cy="762001"/>
          </a:xfrm>
          <a:prstGeom prst="rect">
            <a:avLst/>
          </a:prstGeom>
          <a:solidFill>
            <a:srgbClr val="DCE0E6"/>
          </a:solidFill>
          <a:ln w="12700">
            <a:solidFill>
              <a:srgbClr val="DCE0E6"/>
            </a:solidFill>
            <a:miter lim="400000"/>
          </a:ln>
        </p:spPr>
        <p:txBody>
          <a:bodyPr lIns="1097280" tIns="91440" rIns="0" bIns="0" anchor="ctr"/>
          <a:lstStyle/>
          <a:p>
            <a:pPr algn="l"/>
            <a:r>
              <a:rPr lang="en-US" sz="2200" dirty="0"/>
              <a:t>30%</a:t>
            </a:r>
          </a:p>
        </p:txBody>
      </p:sp>
      <p:sp>
        <p:nvSpPr>
          <p:cNvPr id="1013" name="Rectangle"/>
          <p:cNvSpPr/>
          <p:nvPr/>
        </p:nvSpPr>
        <p:spPr>
          <a:xfrm>
            <a:off x="898301" y="6816525"/>
            <a:ext cx="3393307" cy="762001"/>
          </a:xfrm>
          <a:prstGeom prst="rect">
            <a:avLst/>
          </a:prstGeom>
          <a:solidFill>
            <a:srgbClr val="F0F2F9"/>
          </a:solidFill>
          <a:ln w="12700">
            <a:solidFill>
              <a:srgbClr val="DCE0E6"/>
            </a:solidFill>
            <a:miter lim="400000"/>
          </a:ln>
        </p:spPr>
        <p:txBody>
          <a:bodyPr lIns="1463040" tIns="91440" rIns="0" bIns="0" anchor="ctr"/>
          <a:lstStyle/>
          <a:p>
            <a:pPr algn="l"/>
            <a:r>
              <a:rPr lang="en-US" sz="2200">
                <a:latin typeface="Inter ExtraBold" panose="02000503000000020004" pitchFamily="2" charset="0"/>
              </a:rPr>
              <a:t>25%</a:t>
            </a:r>
            <a:endParaRPr lang="en-US" sz="2200" dirty="0">
              <a:latin typeface="Inter ExtraBold" panose="02000503000000020004" pitchFamily="2" charset="0"/>
            </a:endParaRPr>
          </a:p>
        </p:txBody>
      </p:sp>
      <p:sp>
        <p:nvSpPr>
          <p:cNvPr id="1017" name="Globally administrate client-focused meta services with B2C processes. Distinctively…"/>
          <p:cNvSpPr txBox="1"/>
          <p:nvPr/>
        </p:nvSpPr>
        <p:spPr>
          <a:xfrm>
            <a:off x="2148085" y="10359959"/>
            <a:ext cx="926191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1019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20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021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1022" name="Rectangle"/>
          <p:cNvSpPr/>
          <p:nvPr/>
        </p:nvSpPr>
        <p:spPr>
          <a:xfrm>
            <a:off x="889000" y="6567297"/>
            <a:ext cx="1252736" cy="6231591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75</a:t>
            </a:fld>
            <a:endParaRPr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8B11A59-F67E-B047-A1DA-43181CF9E80D}"/>
              </a:ext>
            </a:extLst>
          </p:cNvPr>
          <p:cNvCxnSpPr>
            <a:cxnSpLocks/>
          </p:cNvCxnSpPr>
          <p:nvPr/>
        </p:nvCxnSpPr>
        <p:spPr>
          <a:xfrm>
            <a:off x="2154435" y="9953863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23" name="Picture Placeholder 6">
            <a:extLst>
              <a:ext uri="{FF2B5EF4-FFF2-40B4-BE49-F238E27FC236}">
                <a16:creationId xmlns:a16="http://schemas.microsoft.com/office/drawing/2014/main" id="{B466DDDE-EBE8-4C61-967B-763E796D51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4" r="36984"/>
          <a:stretch>
            <a:fillRect/>
          </a:stretch>
        </p:blipFill>
        <p:spPr>
          <a:xfrm>
            <a:off x="13049566" y="2665948"/>
            <a:ext cx="3881042" cy="8385869"/>
          </a:xfrm>
          <a:custGeom>
            <a:avLst/>
            <a:gdLst>
              <a:gd name="connsiteX0" fmla="*/ 335818 w 3881042"/>
              <a:gd name="connsiteY0" fmla="*/ 0 h 8385869"/>
              <a:gd name="connsiteX1" fmla="*/ 3545224 w 3881042"/>
              <a:gd name="connsiteY1" fmla="*/ 0 h 8385869"/>
              <a:gd name="connsiteX2" fmla="*/ 3881042 w 3881042"/>
              <a:gd name="connsiteY2" fmla="*/ 335823 h 8385869"/>
              <a:gd name="connsiteX3" fmla="*/ 3881042 w 3881042"/>
              <a:gd name="connsiteY3" fmla="*/ 8049658 h 8385869"/>
              <a:gd name="connsiteX4" fmla="*/ 3545224 w 3881042"/>
              <a:gd name="connsiteY4" fmla="*/ 8385869 h 8385869"/>
              <a:gd name="connsiteX5" fmla="*/ 335818 w 3881042"/>
              <a:gd name="connsiteY5" fmla="*/ 8385869 h 8385869"/>
              <a:gd name="connsiteX6" fmla="*/ 0 w 3881042"/>
              <a:gd name="connsiteY6" fmla="*/ 8049658 h 8385869"/>
              <a:gd name="connsiteX7" fmla="*/ 0 w 3881042"/>
              <a:gd name="connsiteY7" fmla="*/ 335823 h 8385869"/>
              <a:gd name="connsiteX8" fmla="*/ 335818 w 3881042"/>
              <a:gd name="connsiteY8" fmla="*/ 0 h 838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81042" h="8385869">
                <a:moveTo>
                  <a:pt x="335818" y="0"/>
                </a:moveTo>
                <a:lnTo>
                  <a:pt x="3545224" y="0"/>
                </a:lnTo>
                <a:cubicBezTo>
                  <a:pt x="3730832" y="0"/>
                  <a:pt x="3881042" y="150247"/>
                  <a:pt x="3881042" y="335823"/>
                </a:cubicBezTo>
                <a:lnTo>
                  <a:pt x="3881042" y="8049658"/>
                </a:lnTo>
                <a:cubicBezTo>
                  <a:pt x="3881042" y="8235234"/>
                  <a:pt x="3730832" y="8385869"/>
                  <a:pt x="3545224" y="8385869"/>
                </a:cubicBezTo>
                <a:lnTo>
                  <a:pt x="335818" y="8385869"/>
                </a:lnTo>
                <a:cubicBezTo>
                  <a:pt x="150211" y="8385869"/>
                  <a:pt x="0" y="8235234"/>
                  <a:pt x="0" y="8049658"/>
                </a:cubicBezTo>
                <a:lnTo>
                  <a:pt x="0" y="335823"/>
                </a:lnTo>
                <a:cubicBezTo>
                  <a:pt x="0" y="150247"/>
                  <a:pt x="150211" y="0"/>
                  <a:pt x="335818" y="0"/>
                </a:cubicBezTo>
                <a:close/>
              </a:path>
            </a:pathLst>
          </a:custGeom>
        </p:spPr>
      </p:pic>
      <p:pic>
        <p:nvPicPr>
          <p:cNvPr id="24" name="Picture Placeholder 8">
            <a:extLst>
              <a:ext uri="{FF2B5EF4-FFF2-40B4-BE49-F238E27FC236}">
                <a16:creationId xmlns:a16="http://schemas.microsoft.com/office/drawing/2014/main" id="{6C07E6B4-BCEC-4F4B-92AE-151AAD03D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4" r="36984"/>
          <a:stretch>
            <a:fillRect/>
          </a:stretch>
        </p:blipFill>
        <p:spPr>
          <a:xfrm>
            <a:off x="18045113" y="2665413"/>
            <a:ext cx="3881437" cy="8386762"/>
          </a:xfrm>
          <a:custGeom>
            <a:avLst/>
            <a:gdLst>
              <a:gd name="connsiteX0" fmla="*/ 335816 w 3881040"/>
              <a:gd name="connsiteY0" fmla="*/ 0 h 8385869"/>
              <a:gd name="connsiteX1" fmla="*/ 3545224 w 3881040"/>
              <a:gd name="connsiteY1" fmla="*/ 0 h 8385869"/>
              <a:gd name="connsiteX2" fmla="*/ 3881040 w 3881040"/>
              <a:gd name="connsiteY2" fmla="*/ 335823 h 8385869"/>
              <a:gd name="connsiteX3" fmla="*/ 3881040 w 3881040"/>
              <a:gd name="connsiteY3" fmla="*/ 8049658 h 8385869"/>
              <a:gd name="connsiteX4" fmla="*/ 3545224 w 3881040"/>
              <a:gd name="connsiteY4" fmla="*/ 8385869 h 8385869"/>
              <a:gd name="connsiteX5" fmla="*/ 335816 w 3881040"/>
              <a:gd name="connsiteY5" fmla="*/ 8385869 h 8385869"/>
              <a:gd name="connsiteX6" fmla="*/ 0 w 3881040"/>
              <a:gd name="connsiteY6" fmla="*/ 8049658 h 8385869"/>
              <a:gd name="connsiteX7" fmla="*/ 0 w 3881040"/>
              <a:gd name="connsiteY7" fmla="*/ 335823 h 8385869"/>
              <a:gd name="connsiteX8" fmla="*/ 335816 w 3881040"/>
              <a:gd name="connsiteY8" fmla="*/ 0 h 8385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81040" h="8385869">
                <a:moveTo>
                  <a:pt x="335816" y="0"/>
                </a:moveTo>
                <a:lnTo>
                  <a:pt x="3545224" y="0"/>
                </a:lnTo>
                <a:cubicBezTo>
                  <a:pt x="3730830" y="0"/>
                  <a:pt x="3881040" y="150247"/>
                  <a:pt x="3881040" y="335823"/>
                </a:cubicBezTo>
                <a:lnTo>
                  <a:pt x="3881040" y="8049658"/>
                </a:lnTo>
                <a:cubicBezTo>
                  <a:pt x="3881040" y="8235234"/>
                  <a:pt x="3730830" y="8385869"/>
                  <a:pt x="3545224" y="8385869"/>
                </a:cubicBezTo>
                <a:lnTo>
                  <a:pt x="335816" y="8385869"/>
                </a:lnTo>
                <a:cubicBezTo>
                  <a:pt x="150210" y="8385869"/>
                  <a:pt x="0" y="8235234"/>
                  <a:pt x="0" y="8049658"/>
                </a:cubicBezTo>
                <a:lnTo>
                  <a:pt x="0" y="335823"/>
                </a:lnTo>
                <a:cubicBezTo>
                  <a:pt x="0" y="150247"/>
                  <a:pt x="150210" y="0"/>
                  <a:pt x="335816" y="0"/>
                </a:cubicBezTo>
                <a:close/>
              </a:path>
            </a:pathLst>
          </a:custGeom>
        </p:spPr>
      </p:pic>
      <p:pic>
        <p:nvPicPr>
          <p:cNvPr id="19" name="Picture 15" descr="Picture 15">
            <a:extLst>
              <a:ext uri="{FF2B5EF4-FFF2-40B4-BE49-F238E27FC236}">
                <a16:creationId xmlns:a16="http://schemas.microsoft.com/office/drawing/2014/main" id="{BCB41164-E095-438C-B69F-FE2F96ECD5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2734" y="2291007"/>
            <a:ext cx="4654650" cy="9135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20" descr="Picture 15">
            <a:extLst>
              <a:ext uri="{FF2B5EF4-FFF2-40B4-BE49-F238E27FC236}">
                <a16:creationId xmlns:a16="http://schemas.microsoft.com/office/drawing/2014/main" id="{B358F705-C990-4A1C-8CD0-49B1260326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8067" y="2291007"/>
            <a:ext cx="4654650" cy="9135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0" grpId="0" animBg="1"/>
      <p:bldP spid="1011" grpId="0" animBg="1"/>
      <p:bldP spid="1012" grpId="0" animBg="1"/>
      <p:bldP spid="1013" grpId="0" animBg="1"/>
      <p:bldP spid="101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026C339-D5BA-7349-B243-163E256F86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26" name="Opacity"/>
          <p:cNvSpPr/>
          <p:nvPr/>
        </p:nvSpPr>
        <p:spPr>
          <a:xfrm>
            <a:off x="-1" y="0"/>
            <a:ext cx="24384001" cy="13716000"/>
          </a:xfrm>
          <a:prstGeom prst="rect">
            <a:avLst/>
          </a:prstGeom>
          <a:solidFill>
            <a:srgbClr val="1F2125">
              <a:alpha val="69913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27" name="Price Tables"/>
          <p:cNvSpPr txBox="1"/>
          <p:nvPr/>
        </p:nvSpPr>
        <p:spPr>
          <a:xfrm>
            <a:off x="2154435" y="4866495"/>
            <a:ext cx="7869142" cy="16920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10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Price Tables</a:t>
            </a:r>
          </a:p>
        </p:txBody>
      </p:sp>
      <p:sp>
        <p:nvSpPr>
          <p:cNvPr id="1028" name="Line"/>
          <p:cNvSpPr/>
          <p:nvPr/>
        </p:nvSpPr>
        <p:spPr>
          <a:xfrm>
            <a:off x="2154435" y="6851650"/>
            <a:ext cx="630768" cy="0"/>
          </a:xfrm>
          <a:prstGeom prst="line">
            <a:avLst/>
          </a:prstGeom>
          <a:ln w="25400">
            <a:solidFill>
              <a:srgbClr val="F6F8FF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29" name="06"/>
          <p:cNvSpPr txBox="1"/>
          <p:nvPr/>
        </p:nvSpPr>
        <p:spPr>
          <a:xfrm>
            <a:off x="2154435" y="7604059"/>
            <a:ext cx="4429098" cy="3847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defRPr sz="250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solidFill>
                  <a:srgbClr val="F6F8FF">
                    <a:alpha val="20000"/>
                  </a:srgbClr>
                </a:solidFill>
                <a:latin typeface="Inter ExtraBold" panose="02000503000000020004" pitchFamily="2" charset="0"/>
                <a:ea typeface="Inter ExtraBold" panose="02000503000000020004" pitchFamily="2" charset="0"/>
              </a:rPr>
              <a:t>06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animBg="1"/>
      <p:bldP spid="1028" grpId="0" animBg="1"/>
      <p:bldP spid="1029" grpId="0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77</a:t>
            </a:fld>
            <a:endParaRPr/>
          </a:p>
        </p:txBody>
      </p:sp>
      <p:sp>
        <p:nvSpPr>
          <p:cNvPr id="1032" name="Line"/>
          <p:cNvSpPr/>
          <p:nvPr/>
        </p:nvSpPr>
        <p:spPr>
          <a:xfrm>
            <a:off x="7226763" y="2294731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3" name="Line"/>
          <p:cNvSpPr/>
          <p:nvPr/>
        </p:nvSpPr>
        <p:spPr>
          <a:xfrm>
            <a:off x="14726808" y="10582483"/>
            <a:ext cx="7500045" cy="1"/>
          </a:xfrm>
          <a:prstGeom prst="line">
            <a:avLst/>
          </a:prstGeom>
          <a:ln w="635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4" name="Line"/>
          <p:cNvSpPr/>
          <p:nvPr/>
        </p:nvSpPr>
        <p:spPr>
          <a:xfrm>
            <a:off x="7226763" y="3461241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5" name="Line"/>
          <p:cNvSpPr/>
          <p:nvPr/>
        </p:nvSpPr>
        <p:spPr>
          <a:xfrm>
            <a:off x="7226763" y="4627751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6" name="Line"/>
          <p:cNvSpPr/>
          <p:nvPr/>
        </p:nvSpPr>
        <p:spPr>
          <a:xfrm>
            <a:off x="7226763" y="5794261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7" name="Line"/>
          <p:cNvSpPr/>
          <p:nvPr/>
        </p:nvSpPr>
        <p:spPr>
          <a:xfrm>
            <a:off x="7226763" y="6960772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8" name="Line"/>
          <p:cNvSpPr/>
          <p:nvPr/>
        </p:nvSpPr>
        <p:spPr>
          <a:xfrm>
            <a:off x="7226763" y="8127282"/>
            <a:ext cx="1500009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39" name="Line"/>
          <p:cNvSpPr/>
          <p:nvPr/>
        </p:nvSpPr>
        <p:spPr>
          <a:xfrm>
            <a:off x="14726808" y="9293792"/>
            <a:ext cx="7500045" cy="1"/>
          </a:xfrm>
          <a:prstGeom prst="line">
            <a:avLst/>
          </a:prstGeom>
          <a:ln w="12700">
            <a:solidFill>
              <a:srgbClr val="677180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040" name="Globally administrate client meta services with B2C processes."/>
          <p:cNvSpPr txBox="1"/>
          <p:nvPr/>
        </p:nvSpPr>
        <p:spPr>
          <a:xfrm>
            <a:off x="7226763" y="2738286"/>
            <a:ext cx="8426786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meta services with B2C processes.</a:t>
            </a:r>
          </a:p>
        </p:txBody>
      </p:sp>
      <p:sp>
        <p:nvSpPr>
          <p:cNvPr id="1041" name="Globally administrate services with B2C processes."/>
          <p:cNvSpPr txBox="1"/>
          <p:nvPr/>
        </p:nvSpPr>
        <p:spPr>
          <a:xfrm>
            <a:off x="7226763" y="3911146"/>
            <a:ext cx="6866608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>
                <a:latin typeface="Inter Light" panose="02000503000000020004" pitchFamily="2" charset="0"/>
                <a:ea typeface="Inter Light" panose="02000503000000020004" pitchFamily="2" charset="0"/>
              </a:rPr>
              <a:t>Globally administrate services with B2C processes.</a:t>
            </a:r>
          </a:p>
        </p:txBody>
      </p:sp>
      <p:sp>
        <p:nvSpPr>
          <p:cNvPr id="1042" name="Globally administrate client meta services with B2C."/>
          <p:cNvSpPr txBox="1"/>
          <p:nvPr/>
        </p:nvSpPr>
        <p:spPr>
          <a:xfrm>
            <a:off x="7234435" y="5077656"/>
            <a:ext cx="6968153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meta services with B2C.</a:t>
            </a:r>
          </a:p>
        </p:txBody>
      </p:sp>
      <p:sp>
        <p:nvSpPr>
          <p:cNvPr id="1043" name="Globally administrate client meta services with B2C processes."/>
          <p:cNvSpPr txBox="1"/>
          <p:nvPr/>
        </p:nvSpPr>
        <p:spPr>
          <a:xfrm>
            <a:off x="7234435" y="6244166"/>
            <a:ext cx="8426786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meta services with B2C processes.</a:t>
            </a:r>
          </a:p>
        </p:txBody>
      </p:sp>
      <p:sp>
        <p:nvSpPr>
          <p:cNvPr id="1044" name="Globally administrate client with B2C."/>
          <p:cNvSpPr txBox="1"/>
          <p:nvPr/>
        </p:nvSpPr>
        <p:spPr>
          <a:xfrm>
            <a:off x="7234435" y="7410677"/>
            <a:ext cx="5038807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with B2C.</a:t>
            </a:r>
          </a:p>
        </p:txBody>
      </p:sp>
      <p:sp>
        <p:nvSpPr>
          <p:cNvPr id="1045" name="$15,500"/>
          <p:cNvSpPr txBox="1"/>
          <p:nvPr/>
        </p:nvSpPr>
        <p:spPr>
          <a:xfrm>
            <a:off x="20087772" y="2738286"/>
            <a:ext cx="213908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$15,500</a:t>
            </a:r>
          </a:p>
        </p:txBody>
      </p:sp>
      <p:sp>
        <p:nvSpPr>
          <p:cNvPr id="1046" name="$5,500"/>
          <p:cNvSpPr txBox="1"/>
          <p:nvPr/>
        </p:nvSpPr>
        <p:spPr>
          <a:xfrm>
            <a:off x="20421888" y="3911146"/>
            <a:ext cx="180496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$5,500</a:t>
            </a:r>
          </a:p>
        </p:txBody>
      </p:sp>
      <p:sp>
        <p:nvSpPr>
          <p:cNvPr id="1047" name="$95,500"/>
          <p:cNvSpPr txBox="1"/>
          <p:nvPr/>
        </p:nvSpPr>
        <p:spPr>
          <a:xfrm>
            <a:off x="20087772" y="5077656"/>
            <a:ext cx="213908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$95,500</a:t>
            </a:r>
          </a:p>
        </p:txBody>
      </p:sp>
      <p:sp>
        <p:nvSpPr>
          <p:cNvPr id="1048" name="$1,500"/>
          <p:cNvSpPr txBox="1"/>
          <p:nvPr/>
        </p:nvSpPr>
        <p:spPr>
          <a:xfrm>
            <a:off x="20421888" y="6244166"/>
            <a:ext cx="180496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$1,500</a:t>
            </a:r>
          </a:p>
        </p:txBody>
      </p:sp>
      <p:sp>
        <p:nvSpPr>
          <p:cNvPr id="1049" name="$50,500"/>
          <p:cNvSpPr txBox="1"/>
          <p:nvPr/>
        </p:nvSpPr>
        <p:spPr>
          <a:xfrm>
            <a:off x="20087772" y="7410677"/>
            <a:ext cx="213908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$50,500</a:t>
            </a:r>
          </a:p>
        </p:txBody>
      </p:sp>
      <p:sp>
        <p:nvSpPr>
          <p:cNvPr id="1050" name="SUBTOTAL"/>
          <p:cNvSpPr txBox="1"/>
          <p:nvPr/>
        </p:nvSpPr>
        <p:spPr>
          <a:xfrm>
            <a:off x="14726807" y="8577188"/>
            <a:ext cx="2312963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SUBTOTAL</a:t>
            </a:r>
          </a:p>
        </p:txBody>
      </p:sp>
      <p:sp>
        <p:nvSpPr>
          <p:cNvPr id="1051" name="STATEMENT"/>
          <p:cNvSpPr txBox="1"/>
          <p:nvPr/>
        </p:nvSpPr>
        <p:spPr>
          <a:xfrm>
            <a:off x="14726808" y="9743698"/>
            <a:ext cx="265674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STATEMENT</a:t>
            </a:r>
          </a:p>
        </p:txBody>
      </p:sp>
      <p:sp>
        <p:nvSpPr>
          <p:cNvPr id="1052" name="TOTAL"/>
          <p:cNvSpPr txBox="1"/>
          <p:nvPr/>
        </p:nvSpPr>
        <p:spPr>
          <a:xfrm>
            <a:off x="14726808" y="11035563"/>
            <a:ext cx="1447485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TOTAL</a:t>
            </a:r>
          </a:p>
        </p:txBody>
      </p:sp>
      <p:sp>
        <p:nvSpPr>
          <p:cNvPr id="1053" name="$80,500"/>
          <p:cNvSpPr txBox="1"/>
          <p:nvPr/>
        </p:nvSpPr>
        <p:spPr>
          <a:xfrm>
            <a:off x="20087772" y="8577188"/>
            <a:ext cx="213908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$80,500</a:t>
            </a:r>
          </a:p>
        </p:txBody>
      </p:sp>
      <p:sp>
        <p:nvSpPr>
          <p:cNvPr id="1054" name="$80,500"/>
          <p:cNvSpPr txBox="1"/>
          <p:nvPr/>
        </p:nvSpPr>
        <p:spPr>
          <a:xfrm>
            <a:off x="20087772" y="9743698"/>
            <a:ext cx="213908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$80,500</a:t>
            </a:r>
          </a:p>
        </p:txBody>
      </p:sp>
      <p:sp>
        <p:nvSpPr>
          <p:cNvPr id="1055" name="$200,500"/>
          <p:cNvSpPr txBox="1"/>
          <p:nvPr/>
        </p:nvSpPr>
        <p:spPr>
          <a:xfrm>
            <a:off x="19753651" y="11035563"/>
            <a:ext cx="247320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pPr>
              <a:defRPr b="0"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>
                <a:latin typeface="Inter ExtraBold" panose="02000503000000020004" pitchFamily="2" charset="0"/>
                <a:ea typeface="Inter" panose="02000503000000020004" pitchFamily="2" charset="0"/>
                <a:sym typeface="Aileron"/>
              </a:rPr>
              <a:t>$200,500</a:t>
            </a:r>
          </a:p>
        </p:txBody>
      </p:sp>
      <p:sp>
        <p:nvSpPr>
          <p:cNvPr id="1056" name="Statement…"/>
          <p:cNvSpPr txBox="1"/>
          <p:nvPr/>
        </p:nvSpPr>
        <p:spPr>
          <a:xfrm>
            <a:off x="2154435" y="9582718"/>
            <a:ext cx="3672480" cy="19636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Statement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Table.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750"/>
                                        <p:tgtEl>
                                          <p:spTgt spid="1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75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750"/>
                                        <p:tgtEl>
                                          <p:spTgt spid="1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1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75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 animBg="1"/>
      <p:bldP spid="1033" grpId="0" animBg="1"/>
      <p:bldP spid="1034" grpId="0" animBg="1"/>
      <p:bldP spid="1035" grpId="0" animBg="1"/>
      <p:bldP spid="1036" grpId="0" animBg="1"/>
      <p:bldP spid="1037" grpId="0" animBg="1"/>
      <p:bldP spid="1038" grpId="0" animBg="1"/>
      <p:bldP spid="1039" grpId="0" animBg="1"/>
      <p:bldP spid="1040" grpId="0" animBg="1"/>
      <p:bldP spid="1041" grpId="0" animBg="1"/>
      <p:bldP spid="1042" grpId="0" animBg="1"/>
      <p:bldP spid="1043" grpId="0" animBg="1"/>
      <p:bldP spid="1044" grpId="0" animBg="1"/>
      <p:bldP spid="1045" grpId="0" animBg="1"/>
      <p:bldP spid="1046" grpId="0" animBg="1"/>
      <p:bldP spid="1047" grpId="0" animBg="1"/>
      <p:bldP spid="1048" grpId="0" animBg="1"/>
      <p:bldP spid="1049" grpId="0" animBg="1"/>
      <p:bldP spid="1050" grpId="0" animBg="1"/>
      <p:bldP spid="1051" grpId="0" animBg="1"/>
      <p:bldP spid="1052" grpId="0" animBg="1"/>
      <p:bldP spid="1053" grpId="0" animBg="1"/>
      <p:bldP spid="1054" grpId="0" animBg="1"/>
      <p:bldP spid="1055" grpId="0" animBg="1"/>
      <p:bldP spid="1056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EE4FB32-5913-4720-A1ED-F69DFAF2A375}"/>
              </a:ext>
            </a:extLst>
          </p:cNvPr>
          <p:cNvGrpSpPr/>
          <p:nvPr/>
        </p:nvGrpSpPr>
        <p:grpSpPr>
          <a:xfrm>
            <a:off x="2086372" y="7555376"/>
            <a:ext cx="4581128" cy="3936099"/>
            <a:chOff x="2086372" y="7555376"/>
            <a:chExt cx="4581128" cy="3936099"/>
          </a:xfrm>
        </p:grpSpPr>
        <p:sp>
          <p:nvSpPr>
            <p:cNvPr id="1058" name="Rectangle"/>
            <p:cNvSpPr/>
            <p:nvPr/>
          </p:nvSpPr>
          <p:spPr>
            <a:xfrm>
              <a:off x="2154435" y="8636992"/>
              <a:ext cx="4445001" cy="1905001"/>
            </a:xfrm>
            <a:prstGeom prst="rect">
              <a:avLst/>
            </a:prstGeom>
            <a:noFill/>
            <a:ln w="127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lang="en-US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2,350</a:t>
              </a:r>
              <a:r>
                <a:rPr lang="en-US" sz="10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k</a:t>
              </a:r>
            </a:p>
          </p:txBody>
        </p:sp>
        <p:sp>
          <p:nvSpPr>
            <p:cNvPr id="1061" name="Price Standard"/>
            <p:cNvSpPr txBox="1"/>
            <p:nvPr/>
          </p:nvSpPr>
          <p:spPr>
            <a:xfrm>
              <a:off x="2382575" y="10892144"/>
              <a:ext cx="3980126" cy="5993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lnSpc>
                  <a:spcPct val="150000"/>
                </a:lnSpc>
                <a:defRPr sz="24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Price Standard</a:t>
              </a:r>
            </a:p>
          </p:txBody>
        </p:sp>
        <p:sp>
          <p:nvSpPr>
            <p:cNvPr id="1062" name="SOCIAL NETWORK…"/>
            <p:cNvSpPr txBox="1"/>
            <p:nvPr/>
          </p:nvSpPr>
          <p:spPr>
            <a:xfrm>
              <a:off x="2086372" y="7555376"/>
              <a:ext cx="4581128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SOCIAL NETWORK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01637BC-F9F6-4F94-844D-69356FB24C1D}"/>
              </a:ext>
            </a:extLst>
          </p:cNvPr>
          <p:cNvGrpSpPr/>
          <p:nvPr/>
        </p:nvGrpSpPr>
        <p:grpSpPr>
          <a:xfrm>
            <a:off x="9969500" y="7555376"/>
            <a:ext cx="4445000" cy="3936099"/>
            <a:chOff x="9969500" y="7555376"/>
            <a:chExt cx="4445000" cy="3936099"/>
          </a:xfrm>
        </p:grpSpPr>
        <p:sp>
          <p:nvSpPr>
            <p:cNvPr id="1063" name="Rectangle"/>
            <p:cNvSpPr/>
            <p:nvPr/>
          </p:nvSpPr>
          <p:spPr>
            <a:xfrm>
              <a:off x="9969500" y="8636992"/>
              <a:ext cx="4445000" cy="1905001"/>
            </a:xfrm>
            <a:prstGeom prst="rect">
              <a:avLst/>
            </a:prstGeom>
            <a:solidFill>
              <a:srgbClr val="30353E"/>
            </a:solidFill>
            <a:ln w="127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20000"/>
                </a:lnSpc>
                <a:defRPr sz="5500" b="0">
                  <a:solidFill>
                    <a:srgbClr val="F6F8FF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lang="en-US">
                  <a:latin typeface="Inter ExtraBold" panose="02000503000000020004" pitchFamily="2" charset="0"/>
                  <a:ea typeface="Inter ExtraBold" panose="02000503000000020004" pitchFamily="2" charset="0"/>
                </a:rPr>
                <a:t>5,120</a:t>
              </a:r>
              <a:r>
                <a:rPr lang="en-US" sz="1000">
                  <a:latin typeface="Inter ExtraBold" panose="02000503000000020004" pitchFamily="2" charset="0"/>
                  <a:ea typeface="Inter ExtraBold" panose="02000503000000020004" pitchFamily="2" charset="0"/>
                </a:rPr>
                <a:t>k</a:t>
              </a:r>
              <a:endParaRPr lang="en-US" sz="1000" dirty="0">
                <a:latin typeface="Inter ExtraBold" panose="02000503000000020004" pitchFamily="2" charset="0"/>
                <a:ea typeface="Inter ExtraBold" panose="02000503000000020004" pitchFamily="2" charset="0"/>
              </a:endParaRPr>
            </a:p>
          </p:txBody>
        </p:sp>
        <p:sp>
          <p:nvSpPr>
            <p:cNvPr id="1066" name="Price Premium"/>
            <p:cNvSpPr txBox="1"/>
            <p:nvPr/>
          </p:nvSpPr>
          <p:spPr>
            <a:xfrm>
              <a:off x="10449852" y="10892144"/>
              <a:ext cx="3475698" cy="5993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lnSpc>
                  <a:spcPct val="150000"/>
                </a:lnSpc>
                <a:defRPr sz="24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Price Premium</a:t>
              </a:r>
            </a:p>
          </p:txBody>
        </p:sp>
        <p:sp>
          <p:nvSpPr>
            <p:cNvPr id="1067" name="DESIGN STRUCTURE…"/>
            <p:cNvSpPr txBox="1"/>
            <p:nvPr/>
          </p:nvSpPr>
          <p:spPr>
            <a:xfrm>
              <a:off x="10172700" y="7555376"/>
              <a:ext cx="4038600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DESIGN STRUCTURE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D28703FC-4646-4BFE-AEFF-1F3AC2841F9B}"/>
              </a:ext>
            </a:extLst>
          </p:cNvPr>
          <p:cNvGrpSpPr/>
          <p:nvPr/>
        </p:nvGrpSpPr>
        <p:grpSpPr>
          <a:xfrm>
            <a:off x="17784564" y="7555376"/>
            <a:ext cx="4445001" cy="3936099"/>
            <a:chOff x="17784564" y="7555376"/>
            <a:chExt cx="4445001" cy="3936099"/>
          </a:xfrm>
        </p:grpSpPr>
        <p:sp>
          <p:nvSpPr>
            <p:cNvPr id="1068" name="Rectangle"/>
            <p:cNvSpPr/>
            <p:nvPr/>
          </p:nvSpPr>
          <p:spPr>
            <a:xfrm>
              <a:off x="17784564" y="8636992"/>
              <a:ext cx="4445001" cy="1905001"/>
            </a:xfrm>
            <a:prstGeom prst="rect">
              <a:avLst/>
            </a:prstGeom>
            <a:noFill/>
            <a:ln w="127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lang="en-US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8,100</a:t>
              </a:r>
              <a:r>
                <a:rPr lang="en-US" sz="10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k</a:t>
              </a:r>
            </a:p>
          </p:txBody>
        </p:sp>
        <p:sp>
          <p:nvSpPr>
            <p:cNvPr id="1071" name="Price Ultimate"/>
            <p:cNvSpPr txBox="1"/>
            <p:nvPr/>
          </p:nvSpPr>
          <p:spPr>
            <a:xfrm>
              <a:off x="18212331" y="10892144"/>
              <a:ext cx="3580870" cy="59933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lnSpc>
                  <a:spcPct val="150000"/>
                </a:lnSpc>
                <a:defRPr sz="24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Price Ultimate</a:t>
              </a:r>
            </a:p>
          </p:txBody>
        </p:sp>
        <p:sp>
          <p:nvSpPr>
            <p:cNvPr id="1072" name="BUSINESS DESIGN…"/>
            <p:cNvSpPr txBox="1"/>
            <p:nvPr/>
          </p:nvSpPr>
          <p:spPr>
            <a:xfrm>
              <a:off x="17839928" y="7555376"/>
              <a:ext cx="4334272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BUSINESS DESIGN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sp>
        <p:nvSpPr>
          <p:cNvPr id="1073" name="“ There is no greatness where there is not simplicity,…"/>
          <p:cNvSpPr txBox="1"/>
          <p:nvPr/>
        </p:nvSpPr>
        <p:spPr>
          <a:xfrm>
            <a:off x="8172470" y="2288381"/>
            <a:ext cx="8039060" cy="1050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where there is not simplicity,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 “</a:t>
            </a:r>
          </a:p>
        </p:txBody>
      </p:sp>
      <p:sp>
        <p:nvSpPr>
          <p:cNvPr id="1074" name="Globally administrate client-focused meta services with."/>
          <p:cNvSpPr txBox="1"/>
          <p:nvPr/>
        </p:nvSpPr>
        <p:spPr>
          <a:xfrm>
            <a:off x="8113487" y="4205621"/>
            <a:ext cx="8157028" cy="3647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lvl1pPr>
          </a:lstStyle>
          <a:p>
            <a:r>
              <a:rPr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with.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85021D7-A3DD-F74A-8486-578A126B99DD}"/>
              </a:ext>
            </a:extLst>
          </p:cNvPr>
          <p:cNvCxnSpPr>
            <a:cxnSpLocks/>
          </p:cNvCxnSpPr>
          <p:nvPr/>
        </p:nvCxnSpPr>
        <p:spPr>
          <a:xfrm>
            <a:off x="11852617" y="3615784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3" grpId="0" animBg="1"/>
      <p:bldP spid="1074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FB71C44-CB5E-4F0A-842B-620B08521F60}"/>
              </a:ext>
            </a:extLst>
          </p:cNvPr>
          <p:cNvGrpSpPr/>
          <p:nvPr/>
        </p:nvGrpSpPr>
        <p:grpSpPr>
          <a:xfrm>
            <a:off x="12191999" y="2288381"/>
            <a:ext cx="4457702" cy="9169379"/>
            <a:chOff x="12191999" y="2288381"/>
            <a:chExt cx="4457702" cy="9169379"/>
          </a:xfrm>
        </p:grpSpPr>
        <p:sp>
          <p:nvSpPr>
            <p:cNvPr id="1077" name="Rectangle"/>
            <p:cNvSpPr/>
            <p:nvPr/>
          </p:nvSpPr>
          <p:spPr>
            <a:xfrm>
              <a:off x="12198349" y="2288381"/>
              <a:ext cx="4445001" cy="1905000"/>
            </a:xfrm>
            <a:prstGeom prst="rect">
              <a:avLst/>
            </a:prstGeom>
            <a:solidFill>
              <a:srgbClr val="30353E"/>
            </a:solidFill>
            <a:ln w="127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r>
                <a:rPr lang="en-US" sz="5500" dirty="0">
                  <a:solidFill>
                    <a:srgbClr val="F6FAFF"/>
                  </a:solidFill>
                  <a:latin typeface="Inter ExtraBold" panose="02000503000000020004" pitchFamily="2" charset="0"/>
                </a:rPr>
                <a:t>Basic</a:t>
              </a:r>
            </a:p>
          </p:txBody>
        </p:sp>
        <p:sp>
          <p:nvSpPr>
            <p:cNvPr id="1078" name="80TB…"/>
            <p:cNvSpPr txBox="1"/>
            <p:nvPr/>
          </p:nvSpPr>
          <p:spPr>
            <a:xfrm>
              <a:off x="12191999" y="4830102"/>
              <a:ext cx="4457702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solidFill>
                    <a:srgbClr val="4C5056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80TB</a:t>
              </a:r>
              <a:r>
                <a:rPr dirty="0">
                  <a:latin typeface="Inter" panose="02000503000000020004" pitchFamily="2" charset="0"/>
                  <a:ea typeface="Inter" panose="02000503000000020004" pitchFamily="2" charset="0"/>
                </a:rPr>
                <a:t>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  <p:sp>
          <p:nvSpPr>
            <p:cNvPr id="1079" name="Line"/>
            <p:cNvSpPr/>
            <p:nvPr/>
          </p:nvSpPr>
          <p:spPr>
            <a:xfrm>
              <a:off x="12191999" y="6139922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80" name="1’500 EMAIL…"/>
            <p:cNvSpPr txBox="1"/>
            <p:nvPr/>
          </p:nvSpPr>
          <p:spPr>
            <a:xfrm>
              <a:off x="12753419" y="6776642"/>
              <a:ext cx="3334862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" panose="02000503000000020004" pitchFamily="2" charset="0"/>
                  <a:ea typeface="Inter" panose="02000503000000020004" pitchFamily="2" charset="0"/>
                </a:rPr>
                <a:t>1’500 EMAIL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processes.</a:t>
              </a:r>
            </a:p>
          </p:txBody>
        </p:sp>
        <p:sp>
          <p:nvSpPr>
            <p:cNvPr id="1081" name="Line"/>
            <p:cNvSpPr/>
            <p:nvPr/>
          </p:nvSpPr>
          <p:spPr>
            <a:xfrm>
              <a:off x="12191999" y="8080112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82" name="24/7 SUPPORT…"/>
            <p:cNvSpPr txBox="1"/>
            <p:nvPr/>
          </p:nvSpPr>
          <p:spPr>
            <a:xfrm>
              <a:off x="12551780" y="8723183"/>
              <a:ext cx="3738140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677180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solidFill>
                    <a:srgbClr val="4C5056"/>
                  </a:solidFill>
                  <a:latin typeface="Inter" panose="02000503000000020004" pitchFamily="2" charset="0"/>
                  <a:ea typeface="Inter" panose="02000503000000020004" pitchFamily="2" charset="0"/>
                </a:rPr>
                <a:t>24/7 SUPPORT</a:t>
              </a:r>
              <a:r>
                <a:rPr dirty="0">
                  <a:latin typeface="Inter" panose="02000503000000020004" pitchFamily="2" charset="0"/>
                  <a:ea typeface="Inter" panose="02000503000000020004" pitchFamily="2" charset="0"/>
                </a:rPr>
                <a:t>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  <p:sp>
          <p:nvSpPr>
            <p:cNvPr id="1083" name="Line"/>
            <p:cNvSpPr/>
            <p:nvPr/>
          </p:nvSpPr>
          <p:spPr>
            <a:xfrm>
              <a:off x="12191999" y="10033004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84" name="15,000K…"/>
            <p:cNvSpPr txBox="1"/>
            <p:nvPr/>
          </p:nvSpPr>
          <p:spPr>
            <a:xfrm>
              <a:off x="12191999" y="10669724"/>
              <a:ext cx="4457702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" panose="02000503000000020004" pitchFamily="2" charset="0"/>
                  <a:ea typeface="Inter" panose="02000503000000020004" pitchFamily="2" charset="0"/>
                </a:rPr>
                <a:t>15,000K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1E8FF23-37E1-492C-93AA-7363E66CCFE0}"/>
              </a:ext>
            </a:extLst>
          </p:cNvPr>
          <p:cNvGrpSpPr/>
          <p:nvPr/>
        </p:nvGrpSpPr>
        <p:grpSpPr>
          <a:xfrm>
            <a:off x="17769152" y="2288381"/>
            <a:ext cx="4457701" cy="9169379"/>
            <a:chOff x="17769152" y="2288381"/>
            <a:chExt cx="4457701" cy="9169379"/>
          </a:xfrm>
        </p:grpSpPr>
        <p:sp>
          <p:nvSpPr>
            <p:cNvPr id="1087" name="Rectangle"/>
            <p:cNvSpPr/>
            <p:nvPr/>
          </p:nvSpPr>
          <p:spPr>
            <a:xfrm>
              <a:off x="17775502" y="2288381"/>
              <a:ext cx="4445001" cy="1905000"/>
            </a:xfrm>
            <a:prstGeom prst="rect">
              <a:avLst/>
            </a:prstGeom>
            <a:solidFill>
              <a:srgbClr val="30353E"/>
            </a:solidFill>
            <a:ln w="127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r>
                <a:rPr lang="en-US" sz="5500" dirty="0">
                  <a:solidFill>
                    <a:srgbClr val="F6FAFF"/>
                  </a:solidFill>
                  <a:latin typeface="Inter ExtraBold" panose="02000503000000020004" pitchFamily="2" charset="0"/>
                </a:rPr>
                <a:t>Premium</a:t>
              </a:r>
            </a:p>
          </p:txBody>
        </p:sp>
        <p:sp>
          <p:nvSpPr>
            <p:cNvPr id="1088" name="500TB…"/>
            <p:cNvSpPr txBox="1"/>
            <p:nvPr/>
          </p:nvSpPr>
          <p:spPr>
            <a:xfrm>
              <a:off x="17821805" y="4830102"/>
              <a:ext cx="435239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500TB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  <p:sp>
          <p:nvSpPr>
            <p:cNvPr id="1089" name="Line"/>
            <p:cNvSpPr/>
            <p:nvPr/>
          </p:nvSpPr>
          <p:spPr>
            <a:xfrm>
              <a:off x="17769152" y="6139922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90" name="3’000 EMAIL…"/>
            <p:cNvSpPr txBox="1"/>
            <p:nvPr/>
          </p:nvSpPr>
          <p:spPr>
            <a:xfrm>
              <a:off x="18369963" y="6776642"/>
              <a:ext cx="3256080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3’000 EMAIL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processes.</a:t>
              </a:r>
            </a:p>
          </p:txBody>
        </p:sp>
        <p:sp>
          <p:nvSpPr>
            <p:cNvPr id="1091" name="Line"/>
            <p:cNvSpPr/>
            <p:nvPr/>
          </p:nvSpPr>
          <p:spPr>
            <a:xfrm>
              <a:off x="17769152" y="8080112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92" name="24/7 SUPPORT…"/>
            <p:cNvSpPr txBox="1"/>
            <p:nvPr/>
          </p:nvSpPr>
          <p:spPr>
            <a:xfrm>
              <a:off x="18173087" y="8723183"/>
              <a:ext cx="3649832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24/7 SUPPORT 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  <p:sp>
          <p:nvSpPr>
            <p:cNvPr id="1093" name="Line"/>
            <p:cNvSpPr/>
            <p:nvPr/>
          </p:nvSpPr>
          <p:spPr>
            <a:xfrm>
              <a:off x="17769152" y="10033004"/>
              <a:ext cx="4457701" cy="1"/>
            </a:xfrm>
            <a:prstGeom prst="line">
              <a:avLst/>
            </a:prstGeom>
            <a:noFill/>
            <a:ln w="12700" cap="flat">
              <a:solidFill>
                <a:srgbClr val="C8CBD1"/>
              </a:solidFill>
              <a:custDash>
                <a:ds d="200000" sp="200000"/>
              </a:custDash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094" name="30,000K…"/>
            <p:cNvSpPr txBox="1"/>
            <p:nvPr/>
          </p:nvSpPr>
          <p:spPr>
            <a:xfrm>
              <a:off x="17821805" y="10669724"/>
              <a:ext cx="435239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30,000K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services processes.</a:t>
              </a:r>
            </a:p>
          </p:txBody>
        </p:sp>
      </p:grpSp>
      <p:sp>
        <p:nvSpPr>
          <p:cNvPr id="1097" name="Price Table…"/>
          <p:cNvSpPr txBox="1"/>
          <p:nvPr/>
        </p:nvSpPr>
        <p:spPr>
          <a:xfrm>
            <a:off x="2154435" y="2288381"/>
            <a:ext cx="4747134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Price Table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Easy Editable.</a:t>
            </a:r>
          </a:p>
        </p:txBody>
      </p:sp>
      <p:sp>
        <p:nvSpPr>
          <p:cNvPr id="1098" name="Globally administrate client-focused meta services with B2C processes.…"/>
          <p:cNvSpPr txBox="1"/>
          <p:nvPr/>
        </p:nvSpPr>
        <p:spPr>
          <a:xfrm>
            <a:off x="2154435" y="6326280"/>
            <a:ext cx="81706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1100" name="Rectangle"/>
          <p:cNvSpPr/>
          <p:nvPr/>
        </p:nvSpPr>
        <p:spPr>
          <a:xfrm>
            <a:off x="2154435" y="9739745"/>
            <a:ext cx="7069583" cy="101601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01" name="Rectangle"/>
          <p:cNvSpPr/>
          <p:nvPr/>
        </p:nvSpPr>
        <p:spPr>
          <a:xfrm>
            <a:off x="1341635" y="9739745"/>
            <a:ext cx="6985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02" name="PRICE ANALYSIS"/>
          <p:cNvSpPr txBox="1"/>
          <p:nvPr/>
        </p:nvSpPr>
        <p:spPr>
          <a:xfrm>
            <a:off x="2154435" y="9130045"/>
            <a:ext cx="299813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PRICE ANALYSIS</a:t>
            </a:r>
          </a:p>
        </p:txBody>
      </p:sp>
      <p:sp>
        <p:nvSpPr>
          <p:cNvPr id="1103" name="90%"/>
          <p:cNvSpPr txBox="1"/>
          <p:nvPr/>
        </p:nvSpPr>
        <p:spPr>
          <a:xfrm>
            <a:off x="7900899" y="9130045"/>
            <a:ext cx="1323119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1104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05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106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1107" name="Rectangl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79</a:t>
            </a:fld>
            <a:endParaRPr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FEDF2AA-8A03-3C43-A334-379FA788D247}"/>
              </a:ext>
            </a:extLst>
          </p:cNvPr>
          <p:cNvCxnSpPr>
            <a:cxnSpLocks/>
          </p:cNvCxnSpPr>
          <p:nvPr/>
        </p:nvCxnSpPr>
        <p:spPr>
          <a:xfrm>
            <a:off x="2154435" y="592018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7" grpId="0" animBg="1"/>
      <p:bldP spid="1098" grpId="0" animBg="1"/>
      <p:bldP spid="1100" grpId="0" animBg="1"/>
      <p:bldP spid="1101" grpId="0" animBg="1"/>
      <p:bldP spid="1102" grpId="0" animBg="1"/>
      <p:bldP spid="11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6712" y="12824287"/>
            <a:ext cx="15557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22" name="MARKETING GIFTS…"/>
          <p:cNvSpPr txBox="1"/>
          <p:nvPr/>
        </p:nvSpPr>
        <p:spPr>
          <a:xfrm>
            <a:off x="5935462" y="3586796"/>
            <a:ext cx="4796706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MARKETING GIFTS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23" name="PROJECT ANALYSIS…"/>
          <p:cNvSpPr txBox="1"/>
          <p:nvPr/>
        </p:nvSpPr>
        <p:spPr>
          <a:xfrm>
            <a:off x="15970315" y="3516946"/>
            <a:ext cx="4796706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PROJECT 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24" name="BUSINESS SUPPORT…"/>
          <p:cNvSpPr txBox="1"/>
          <p:nvPr/>
        </p:nvSpPr>
        <p:spPr>
          <a:xfrm>
            <a:off x="5935463" y="8332153"/>
            <a:ext cx="4796705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25" name="MAIN PROMOTION…"/>
          <p:cNvSpPr txBox="1"/>
          <p:nvPr/>
        </p:nvSpPr>
        <p:spPr>
          <a:xfrm>
            <a:off x="15970315" y="8262303"/>
            <a:ext cx="4796705" cy="20267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MAIN PROMOTION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9B33CB0-1C8E-48EC-B93B-500017300AC7}"/>
              </a:ext>
            </a:extLst>
          </p:cNvPr>
          <p:cNvGrpSpPr/>
          <p:nvPr/>
        </p:nvGrpSpPr>
        <p:grpSpPr>
          <a:xfrm>
            <a:off x="4267530" y="3593146"/>
            <a:ext cx="1016001" cy="1016001"/>
            <a:chOff x="4267530" y="3593146"/>
            <a:chExt cx="1016001" cy="1016001"/>
          </a:xfrm>
        </p:grpSpPr>
        <p:sp>
          <p:nvSpPr>
            <p:cNvPr id="24" name="Square">
              <a:extLst>
                <a:ext uri="{FF2B5EF4-FFF2-40B4-BE49-F238E27FC236}">
                  <a16:creationId xmlns:a16="http://schemas.microsoft.com/office/drawing/2014/main" id="{79D8805D-1AB8-47D3-A00F-147816D84958}"/>
                </a:ext>
              </a:extLst>
            </p:cNvPr>
            <p:cNvSpPr/>
            <p:nvPr/>
          </p:nvSpPr>
          <p:spPr>
            <a:xfrm>
              <a:off x="4331030" y="3656646"/>
              <a:ext cx="889001" cy="889001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5" name="Square">
              <a:extLst>
                <a:ext uri="{FF2B5EF4-FFF2-40B4-BE49-F238E27FC236}">
                  <a16:creationId xmlns:a16="http://schemas.microsoft.com/office/drawing/2014/main" id="{678190BC-0939-42B4-AA0D-B31DF1BAF1D6}"/>
                </a:ext>
              </a:extLst>
            </p:cNvPr>
            <p:cNvSpPr/>
            <p:nvPr/>
          </p:nvSpPr>
          <p:spPr>
            <a:xfrm>
              <a:off x="4267530" y="3593146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BA218AA-BF5D-43DA-AB3E-50094265677E}"/>
              </a:ext>
            </a:extLst>
          </p:cNvPr>
          <p:cNvGrpSpPr/>
          <p:nvPr/>
        </p:nvGrpSpPr>
        <p:grpSpPr>
          <a:xfrm>
            <a:off x="14302382" y="3523296"/>
            <a:ext cx="1016001" cy="1016001"/>
            <a:chOff x="14302382" y="3523296"/>
            <a:chExt cx="1016001" cy="1016001"/>
          </a:xfrm>
        </p:grpSpPr>
        <p:sp>
          <p:nvSpPr>
            <p:cNvPr id="27" name="Square">
              <a:extLst>
                <a:ext uri="{FF2B5EF4-FFF2-40B4-BE49-F238E27FC236}">
                  <a16:creationId xmlns:a16="http://schemas.microsoft.com/office/drawing/2014/main" id="{47871025-B60C-4E6E-9E95-C811172C82E4}"/>
                </a:ext>
              </a:extLst>
            </p:cNvPr>
            <p:cNvSpPr/>
            <p:nvPr/>
          </p:nvSpPr>
          <p:spPr>
            <a:xfrm>
              <a:off x="14365882" y="3586796"/>
              <a:ext cx="889001" cy="889001"/>
            </a:xfrm>
            <a:prstGeom prst="rect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8" name="Square">
              <a:extLst>
                <a:ext uri="{FF2B5EF4-FFF2-40B4-BE49-F238E27FC236}">
                  <a16:creationId xmlns:a16="http://schemas.microsoft.com/office/drawing/2014/main" id="{518AA434-A287-497B-9FF9-89E06C6020C5}"/>
                </a:ext>
              </a:extLst>
            </p:cNvPr>
            <p:cNvSpPr/>
            <p:nvPr/>
          </p:nvSpPr>
          <p:spPr>
            <a:xfrm>
              <a:off x="14302382" y="3523296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544A7F7-84D5-4F39-8214-9B592E3E17A8}"/>
              </a:ext>
            </a:extLst>
          </p:cNvPr>
          <p:cNvGrpSpPr/>
          <p:nvPr/>
        </p:nvGrpSpPr>
        <p:grpSpPr>
          <a:xfrm>
            <a:off x="4267530" y="8338503"/>
            <a:ext cx="1016001" cy="1016001"/>
            <a:chOff x="4267530" y="8338503"/>
            <a:chExt cx="1016001" cy="1016001"/>
          </a:xfrm>
        </p:grpSpPr>
        <p:sp>
          <p:nvSpPr>
            <p:cNvPr id="30" name="Square">
              <a:extLst>
                <a:ext uri="{FF2B5EF4-FFF2-40B4-BE49-F238E27FC236}">
                  <a16:creationId xmlns:a16="http://schemas.microsoft.com/office/drawing/2014/main" id="{F0D91D75-7ABE-4799-89BB-7D3D9B7B3A08}"/>
                </a:ext>
              </a:extLst>
            </p:cNvPr>
            <p:cNvSpPr/>
            <p:nvPr/>
          </p:nvSpPr>
          <p:spPr>
            <a:xfrm>
              <a:off x="4331030" y="8402003"/>
              <a:ext cx="889001" cy="889001"/>
            </a:xfrm>
            <a:prstGeom prst="rect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1" name="Square">
              <a:extLst>
                <a:ext uri="{FF2B5EF4-FFF2-40B4-BE49-F238E27FC236}">
                  <a16:creationId xmlns:a16="http://schemas.microsoft.com/office/drawing/2014/main" id="{B86434C5-A926-4A57-90A0-681BD9C08645}"/>
                </a:ext>
              </a:extLst>
            </p:cNvPr>
            <p:cNvSpPr/>
            <p:nvPr/>
          </p:nvSpPr>
          <p:spPr>
            <a:xfrm>
              <a:off x="4267530" y="8338503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810E2C5-C4BD-4D5B-A0DC-B5BD9582220B}"/>
              </a:ext>
            </a:extLst>
          </p:cNvPr>
          <p:cNvGrpSpPr/>
          <p:nvPr/>
        </p:nvGrpSpPr>
        <p:grpSpPr>
          <a:xfrm>
            <a:off x="14302382" y="8268653"/>
            <a:ext cx="1016001" cy="1016001"/>
            <a:chOff x="14302382" y="8268653"/>
            <a:chExt cx="1016001" cy="1016001"/>
          </a:xfrm>
        </p:grpSpPr>
        <p:sp>
          <p:nvSpPr>
            <p:cNvPr id="33" name="Square">
              <a:extLst>
                <a:ext uri="{FF2B5EF4-FFF2-40B4-BE49-F238E27FC236}">
                  <a16:creationId xmlns:a16="http://schemas.microsoft.com/office/drawing/2014/main" id="{BB756601-08CA-44C4-BBA3-239BB42B5E1B}"/>
                </a:ext>
              </a:extLst>
            </p:cNvPr>
            <p:cNvSpPr/>
            <p:nvPr/>
          </p:nvSpPr>
          <p:spPr>
            <a:xfrm>
              <a:off x="14365882" y="8332153"/>
              <a:ext cx="889001" cy="889001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4" name="Square">
              <a:extLst>
                <a:ext uri="{FF2B5EF4-FFF2-40B4-BE49-F238E27FC236}">
                  <a16:creationId xmlns:a16="http://schemas.microsoft.com/office/drawing/2014/main" id="{E7FDC555-A54A-46F6-9DC6-D2FD6BC44B53}"/>
                </a:ext>
              </a:extLst>
            </p:cNvPr>
            <p:cNvSpPr/>
            <p:nvPr/>
          </p:nvSpPr>
          <p:spPr>
            <a:xfrm>
              <a:off x="14302382" y="8268653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82AB2AE-F74D-4DEC-8620-9D0EFE309E79}"/>
              </a:ext>
            </a:extLst>
          </p:cNvPr>
          <p:cNvSpPr/>
          <p:nvPr/>
        </p:nvSpPr>
        <p:spPr>
          <a:xfrm>
            <a:off x="4546931" y="3902304"/>
            <a:ext cx="447675" cy="392590"/>
          </a:xfrm>
          <a:custGeom>
            <a:avLst/>
            <a:gdLst/>
            <a:ahLst/>
            <a:cxnLst/>
            <a:rect l="l" t="t" r="r" b="b"/>
            <a:pathLst>
              <a:path w="447675" h="392590">
                <a:moveTo>
                  <a:pt x="111919" y="13990"/>
                </a:moveTo>
                <a:cubicBezTo>
                  <a:pt x="82773" y="13990"/>
                  <a:pt x="59165" y="24628"/>
                  <a:pt x="41095" y="45904"/>
                </a:cubicBezTo>
                <a:cubicBezTo>
                  <a:pt x="23025" y="67180"/>
                  <a:pt x="13990" y="91517"/>
                  <a:pt x="13990" y="118913"/>
                </a:cubicBezTo>
                <a:cubicBezTo>
                  <a:pt x="13990" y="142230"/>
                  <a:pt x="20693" y="166712"/>
                  <a:pt x="34100" y="192360"/>
                </a:cubicBezTo>
                <a:cubicBezTo>
                  <a:pt x="47507" y="218008"/>
                  <a:pt x="62517" y="240013"/>
                  <a:pt x="79130" y="258375"/>
                </a:cubicBezTo>
                <a:cubicBezTo>
                  <a:pt x="95743" y="276736"/>
                  <a:pt x="115562" y="295535"/>
                  <a:pt x="138587" y="314771"/>
                </a:cubicBezTo>
                <a:cubicBezTo>
                  <a:pt x="161612" y="334007"/>
                  <a:pt x="178807" y="347414"/>
                  <a:pt x="190174" y="354992"/>
                </a:cubicBezTo>
                <a:cubicBezTo>
                  <a:pt x="201541" y="362570"/>
                  <a:pt x="212762" y="369856"/>
                  <a:pt x="223837" y="376851"/>
                </a:cubicBezTo>
                <a:cubicBezTo>
                  <a:pt x="234913" y="369856"/>
                  <a:pt x="246134" y="362570"/>
                  <a:pt x="257500" y="354992"/>
                </a:cubicBezTo>
                <a:cubicBezTo>
                  <a:pt x="268867" y="347414"/>
                  <a:pt x="286063" y="334007"/>
                  <a:pt x="309088" y="314771"/>
                </a:cubicBezTo>
                <a:cubicBezTo>
                  <a:pt x="332113" y="295535"/>
                  <a:pt x="351932" y="276736"/>
                  <a:pt x="368545" y="258375"/>
                </a:cubicBezTo>
                <a:cubicBezTo>
                  <a:pt x="385158" y="240013"/>
                  <a:pt x="400168" y="218008"/>
                  <a:pt x="413574" y="192360"/>
                </a:cubicBezTo>
                <a:cubicBezTo>
                  <a:pt x="426981" y="166712"/>
                  <a:pt x="433685" y="142230"/>
                  <a:pt x="433685" y="118913"/>
                </a:cubicBezTo>
                <a:cubicBezTo>
                  <a:pt x="433685" y="91517"/>
                  <a:pt x="424650" y="67180"/>
                  <a:pt x="406580" y="45904"/>
                </a:cubicBezTo>
                <a:cubicBezTo>
                  <a:pt x="388509" y="24628"/>
                  <a:pt x="364902" y="13990"/>
                  <a:pt x="335756" y="13990"/>
                </a:cubicBezTo>
                <a:cubicBezTo>
                  <a:pt x="308942" y="13990"/>
                  <a:pt x="284751" y="22442"/>
                  <a:pt x="263184" y="39346"/>
                </a:cubicBezTo>
                <a:cubicBezTo>
                  <a:pt x="241616" y="56251"/>
                  <a:pt x="230832" y="78110"/>
                  <a:pt x="230832" y="104924"/>
                </a:cubicBezTo>
                <a:lnTo>
                  <a:pt x="216842" y="104924"/>
                </a:lnTo>
                <a:cubicBezTo>
                  <a:pt x="216842" y="78110"/>
                  <a:pt x="206059" y="56251"/>
                  <a:pt x="184491" y="39346"/>
                </a:cubicBezTo>
                <a:cubicBezTo>
                  <a:pt x="162923" y="22442"/>
                  <a:pt x="138732" y="13990"/>
                  <a:pt x="111919" y="13990"/>
                </a:cubicBezTo>
                <a:close/>
                <a:moveTo>
                  <a:pt x="111919" y="0"/>
                </a:moveTo>
                <a:cubicBezTo>
                  <a:pt x="137567" y="0"/>
                  <a:pt x="160592" y="6412"/>
                  <a:pt x="180993" y="19236"/>
                </a:cubicBezTo>
                <a:cubicBezTo>
                  <a:pt x="201395" y="32060"/>
                  <a:pt x="215677" y="48673"/>
                  <a:pt x="223837" y="69075"/>
                </a:cubicBezTo>
                <a:cubicBezTo>
                  <a:pt x="231998" y="48673"/>
                  <a:pt x="246279" y="32060"/>
                  <a:pt x="266681" y="19236"/>
                </a:cubicBezTo>
                <a:cubicBezTo>
                  <a:pt x="287083" y="6412"/>
                  <a:pt x="310108" y="0"/>
                  <a:pt x="335756" y="0"/>
                </a:cubicBezTo>
                <a:cubicBezTo>
                  <a:pt x="368982" y="0"/>
                  <a:pt x="395941" y="11949"/>
                  <a:pt x="416635" y="35849"/>
                </a:cubicBezTo>
                <a:cubicBezTo>
                  <a:pt x="437328" y="59748"/>
                  <a:pt x="447675" y="87436"/>
                  <a:pt x="447675" y="118913"/>
                </a:cubicBezTo>
                <a:cubicBezTo>
                  <a:pt x="447675" y="178953"/>
                  <a:pt x="410660" y="242490"/>
                  <a:pt x="336630" y="309525"/>
                </a:cubicBezTo>
                <a:cubicBezTo>
                  <a:pt x="320309" y="324098"/>
                  <a:pt x="303113" y="338088"/>
                  <a:pt x="285043" y="351495"/>
                </a:cubicBezTo>
                <a:cubicBezTo>
                  <a:pt x="266973" y="364902"/>
                  <a:pt x="252983" y="374811"/>
                  <a:pt x="243073" y="381223"/>
                </a:cubicBezTo>
                <a:cubicBezTo>
                  <a:pt x="233164" y="387635"/>
                  <a:pt x="227918" y="390841"/>
                  <a:pt x="227335" y="390841"/>
                </a:cubicBezTo>
                <a:lnTo>
                  <a:pt x="223837" y="392590"/>
                </a:lnTo>
                <a:lnTo>
                  <a:pt x="220340" y="390841"/>
                </a:lnTo>
                <a:cubicBezTo>
                  <a:pt x="219757" y="390841"/>
                  <a:pt x="214511" y="387635"/>
                  <a:pt x="204601" y="381223"/>
                </a:cubicBezTo>
                <a:cubicBezTo>
                  <a:pt x="194692" y="374811"/>
                  <a:pt x="180702" y="364902"/>
                  <a:pt x="162632" y="351495"/>
                </a:cubicBezTo>
                <a:cubicBezTo>
                  <a:pt x="144561" y="338088"/>
                  <a:pt x="127366" y="324098"/>
                  <a:pt x="111044" y="309525"/>
                </a:cubicBezTo>
                <a:cubicBezTo>
                  <a:pt x="37015" y="242490"/>
                  <a:pt x="0" y="178953"/>
                  <a:pt x="0" y="118913"/>
                </a:cubicBezTo>
                <a:cubicBezTo>
                  <a:pt x="0" y="87436"/>
                  <a:pt x="10346" y="59748"/>
                  <a:pt x="31040" y="35849"/>
                </a:cubicBezTo>
                <a:cubicBezTo>
                  <a:pt x="51733" y="11949"/>
                  <a:pt x="78693" y="0"/>
                  <a:pt x="111919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C3B56EB-1CCC-4008-8AB2-417708C0B14E}"/>
              </a:ext>
            </a:extLst>
          </p:cNvPr>
          <p:cNvSpPr/>
          <p:nvPr/>
        </p:nvSpPr>
        <p:spPr>
          <a:xfrm>
            <a:off x="14616756" y="3804475"/>
            <a:ext cx="377726" cy="447675"/>
          </a:xfrm>
          <a:custGeom>
            <a:avLst/>
            <a:gdLst/>
            <a:ahLst/>
            <a:cxnLst/>
            <a:rect l="l" t="t" r="r" b="b"/>
            <a:pathLst>
              <a:path w="377726" h="447675">
                <a:moveTo>
                  <a:pt x="328761" y="321767"/>
                </a:moveTo>
                <a:cubicBezTo>
                  <a:pt x="319435" y="321767"/>
                  <a:pt x="311274" y="325264"/>
                  <a:pt x="304279" y="332259"/>
                </a:cubicBezTo>
                <a:cubicBezTo>
                  <a:pt x="297284" y="339254"/>
                  <a:pt x="293787" y="347415"/>
                  <a:pt x="293787" y="356741"/>
                </a:cubicBezTo>
                <a:cubicBezTo>
                  <a:pt x="293787" y="366068"/>
                  <a:pt x="297284" y="374228"/>
                  <a:pt x="304279" y="381223"/>
                </a:cubicBezTo>
                <a:cubicBezTo>
                  <a:pt x="311274" y="388218"/>
                  <a:pt x="319435" y="391716"/>
                  <a:pt x="328761" y="391716"/>
                </a:cubicBezTo>
                <a:cubicBezTo>
                  <a:pt x="338088" y="391716"/>
                  <a:pt x="346249" y="388218"/>
                  <a:pt x="353244" y="381223"/>
                </a:cubicBezTo>
                <a:cubicBezTo>
                  <a:pt x="360239" y="374228"/>
                  <a:pt x="363736" y="366068"/>
                  <a:pt x="363736" y="356741"/>
                </a:cubicBezTo>
                <a:cubicBezTo>
                  <a:pt x="363736" y="347415"/>
                  <a:pt x="360239" y="339254"/>
                  <a:pt x="353244" y="332259"/>
                </a:cubicBezTo>
                <a:cubicBezTo>
                  <a:pt x="346249" y="325264"/>
                  <a:pt x="338088" y="321767"/>
                  <a:pt x="328761" y="321767"/>
                </a:cubicBezTo>
                <a:close/>
                <a:moveTo>
                  <a:pt x="188863" y="188863"/>
                </a:moveTo>
                <a:cubicBezTo>
                  <a:pt x="179536" y="188863"/>
                  <a:pt x="171376" y="192360"/>
                  <a:pt x="164381" y="199355"/>
                </a:cubicBezTo>
                <a:cubicBezTo>
                  <a:pt x="157386" y="206350"/>
                  <a:pt x="153888" y="214511"/>
                  <a:pt x="153888" y="223838"/>
                </a:cubicBezTo>
                <a:cubicBezTo>
                  <a:pt x="153888" y="233164"/>
                  <a:pt x="157386" y="241325"/>
                  <a:pt x="164381" y="248320"/>
                </a:cubicBezTo>
                <a:cubicBezTo>
                  <a:pt x="171376" y="255315"/>
                  <a:pt x="179536" y="258812"/>
                  <a:pt x="188863" y="258812"/>
                </a:cubicBezTo>
                <a:cubicBezTo>
                  <a:pt x="198190" y="258812"/>
                  <a:pt x="206350" y="255315"/>
                  <a:pt x="213345" y="248320"/>
                </a:cubicBezTo>
                <a:cubicBezTo>
                  <a:pt x="220340" y="241325"/>
                  <a:pt x="223838" y="233164"/>
                  <a:pt x="223838" y="223838"/>
                </a:cubicBezTo>
                <a:cubicBezTo>
                  <a:pt x="223838" y="214511"/>
                  <a:pt x="220340" y="206350"/>
                  <a:pt x="213345" y="199355"/>
                </a:cubicBezTo>
                <a:cubicBezTo>
                  <a:pt x="206350" y="192360"/>
                  <a:pt x="198190" y="188863"/>
                  <a:pt x="188863" y="188863"/>
                </a:cubicBezTo>
                <a:close/>
                <a:moveTo>
                  <a:pt x="48965" y="55960"/>
                </a:moveTo>
                <a:cubicBezTo>
                  <a:pt x="39638" y="55960"/>
                  <a:pt x="31477" y="59457"/>
                  <a:pt x="24482" y="66452"/>
                </a:cubicBezTo>
                <a:cubicBezTo>
                  <a:pt x="17487" y="73447"/>
                  <a:pt x="13990" y="81608"/>
                  <a:pt x="13990" y="90934"/>
                </a:cubicBezTo>
                <a:cubicBezTo>
                  <a:pt x="13990" y="100261"/>
                  <a:pt x="17487" y="108421"/>
                  <a:pt x="24482" y="115416"/>
                </a:cubicBezTo>
                <a:cubicBezTo>
                  <a:pt x="31477" y="122411"/>
                  <a:pt x="39638" y="125909"/>
                  <a:pt x="48965" y="125909"/>
                </a:cubicBezTo>
                <a:cubicBezTo>
                  <a:pt x="58291" y="125909"/>
                  <a:pt x="66452" y="122411"/>
                  <a:pt x="73447" y="115416"/>
                </a:cubicBezTo>
                <a:cubicBezTo>
                  <a:pt x="80442" y="108421"/>
                  <a:pt x="83939" y="100261"/>
                  <a:pt x="83939" y="90934"/>
                </a:cubicBezTo>
                <a:cubicBezTo>
                  <a:pt x="83939" y="81608"/>
                  <a:pt x="80442" y="73447"/>
                  <a:pt x="73447" y="66452"/>
                </a:cubicBezTo>
                <a:cubicBezTo>
                  <a:pt x="66452" y="59457"/>
                  <a:pt x="58291" y="55960"/>
                  <a:pt x="48965" y="55960"/>
                </a:cubicBezTo>
                <a:close/>
                <a:moveTo>
                  <a:pt x="321767" y="0"/>
                </a:moveTo>
                <a:lnTo>
                  <a:pt x="335756" y="0"/>
                </a:lnTo>
                <a:lnTo>
                  <a:pt x="335756" y="308651"/>
                </a:lnTo>
                <a:cubicBezTo>
                  <a:pt x="347415" y="310400"/>
                  <a:pt x="357324" y="315792"/>
                  <a:pt x="365485" y="324827"/>
                </a:cubicBezTo>
                <a:cubicBezTo>
                  <a:pt x="373646" y="333862"/>
                  <a:pt x="377726" y="344500"/>
                  <a:pt x="377726" y="356741"/>
                </a:cubicBezTo>
                <a:cubicBezTo>
                  <a:pt x="377726" y="368982"/>
                  <a:pt x="373646" y="379620"/>
                  <a:pt x="365485" y="388655"/>
                </a:cubicBezTo>
                <a:cubicBezTo>
                  <a:pt x="357324" y="397691"/>
                  <a:pt x="347415" y="403083"/>
                  <a:pt x="335756" y="404831"/>
                </a:cubicBezTo>
                <a:lnTo>
                  <a:pt x="335756" y="447675"/>
                </a:lnTo>
                <a:lnTo>
                  <a:pt x="321767" y="447675"/>
                </a:lnTo>
                <a:lnTo>
                  <a:pt x="321767" y="404831"/>
                </a:lnTo>
                <a:cubicBezTo>
                  <a:pt x="310108" y="403083"/>
                  <a:pt x="300199" y="397691"/>
                  <a:pt x="292038" y="388655"/>
                </a:cubicBezTo>
                <a:cubicBezTo>
                  <a:pt x="283877" y="379620"/>
                  <a:pt x="279797" y="368982"/>
                  <a:pt x="279797" y="356741"/>
                </a:cubicBezTo>
                <a:cubicBezTo>
                  <a:pt x="279797" y="344500"/>
                  <a:pt x="283877" y="333862"/>
                  <a:pt x="292038" y="324827"/>
                </a:cubicBezTo>
                <a:cubicBezTo>
                  <a:pt x="300199" y="315792"/>
                  <a:pt x="310108" y="310400"/>
                  <a:pt x="321767" y="308651"/>
                </a:cubicBezTo>
                <a:close/>
                <a:moveTo>
                  <a:pt x="181868" y="0"/>
                </a:moveTo>
                <a:lnTo>
                  <a:pt x="195858" y="0"/>
                </a:lnTo>
                <a:lnTo>
                  <a:pt x="195858" y="175748"/>
                </a:lnTo>
                <a:cubicBezTo>
                  <a:pt x="207516" y="177496"/>
                  <a:pt x="217426" y="182888"/>
                  <a:pt x="225586" y="191923"/>
                </a:cubicBezTo>
                <a:cubicBezTo>
                  <a:pt x="233747" y="200958"/>
                  <a:pt x="237827" y="211597"/>
                  <a:pt x="237827" y="223838"/>
                </a:cubicBezTo>
                <a:cubicBezTo>
                  <a:pt x="237827" y="236079"/>
                  <a:pt x="233747" y="246717"/>
                  <a:pt x="225586" y="255752"/>
                </a:cubicBezTo>
                <a:cubicBezTo>
                  <a:pt x="217426" y="264787"/>
                  <a:pt x="207516" y="270179"/>
                  <a:pt x="195858" y="271928"/>
                </a:cubicBezTo>
                <a:lnTo>
                  <a:pt x="195858" y="447675"/>
                </a:lnTo>
                <a:lnTo>
                  <a:pt x="181868" y="447675"/>
                </a:lnTo>
                <a:lnTo>
                  <a:pt x="181868" y="271928"/>
                </a:lnTo>
                <a:cubicBezTo>
                  <a:pt x="170210" y="270179"/>
                  <a:pt x="160300" y="264787"/>
                  <a:pt x="152140" y="255752"/>
                </a:cubicBezTo>
                <a:cubicBezTo>
                  <a:pt x="143979" y="246717"/>
                  <a:pt x="139899" y="236079"/>
                  <a:pt x="139899" y="223838"/>
                </a:cubicBezTo>
                <a:cubicBezTo>
                  <a:pt x="139899" y="211597"/>
                  <a:pt x="143979" y="200958"/>
                  <a:pt x="152140" y="191923"/>
                </a:cubicBezTo>
                <a:cubicBezTo>
                  <a:pt x="160300" y="182888"/>
                  <a:pt x="170210" y="177496"/>
                  <a:pt x="181868" y="175748"/>
                </a:cubicBezTo>
                <a:close/>
                <a:moveTo>
                  <a:pt x="41970" y="0"/>
                </a:moveTo>
                <a:lnTo>
                  <a:pt x="55959" y="0"/>
                </a:lnTo>
                <a:lnTo>
                  <a:pt x="55959" y="42844"/>
                </a:lnTo>
                <a:cubicBezTo>
                  <a:pt x="67618" y="44593"/>
                  <a:pt x="77527" y="49985"/>
                  <a:pt x="85688" y="59020"/>
                </a:cubicBezTo>
                <a:cubicBezTo>
                  <a:pt x="93849" y="68055"/>
                  <a:pt x="97929" y="78693"/>
                  <a:pt x="97929" y="90934"/>
                </a:cubicBezTo>
                <a:cubicBezTo>
                  <a:pt x="97929" y="103175"/>
                  <a:pt x="93849" y="113813"/>
                  <a:pt x="85688" y="122848"/>
                </a:cubicBezTo>
                <a:cubicBezTo>
                  <a:pt x="77527" y="131884"/>
                  <a:pt x="67618" y="137275"/>
                  <a:pt x="55959" y="139024"/>
                </a:cubicBezTo>
                <a:lnTo>
                  <a:pt x="55959" y="447675"/>
                </a:lnTo>
                <a:lnTo>
                  <a:pt x="41970" y="447675"/>
                </a:lnTo>
                <a:lnTo>
                  <a:pt x="41970" y="139024"/>
                </a:lnTo>
                <a:cubicBezTo>
                  <a:pt x="30311" y="137275"/>
                  <a:pt x="20402" y="131884"/>
                  <a:pt x="12241" y="122848"/>
                </a:cubicBezTo>
                <a:cubicBezTo>
                  <a:pt x="4080" y="113813"/>
                  <a:pt x="0" y="103175"/>
                  <a:pt x="0" y="90934"/>
                </a:cubicBezTo>
                <a:cubicBezTo>
                  <a:pt x="0" y="78693"/>
                  <a:pt x="4080" y="68055"/>
                  <a:pt x="12241" y="59020"/>
                </a:cubicBezTo>
                <a:cubicBezTo>
                  <a:pt x="20402" y="49985"/>
                  <a:pt x="30311" y="44593"/>
                  <a:pt x="41970" y="42844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13D3DA5-8EF6-4054-8F86-3D6CB7101F1D}"/>
              </a:ext>
            </a:extLst>
          </p:cNvPr>
          <p:cNvSpPr/>
          <p:nvPr/>
        </p:nvSpPr>
        <p:spPr>
          <a:xfrm>
            <a:off x="4546931" y="8647662"/>
            <a:ext cx="447675" cy="399585"/>
          </a:xfrm>
          <a:custGeom>
            <a:avLst/>
            <a:gdLst/>
            <a:ahLst/>
            <a:cxnLst/>
            <a:rect l="l" t="t" r="r" b="b"/>
            <a:pathLst>
              <a:path w="447675" h="399585">
                <a:moveTo>
                  <a:pt x="13990" y="13990"/>
                </a:moveTo>
                <a:lnTo>
                  <a:pt x="13990" y="293786"/>
                </a:lnTo>
                <a:lnTo>
                  <a:pt x="132903" y="293786"/>
                </a:lnTo>
                <a:lnTo>
                  <a:pt x="132903" y="369856"/>
                </a:lnTo>
                <a:lnTo>
                  <a:pt x="221214" y="293786"/>
                </a:lnTo>
                <a:lnTo>
                  <a:pt x="433685" y="293786"/>
                </a:lnTo>
                <a:lnTo>
                  <a:pt x="433685" y="13990"/>
                </a:lnTo>
                <a:close/>
                <a:moveTo>
                  <a:pt x="0" y="0"/>
                </a:moveTo>
                <a:lnTo>
                  <a:pt x="447675" y="0"/>
                </a:lnTo>
                <a:lnTo>
                  <a:pt x="447675" y="307776"/>
                </a:lnTo>
                <a:lnTo>
                  <a:pt x="226460" y="307776"/>
                </a:lnTo>
                <a:lnTo>
                  <a:pt x="118913" y="399585"/>
                </a:lnTo>
                <a:lnTo>
                  <a:pt x="118913" y="307776"/>
                </a:lnTo>
                <a:lnTo>
                  <a:pt x="0" y="307776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B4120A6-D4E3-41A7-A95B-FD2D26A4A87A}"/>
              </a:ext>
            </a:extLst>
          </p:cNvPr>
          <p:cNvSpPr/>
          <p:nvPr/>
        </p:nvSpPr>
        <p:spPr>
          <a:xfrm>
            <a:off x="14658727" y="8549832"/>
            <a:ext cx="305153" cy="447675"/>
          </a:xfrm>
          <a:custGeom>
            <a:avLst/>
            <a:gdLst/>
            <a:ahLst/>
            <a:cxnLst/>
            <a:rect l="l" t="t" r="r" b="b"/>
            <a:pathLst>
              <a:path w="305153" h="447675">
                <a:moveTo>
                  <a:pt x="13989" y="48964"/>
                </a:moveTo>
                <a:lnTo>
                  <a:pt x="13989" y="202853"/>
                </a:lnTo>
                <a:lnTo>
                  <a:pt x="282420" y="202853"/>
                </a:lnTo>
                <a:lnTo>
                  <a:pt x="243948" y="125909"/>
                </a:lnTo>
                <a:lnTo>
                  <a:pt x="282420" y="48964"/>
                </a:lnTo>
                <a:close/>
                <a:moveTo>
                  <a:pt x="0" y="0"/>
                </a:moveTo>
                <a:lnTo>
                  <a:pt x="13989" y="0"/>
                </a:lnTo>
                <a:lnTo>
                  <a:pt x="13989" y="34975"/>
                </a:lnTo>
                <a:lnTo>
                  <a:pt x="305153" y="34975"/>
                </a:lnTo>
                <a:lnTo>
                  <a:pt x="259686" y="125909"/>
                </a:lnTo>
                <a:lnTo>
                  <a:pt x="305153" y="216843"/>
                </a:lnTo>
                <a:lnTo>
                  <a:pt x="13989" y="216843"/>
                </a:lnTo>
                <a:lnTo>
                  <a:pt x="13989" y="447675"/>
                </a:lnTo>
                <a:lnTo>
                  <a:pt x="0" y="4476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" grpId="0" animBg="1"/>
      <p:bldP spid="123" grpId="0" animBg="1"/>
      <p:bldP spid="124" grpId="0" animBg="1"/>
      <p:bldP spid="125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212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653E99B-A2EF-4AEA-BC2B-B666AF6278A1}"/>
              </a:ext>
            </a:extLst>
          </p:cNvPr>
          <p:cNvGrpSpPr/>
          <p:nvPr/>
        </p:nvGrpSpPr>
        <p:grpSpPr>
          <a:xfrm>
            <a:off x="11000052" y="2921000"/>
            <a:ext cx="5080001" cy="7874000"/>
            <a:chOff x="11000052" y="2921000"/>
            <a:chExt cx="5080001" cy="7874000"/>
          </a:xfrm>
        </p:grpSpPr>
        <p:sp>
          <p:nvSpPr>
            <p:cNvPr id="1111" name="Rounded Rectangle"/>
            <p:cNvSpPr/>
            <p:nvPr/>
          </p:nvSpPr>
          <p:spPr>
            <a:xfrm>
              <a:off x="11000052" y="2921000"/>
              <a:ext cx="5080001" cy="7874000"/>
            </a:xfrm>
            <a:prstGeom prst="roundRect">
              <a:avLst>
                <a:gd name="adj" fmla="val 3750"/>
              </a:avLst>
            </a:prstGeom>
            <a:solidFill>
              <a:srgbClr val="F0F2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D436406B-788D-4A81-86A1-40CC3327482C}"/>
                </a:ext>
              </a:extLst>
            </p:cNvPr>
            <p:cNvGrpSpPr/>
            <p:nvPr/>
          </p:nvGrpSpPr>
          <p:grpSpPr>
            <a:xfrm>
              <a:off x="11562753" y="8178457"/>
              <a:ext cx="4484451" cy="2049173"/>
              <a:chOff x="11562753" y="8178457"/>
              <a:chExt cx="4484451" cy="2049173"/>
            </a:xfrm>
          </p:grpSpPr>
          <p:sp>
            <p:nvSpPr>
              <p:cNvPr id="1112" name="$60"/>
              <p:cNvSpPr txBox="1"/>
              <p:nvPr/>
            </p:nvSpPr>
            <p:spPr>
              <a:xfrm>
                <a:off x="11562753" y="8178457"/>
                <a:ext cx="2143469" cy="9239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5500" b="0">
                    <a:solidFill>
                      <a:srgbClr val="30353E"/>
                    </a:solidFill>
                    <a:latin typeface="Aileron Heavy"/>
                    <a:ea typeface="Aileron Heavy"/>
                    <a:cs typeface="Aileron Heavy"/>
                    <a:sym typeface="Aileron Heavy"/>
                  </a:defRPr>
                </a:lvl1pPr>
              </a:lstStyle>
              <a:p>
                <a:r>
                  <a:rPr b="1" dirty="0">
                    <a:latin typeface="Inter ExtraBold" panose="02000503000000020004" pitchFamily="2" charset="0"/>
                    <a:ea typeface="Inter ExtraBold" panose="02000503000000020004" pitchFamily="2" charset="0"/>
                  </a:rPr>
                  <a:t>$60</a:t>
                </a:r>
              </a:p>
            </p:txBody>
          </p:sp>
          <p:sp>
            <p:nvSpPr>
              <p:cNvPr id="1113" name="BASIC PRICE…"/>
              <p:cNvSpPr txBox="1"/>
              <p:nvPr/>
            </p:nvSpPr>
            <p:spPr>
              <a:xfrm>
                <a:off x="11562754" y="9439594"/>
                <a:ext cx="4484450" cy="7880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l">
                  <a:lnSpc>
                    <a:spcPct val="150000"/>
                  </a:lnSpc>
                  <a:defRPr sz="1800">
                    <a:solidFill>
                      <a:srgbClr val="4C5056"/>
                    </a:solidFill>
                    <a:latin typeface="Aileron Bold"/>
                    <a:ea typeface="Aileron Bold"/>
                    <a:cs typeface="Aileron Bold"/>
                    <a:sym typeface="Aileron"/>
                  </a:defRPr>
                </a:pPr>
                <a:r>
                  <a:rPr dirty="0">
                    <a:latin typeface="Inter ExtraBold" panose="02000503000000020004" pitchFamily="2" charset="0"/>
                    <a:ea typeface="Inter" panose="02000503000000020004" pitchFamily="2" charset="0"/>
                  </a:rPr>
                  <a:t>BASIC PRICE</a:t>
                </a:r>
              </a:p>
              <a:p>
                <a:pPr algn="l">
                  <a:lnSpc>
                    <a:spcPct val="150000"/>
                  </a:lnSpc>
                  <a:defRPr sz="1800" b="0">
                    <a:solidFill>
                      <a:srgbClr val="677180"/>
                    </a:solidFill>
                    <a:latin typeface="Aileron Light"/>
                    <a:ea typeface="Aileron Light"/>
                    <a:cs typeface="Aileron Light"/>
                    <a:sym typeface="Aileron Light"/>
                  </a:defRPr>
                </a:pPr>
                <a:r>
                  <a:rPr lang="en-US" b="0" dirty="0">
                    <a:latin typeface="Inter Light" panose="02000503000000020004" pitchFamily="2" charset="0"/>
                    <a:ea typeface="Inter Light" panose="02000503000000020004" pitchFamily="2" charset="0"/>
                  </a:rPr>
                  <a:t>Focused services processes.</a:t>
                </a:r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9C7DE55A-FAC7-47E3-8F61-6AC9F4721BD5}"/>
              </a:ext>
            </a:extLst>
          </p:cNvPr>
          <p:cNvGrpSpPr/>
          <p:nvPr/>
        </p:nvGrpSpPr>
        <p:grpSpPr>
          <a:xfrm>
            <a:off x="17146852" y="2921000"/>
            <a:ext cx="5080001" cy="7874000"/>
            <a:chOff x="17146852" y="2921000"/>
            <a:chExt cx="5080001" cy="7874000"/>
          </a:xfrm>
        </p:grpSpPr>
        <p:sp>
          <p:nvSpPr>
            <p:cNvPr id="1117" name="Rounded Rectangle"/>
            <p:cNvSpPr/>
            <p:nvPr/>
          </p:nvSpPr>
          <p:spPr>
            <a:xfrm>
              <a:off x="17146852" y="2921000"/>
              <a:ext cx="5080001" cy="7874000"/>
            </a:xfrm>
            <a:prstGeom prst="roundRect">
              <a:avLst>
                <a:gd name="adj" fmla="val 3750"/>
              </a:avLst>
            </a:prstGeom>
            <a:solidFill>
              <a:srgbClr val="F0F2F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118" name="$90"/>
            <p:cNvSpPr txBox="1"/>
            <p:nvPr/>
          </p:nvSpPr>
          <p:spPr>
            <a:xfrm>
              <a:off x="17709554" y="8178457"/>
              <a:ext cx="2026246" cy="923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$90</a:t>
              </a:r>
            </a:p>
          </p:txBody>
        </p:sp>
        <p:sp>
          <p:nvSpPr>
            <p:cNvPr id="1119" name="PREMIUM PRICE…"/>
            <p:cNvSpPr txBox="1"/>
            <p:nvPr/>
          </p:nvSpPr>
          <p:spPr>
            <a:xfrm>
              <a:off x="17709554" y="9439594"/>
              <a:ext cx="417889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PREMIUM PRICE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</p:grpSp>
      <p:sp>
        <p:nvSpPr>
          <p:cNvPr id="1114" name="Shape"/>
          <p:cNvSpPr/>
          <p:nvPr/>
        </p:nvSpPr>
        <p:spPr>
          <a:xfrm>
            <a:off x="14391579" y="6219825"/>
            <a:ext cx="1688307" cy="254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48" y="0"/>
                </a:moveTo>
                <a:cubicBezTo>
                  <a:pt x="15875" y="0"/>
                  <a:pt x="15526" y="68"/>
                  <a:pt x="15217" y="175"/>
                </a:cubicBezTo>
                <a:lnTo>
                  <a:pt x="15212" y="172"/>
                </a:lnTo>
                <a:lnTo>
                  <a:pt x="1178" y="5079"/>
                </a:lnTo>
                <a:lnTo>
                  <a:pt x="1188" y="5086"/>
                </a:lnTo>
                <a:cubicBezTo>
                  <a:pt x="484" y="5332"/>
                  <a:pt x="0" y="5816"/>
                  <a:pt x="0" y="6382"/>
                </a:cubicBezTo>
                <a:cubicBezTo>
                  <a:pt x="0" y="6948"/>
                  <a:pt x="484" y="7432"/>
                  <a:pt x="1188" y="7678"/>
                </a:cubicBezTo>
                <a:lnTo>
                  <a:pt x="1178" y="7685"/>
                </a:lnTo>
                <a:lnTo>
                  <a:pt x="3773" y="8593"/>
                </a:lnTo>
                <a:lnTo>
                  <a:pt x="1178" y="9497"/>
                </a:lnTo>
                <a:lnTo>
                  <a:pt x="1188" y="9504"/>
                </a:lnTo>
                <a:cubicBezTo>
                  <a:pt x="484" y="9750"/>
                  <a:pt x="0" y="10234"/>
                  <a:pt x="0" y="10800"/>
                </a:cubicBezTo>
                <a:cubicBezTo>
                  <a:pt x="0" y="11366"/>
                  <a:pt x="484" y="11850"/>
                  <a:pt x="1188" y="12096"/>
                </a:cubicBezTo>
                <a:lnTo>
                  <a:pt x="1178" y="12103"/>
                </a:lnTo>
                <a:lnTo>
                  <a:pt x="3773" y="13007"/>
                </a:lnTo>
                <a:lnTo>
                  <a:pt x="1178" y="13915"/>
                </a:lnTo>
                <a:lnTo>
                  <a:pt x="1188" y="13922"/>
                </a:lnTo>
                <a:cubicBezTo>
                  <a:pt x="484" y="14168"/>
                  <a:pt x="0" y="14652"/>
                  <a:pt x="0" y="15218"/>
                </a:cubicBezTo>
                <a:cubicBezTo>
                  <a:pt x="0" y="15784"/>
                  <a:pt x="484" y="16268"/>
                  <a:pt x="1188" y="16514"/>
                </a:cubicBezTo>
                <a:lnTo>
                  <a:pt x="1178" y="16521"/>
                </a:lnTo>
                <a:lnTo>
                  <a:pt x="15212" y="21428"/>
                </a:lnTo>
                <a:lnTo>
                  <a:pt x="15217" y="21424"/>
                </a:lnTo>
                <a:cubicBezTo>
                  <a:pt x="15526" y="21532"/>
                  <a:pt x="15875" y="21600"/>
                  <a:pt x="16248" y="21600"/>
                </a:cubicBezTo>
                <a:cubicBezTo>
                  <a:pt x="16621" y="21600"/>
                  <a:pt x="16965" y="21532"/>
                  <a:pt x="17274" y="21424"/>
                </a:cubicBezTo>
                <a:lnTo>
                  <a:pt x="17279" y="21428"/>
                </a:lnTo>
                <a:lnTo>
                  <a:pt x="21600" y="19916"/>
                </a:lnTo>
                <a:lnTo>
                  <a:pt x="21600" y="18809"/>
                </a:lnTo>
                <a:lnTo>
                  <a:pt x="16588" y="20560"/>
                </a:lnTo>
                <a:lnTo>
                  <a:pt x="16588" y="20554"/>
                </a:lnTo>
                <a:cubicBezTo>
                  <a:pt x="16485" y="20590"/>
                  <a:pt x="16373" y="20618"/>
                  <a:pt x="16248" y="20618"/>
                </a:cubicBezTo>
                <a:cubicBezTo>
                  <a:pt x="16123" y="20618"/>
                  <a:pt x="16012" y="20590"/>
                  <a:pt x="15908" y="20554"/>
                </a:cubicBezTo>
                <a:lnTo>
                  <a:pt x="15903" y="20560"/>
                </a:lnTo>
                <a:lnTo>
                  <a:pt x="1869" y="15653"/>
                </a:lnTo>
                <a:lnTo>
                  <a:pt x="1874" y="15646"/>
                </a:lnTo>
                <a:cubicBezTo>
                  <a:pt x="1639" y="15564"/>
                  <a:pt x="1478" y="15407"/>
                  <a:pt x="1478" y="15218"/>
                </a:cubicBezTo>
                <a:cubicBezTo>
                  <a:pt x="1478" y="15030"/>
                  <a:pt x="1639" y="14871"/>
                  <a:pt x="1874" y="14789"/>
                </a:cubicBezTo>
                <a:lnTo>
                  <a:pt x="1869" y="14782"/>
                </a:lnTo>
                <a:lnTo>
                  <a:pt x="5357" y="13564"/>
                </a:lnTo>
                <a:lnTo>
                  <a:pt x="15212" y="17010"/>
                </a:lnTo>
                <a:lnTo>
                  <a:pt x="15217" y="17007"/>
                </a:lnTo>
                <a:cubicBezTo>
                  <a:pt x="15526" y="17116"/>
                  <a:pt x="15875" y="17182"/>
                  <a:pt x="16248" y="17182"/>
                </a:cubicBezTo>
                <a:cubicBezTo>
                  <a:pt x="16621" y="17182"/>
                  <a:pt x="16965" y="17116"/>
                  <a:pt x="17274" y="17007"/>
                </a:cubicBezTo>
                <a:lnTo>
                  <a:pt x="17279" y="17010"/>
                </a:lnTo>
                <a:lnTo>
                  <a:pt x="21600" y="15498"/>
                </a:lnTo>
                <a:lnTo>
                  <a:pt x="21600" y="14391"/>
                </a:lnTo>
                <a:lnTo>
                  <a:pt x="16588" y="16143"/>
                </a:lnTo>
                <a:lnTo>
                  <a:pt x="16588" y="16139"/>
                </a:lnTo>
                <a:cubicBezTo>
                  <a:pt x="16485" y="16175"/>
                  <a:pt x="16373" y="16200"/>
                  <a:pt x="16248" y="16200"/>
                </a:cubicBezTo>
                <a:cubicBezTo>
                  <a:pt x="16123" y="16200"/>
                  <a:pt x="16012" y="16175"/>
                  <a:pt x="15908" y="16139"/>
                </a:cubicBezTo>
                <a:lnTo>
                  <a:pt x="15903" y="16143"/>
                </a:lnTo>
                <a:lnTo>
                  <a:pt x="1869" y="11235"/>
                </a:lnTo>
                <a:lnTo>
                  <a:pt x="1874" y="11229"/>
                </a:lnTo>
                <a:cubicBezTo>
                  <a:pt x="1639" y="11147"/>
                  <a:pt x="1478" y="10988"/>
                  <a:pt x="1478" y="10800"/>
                </a:cubicBezTo>
                <a:cubicBezTo>
                  <a:pt x="1478" y="10612"/>
                  <a:pt x="1639" y="10453"/>
                  <a:pt x="1874" y="10371"/>
                </a:cubicBezTo>
                <a:lnTo>
                  <a:pt x="1869" y="10365"/>
                </a:lnTo>
                <a:lnTo>
                  <a:pt x="5357" y="9146"/>
                </a:lnTo>
                <a:lnTo>
                  <a:pt x="15212" y="12595"/>
                </a:lnTo>
                <a:lnTo>
                  <a:pt x="15217" y="12589"/>
                </a:lnTo>
                <a:cubicBezTo>
                  <a:pt x="15526" y="12698"/>
                  <a:pt x="15875" y="12764"/>
                  <a:pt x="16248" y="12764"/>
                </a:cubicBezTo>
                <a:cubicBezTo>
                  <a:pt x="16621" y="12764"/>
                  <a:pt x="16965" y="12698"/>
                  <a:pt x="17274" y="12589"/>
                </a:cubicBezTo>
                <a:lnTo>
                  <a:pt x="17279" y="12595"/>
                </a:lnTo>
                <a:lnTo>
                  <a:pt x="21600" y="11083"/>
                </a:lnTo>
                <a:lnTo>
                  <a:pt x="21600" y="9973"/>
                </a:lnTo>
                <a:lnTo>
                  <a:pt x="16588" y="11725"/>
                </a:lnTo>
                <a:lnTo>
                  <a:pt x="16588" y="11721"/>
                </a:lnTo>
                <a:cubicBezTo>
                  <a:pt x="16485" y="11757"/>
                  <a:pt x="16373" y="11782"/>
                  <a:pt x="16248" y="11782"/>
                </a:cubicBezTo>
                <a:cubicBezTo>
                  <a:pt x="16123" y="11782"/>
                  <a:pt x="16012" y="11757"/>
                  <a:pt x="15908" y="11721"/>
                </a:cubicBezTo>
                <a:lnTo>
                  <a:pt x="15903" y="11725"/>
                </a:lnTo>
                <a:cubicBezTo>
                  <a:pt x="15903" y="11725"/>
                  <a:pt x="1869" y="6817"/>
                  <a:pt x="1869" y="6817"/>
                </a:cubicBezTo>
                <a:lnTo>
                  <a:pt x="1874" y="6811"/>
                </a:lnTo>
                <a:cubicBezTo>
                  <a:pt x="1639" y="6728"/>
                  <a:pt x="1478" y="6570"/>
                  <a:pt x="1478" y="6382"/>
                </a:cubicBezTo>
                <a:cubicBezTo>
                  <a:pt x="1478" y="6194"/>
                  <a:pt x="1639" y="6035"/>
                  <a:pt x="1874" y="5953"/>
                </a:cubicBezTo>
                <a:lnTo>
                  <a:pt x="1869" y="5947"/>
                </a:lnTo>
                <a:lnTo>
                  <a:pt x="15903" y="1039"/>
                </a:lnTo>
                <a:lnTo>
                  <a:pt x="15908" y="1046"/>
                </a:lnTo>
                <a:cubicBezTo>
                  <a:pt x="16012" y="1010"/>
                  <a:pt x="16123" y="982"/>
                  <a:pt x="16248" y="982"/>
                </a:cubicBezTo>
                <a:cubicBezTo>
                  <a:pt x="16373" y="982"/>
                  <a:pt x="16485" y="1010"/>
                  <a:pt x="16588" y="1046"/>
                </a:cubicBezTo>
                <a:lnTo>
                  <a:pt x="16588" y="1039"/>
                </a:lnTo>
                <a:lnTo>
                  <a:pt x="21600" y="2791"/>
                </a:lnTo>
                <a:lnTo>
                  <a:pt x="21600" y="1684"/>
                </a:lnTo>
                <a:lnTo>
                  <a:pt x="17279" y="172"/>
                </a:lnTo>
                <a:lnTo>
                  <a:pt x="17274" y="175"/>
                </a:lnTo>
                <a:cubicBezTo>
                  <a:pt x="16965" y="68"/>
                  <a:pt x="16621" y="0"/>
                  <a:pt x="16248" y="0"/>
                </a:cubicBezTo>
                <a:close/>
              </a:path>
            </a:pathLst>
          </a:custGeom>
          <a:solidFill>
            <a:srgbClr val="677180">
              <a:alpha val="15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20" name="Shape"/>
          <p:cNvSpPr/>
          <p:nvPr/>
        </p:nvSpPr>
        <p:spPr>
          <a:xfrm>
            <a:off x="20538379" y="6418659"/>
            <a:ext cx="1688307" cy="2341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9317" y="755"/>
                  <a:pt x="17093" y="1734"/>
                  <a:pt x="15426" y="2937"/>
                </a:cubicBezTo>
                <a:cubicBezTo>
                  <a:pt x="14398" y="3678"/>
                  <a:pt x="10991" y="5939"/>
                  <a:pt x="10201" y="6704"/>
                </a:cubicBezTo>
                <a:cubicBezTo>
                  <a:pt x="7643" y="7210"/>
                  <a:pt x="3921" y="8224"/>
                  <a:pt x="1843" y="9722"/>
                </a:cubicBezTo>
                <a:cubicBezTo>
                  <a:pt x="1843" y="9722"/>
                  <a:pt x="4376" y="9725"/>
                  <a:pt x="7469" y="11146"/>
                </a:cubicBezTo>
                <a:cubicBezTo>
                  <a:pt x="7019" y="12468"/>
                  <a:pt x="7588" y="13864"/>
                  <a:pt x="9155" y="14994"/>
                </a:cubicBezTo>
                <a:cubicBezTo>
                  <a:pt x="10375" y="15875"/>
                  <a:pt x="11822" y="16320"/>
                  <a:pt x="13268" y="16320"/>
                </a:cubicBezTo>
                <a:cubicBezTo>
                  <a:pt x="13678" y="16320"/>
                  <a:pt x="14086" y="16286"/>
                  <a:pt x="14491" y="16214"/>
                </a:cubicBezTo>
                <a:cubicBezTo>
                  <a:pt x="16461" y="18445"/>
                  <a:pt x="16472" y="20271"/>
                  <a:pt x="16472" y="20271"/>
                </a:cubicBezTo>
                <a:cubicBezTo>
                  <a:pt x="18549" y="18773"/>
                  <a:pt x="19951" y="16085"/>
                  <a:pt x="20650" y="14240"/>
                </a:cubicBezTo>
                <a:cubicBezTo>
                  <a:pt x="20875" y="14119"/>
                  <a:pt x="21229" y="13881"/>
                  <a:pt x="21600" y="13625"/>
                </a:cubicBezTo>
                <a:lnTo>
                  <a:pt x="21600" y="12127"/>
                </a:lnTo>
                <a:cubicBezTo>
                  <a:pt x="21113" y="12483"/>
                  <a:pt x="20621" y="12840"/>
                  <a:pt x="20260" y="13079"/>
                </a:cubicBezTo>
                <a:lnTo>
                  <a:pt x="11810" y="6990"/>
                </a:lnTo>
                <a:cubicBezTo>
                  <a:pt x="12612" y="6363"/>
                  <a:pt x="14146" y="5303"/>
                  <a:pt x="15141" y="4617"/>
                </a:cubicBezTo>
                <a:cubicBezTo>
                  <a:pt x="15701" y="4232"/>
                  <a:pt x="16179" y="3903"/>
                  <a:pt x="16472" y="3691"/>
                </a:cubicBezTo>
                <a:cubicBezTo>
                  <a:pt x="17854" y="2694"/>
                  <a:pt x="19687" y="1864"/>
                  <a:pt x="21600" y="1190"/>
                </a:cubicBezTo>
                <a:lnTo>
                  <a:pt x="21600" y="0"/>
                </a:lnTo>
                <a:close/>
                <a:moveTo>
                  <a:pt x="15507" y="6679"/>
                </a:moveTo>
                <a:cubicBezTo>
                  <a:pt x="15099" y="6679"/>
                  <a:pt x="14771" y="6914"/>
                  <a:pt x="14771" y="7210"/>
                </a:cubicBezTo>
                <a:cubicBezTo>
                  <a:pt x="14771" y="7504"/>
                  <a:pt x="15099" y="7744"/>
                  <a:pt x="15507" y="7744"/>
                </a:cubicBezTo>
                <a:cubicBezTo>
                  <a:pt x="15915" y="7744"/>
                  <a:pt x="16248" y="7504"/>
                  <a:pt x="16248" y="7210"/>
                </a:cubicBezTo>
                <a:cubicBezTo>
                  <a:pt x="16248" y="6914"/>
                  <a:pt x="15915" y="6679"/>
                  <a:pt x="15507" y="6679"/>
                </a:cubicBezTo>
                <a:close/>
                <a:moveTo>
                  <a:pt x="10704" y="7697"/>
                </a:moveTo>
                <a:lnTo>
                  <a:pt x="19280" y="13881"/>
                </a:lnTo>
                <a:cubicBezTo>
                  <a:pt x="19266" y="13908"/>
                  <a:pt x="19240" y="13933"/>
                  <a:pt x="19229" y="13962"/>
                </a:cubicBezTo>
                <a:cubicBezTo>
                  <a:pt x="18689" y="15384"/>
                  <a:pt x="17975" y="16684"/>
                  <a:pt x="17188" y="17730"/>
                </a:cubicBezTo>
                <a:cubicBezTo>
                  <a:pt x="16862" y="17099"/>
                  <a:pt x="16400" y="16386"/>
                  <a:pt x="15740" y="15639"/>
                </a:cubicBezTo>
                <a:cubicBezTo>
                  <a:pt x="15465" y="15327"/>
                  <a:pt x="14989" y="15148"/>
                  <a:pt x="14491" y="15148"/>
                </a:cubicBezTo>
                <a:cubicBezTo>
                  <a:pt x="14374" y="15148"/>
                  <a:pt x="14258" y="15157"/>
                  <a:pt x="14141" y="15177"/>
                </a:cubicBezTo>
                <a:cubicBezTo>
                  <a:pt x="13854" y="15229"/>
                  <a:pt x="13559" y="15254"/>
                  <a:pt x="13268" y="15254"/>
                </a:cubicBezTo>
                <a:cubicBezTo>
                  <a:pt x="12181" y="15254"/>
                  <a:pt x="11119" y="14902"/>
                  <a:pt x="10201" y="14240"/>
                </a:cubicBezTo>
                <a:cubicBezTo>
                  <a:pt x="9030" y="13396"/>
                  <a:pt x="8570" y="12388"/>
                  <a:pt x="8906" y="11402"/>
                </a:cubicBezTo>
                <a:cubicBezTo>
                  <a:pt x="9057" y="10958"/>
                  <a:pt x="8794" y="10494"/>
                  <a:pt x="8261" y="10249"/>
                </a:cubicBezTo>
                <a:cubicBezTo>
                  <a:pt x="7224" y="9773"/>
                  <a:pt x="6237" y="9439"/>
                  <a:pt x="5362" y="9205"/>
                </a:cubicBezTo>
                <a:cubicBezTo>
                  <a:pt x="6812" y="8635"/>
                  <a:pt x="8619" y="8123"/>
                  <a:pt x="10592" y="7733"/>
                </a:cubicBezTo>
                <a:cubicBezTo>
                  <a:pt x="10632" y="7726"/>
                  <a:pt x="10665" y="7708"/>
                  <a:pt x="10704" y="7697"/>
                </a:cubicBezTo>
                <a:close/>
                <a:moveTo>
                  <a:pt x="17726" y="8275"/>
                </a:moveTo>
                <a:cubicBezTo>
                  <a:pt x="17317" y="8275"/>
                  <a:pt x="16984" y="8516"/>
                  <a:pt x="16984" y="8810"/>
                </a:cubicBezTo>
                <a:cubicBezTo>
                  <a:pt x="16984" y="9105"/>
                  <a:pt x="17317" y="9341"/>
                  <a:pt x="17726" y="9341"/>
                </a:cubicBezTo>
                <a:cubicBezTo>
                  <a:pt x="18134" y="9341"/>
                  <a:pt x="18462" y="9105"/>
                  <a:pt x="18462" y="8810"/>
                </a:cubicBezTo>
                <a:cubicBezTo>
                  <a:pt x="18462" y="8516"/>
                  <a:pt x="18134" y="8275"/>
                  <a:pt x="17726" y="8275"/>
                </a:cubicBezTo>
                <a:close/>
                <a:moveTo>
                  <a:pt x="19940" y="9875"/>
                </a:moveTo>
                <a:cubicBezTo>
                  <a:pt x="19530" y="9875"/>
                  <a:pt x="19203" y="10116"/>
                  <a:pt x="19203" y="10410"/>
                </a:cubicBezTo>
                <a:cubicBezTo>
                  <a:pt x="19203" y="10704"/>
                  <a:pt x="19530" y="10941"/>
                  <a:pt x="19940" y="10941"/>
                </a:cubicBezTo>
                <a:cubicBezTo>
                  <a:pt x="20348" y="10941"/>
                  <a:pt x="20681" y="10704"/>
                  <a:pt x="20681" y="10410"/>
                </a:cubicBezTo>
                <a:cubicBezTo>
                  <a:pt x="20681" y="10116"/>
                  <a:pt x="20348" y="9875"/>
                  <a:pt x="19940" y="9875"/>
                </a:cubicBezTo>
                <a:close/>
                <a:moveTo>
                  <a:pt x="5728" y="11245"/>
                </a:moveTo>
                <a:lnTo>
                  <a:pt x="0" y="21600"/>
                </a:lnTo>
                <a:lnTo>
                  <a:pt x="14359" y="17470"/>
                </a:lnTo>
                <a:cubicBezTo>
                  <a:pt x="14104" y="17491"/>
                  <a:pt x="13847" y="17499"/>
                  <a:pt x="13593" y="17499"/>
                </a:cubicBezTo>
                <a:cubicBezTo>
                  <a:pt x="9199" y="17499"/>
                  <a:pt x="5222" y="14439"/>
                  <a:pt x="5728" y="11245"/>
                </a:cubicBezTo>
                <a:close/>
                <a:moveTo>
                  <a:pt x="5316" y="14859"/>
                </a:moveTo>
                <a:cubicBezTo>
                  <a:pt x="5675" y="15339"/>
                  <a:pt x="6119" y="15795"/>
                  <a:pt x="6641" y="16217"/>
                </a:cubicBezTo>
                <a:cubicBezTo>
                  <a:pt x="7431" y="16856"/>
                  <a:pt x="8347" y="17379"/>
                  <a:pt x="9338" y="17766"/>
                </a:cubicBezTo>
                <a:cubicBezTo>
                  <a:pt x="9338" y="17766"/>
                  <a:pt x="2645" y="19692"/>
                  <a:pt x="2645" y="19692"/>
                </a:cubicBezTo>
                <a:lnTo>
                  <a:pt x="5316" y="14859"/>
                </a:lnTo>
                <a:close/>
              </a:path>
            </a:pathLst>
          </a:custGeom>
          <a:solidFill>
            <a:srgbClr val="677180">
              <a:alpha val="15000"/>
            </a:srgbClr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1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80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76C6800-DB8F-437C-9960-3BAB7E363D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075FCEB-0DEB-4600-AC9D-350DAD5C73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146852" y="2921000"/>
            <a:ext cx="5080002" cy="4568824"/>
          </a:xfrm>
        </p:spPr>
      </p:sp>
      <p:sp>
        <p:nvSpPr>
          <p:cNvPr id="1123" name="Price table &amp;…"/>
          <p:cNvSpPr txBox="1"/>
          <p:nvPr/>
        </p:nvSpPr>
        <p:spPr>
          <a:xfrm>
            <a:off x="2154435" y="4702466"/>
            <a:ext cx="4207194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Price table &amp;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F6F8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images.</a:t>
            </a:r>
          </a:p>
        </p:txBody>
      </p:sp>
      <p:sp>
        <p:nvSpPr>
          <p:cNvPr id="1124" name="Globally administrate client meta services with B2C…"/>
          <p:cNvSpPr txBox="1"/>
          <p:nvPr/>
        </p:nvSpPr>
        <p:spPr>
          <a:xfrm>
            <a:off x="2154435" y="7946733"/>
            <a:ext cx="69133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meta services with B2C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processes. Distinctively synergies excellent communities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F6F8FF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and global manufactured products.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D1BC70-9269-E24F-9E5D-BA2302182EE6}"/>
              </a:ext>
            </a:extLst>
          </p:cNvPr>
          <p:cNvCxnSpPr>
            <a:cxnSpLocks/>
          </p:cNvCxnSpPr>
          <p:nvPr/>
        </p:nvCxnSpPr>
        <p:spPr>
          <a:xfrm>
            <a:off x="2154435" y="7540638"/>
            <a:ext cx="630768" cy="0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75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4" grpId="0" animBg="1"/>
      <p:bldP spid="1120" grpId="0" animBg="1"/>
      <p:bldP spid="1123" grpId="0" animBg="1"/>
      <p:bldP spid="1124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81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13899D71-DA34-2C47-9095-8F81188CC4E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9000" y="0"/>
            <a:ext cx="21337853" cy="6858000"/>
          </a:xfrm>
        </p:spPr>
      </p:sp>
      <p:sp>
        <p:nvSpPr>
          <p:cNvPr id="1129" name="LEVEL ONE…"/>
          <p:cNvSpPr txBox="1"/>
          <p:nvPr/>
        </p:nvSpPr>
        <p:spPr>
          <a:xfrm>
            <a:off x="2155792" y="9224571"/>
            <a:ext cx="415187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LEVEL ONE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sp>
        <p:nvSpPr>
          <p:cNvPr id="1130" name="$30"/>
          <p:cNvSpPr txBox="1"/>
          <p:nvPr/>
        </p:nvSpPr>
        <p:spPr>
          <a:xfrm>
            <a:off x="4984614" y="10588559"/>
            <a:ext cx="1951703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$30</a:t>
            </a:r>
          </a:p>
        </p:txBody>
      </p:sp>
      <p:sp>
        <p:nvSpPr>
          <p:cNvPr id="1131" name="LEVEL TWO…"/>
          <p:cNvSpPr txBox="1"/>
          <p:nvPr/>
        </p:nvSpPr>
        <p:spPr>
          <a:xfrm>
            <a:off x="7450985" y="9224571"/>
            <a:ext cx="415187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LEVEL TWO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sp>
        <p:nvSpPr>
          <p:cNvPr id="1132" name="$60"/>
          <p:cNvSpPr txBox="1"/>
          <p:nvPr/>
        </p:nvSpPr>
        <p:spPr>
          <a:xfrm>
            <a:off x="10279807" y="10588559"/>
            <a:ext cx="1951703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>
                <a:latin typeface="Inter ExtraBold" panose="02000503000000020004" pitchFamily="2" charset="0"/>
                <a:ea typeface="Inter ExtraBold" panose="02000503000000020004" pitchFamily="2" charset="0"/>
              </a:rPr>
              <a:t>$60</a:t>
            </a:r>
          </a:p>
        </p:txBody>
      </p:sp>
      <p:sp>
        <p:nvSpPr>
          <p:cNvPr id="1133" name="LEVEL FOUR…"/>
          <p:cNvSpPr txBox="1"/>
          <p:nvPr/>
        </p:nvSpPr>
        <p:spPr>
          <a:xfrm>
            <a:off x="18041374" y="9224571"/>
            <a:ext cx="4151876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LEVEL FOUR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sp>
        <p:nvSpPr>
          <p:cNvPr id="1134" name="$90"/>
          <p:cNvSpPr txBox="1"/>
          <p:nvPr/>
        </p:nvSpPr>
        <p:spPr>
          <a:xfrm>
            <a:off x="20870196" y="10588559"/>
            <a:ext cx="1951703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>
                <a:latin typeface="Inter ExtraBold" panose="02000503000000020004" pitchFamily="2" charset="0"/>
                <a:ea typeface="Inter ExtraBold" panose="02000503000000020004" pitchFamily="2" charset="0"/>
              </a:rPr>
              <a:t>$90</a:t>
            </a:r>
          </a:p>
        </p:txBody>
      </p:sp>
      <p:sp>
        <p:nvSpPr>
          <p:cNvPr id="1135" name="LEVEL THREE…"/>
          <p:cNvSpPr txBox="1"/>
          <p:nvPr/>
        </p:nvSpPr>
        <p:spPr>
          <a:xfrm>
            <a:off x="12746179" y="9224571"/>
            <a:ext cx="415187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LEVEL THREE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services processes.</a:t>
            </a:r>
          </a:p>
        </p:txBody>
      </p:sp>
      <p:sp>
        <p:nvSpPr>
          <p:cNvPr id="1136" name="$80"/>
          <p:cNvSpPr txBox="1"/>
          <p:nvPr/>
        </p:nvSpPr>
        <p:spPr>
          <a:xfrm>
            <a:off x="15575003" y="10588559"/>
            <a:ext cx="1951703" cy="9239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>
                <a:latin typeface="Inter ExtraBold" panose="02000503000000020004" pitchFamily="2" charset="0"/>
                <a:ea typeface="Inter ExtraBold" panose="02000503000000020004" pitchFamily="2" charset="0"/>
              </a:rPr>
              <a:t>$80</a:t>
            </a:r>
          </a:p>
        </p:txBody>
      </p:sp>
      <p:sp>
        <p:nvSpPr>
          <p:cNvPr id="1137" name="Line"/>
          <p:cNvSpPr/>
          <p:nvPr/>
        </p:nvSpPr>
        <p:spPr>
          <a:xfrm>
            <a:off x="7450985" y="6858000"/>
            <a:ext cx="1" cy="2058084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38" name="Line"/>
          <p:cNvSpPr/>
          <p:nvPr/>
        </p:nvSpPr>
        <p:spPr>
          <a:xfrm>
            <a:off x="12739830" y="6858000"/>
            <a:ext cx="1" cy="2058084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39" name="Line"/>
          <p:cNvSpPr/>
          <p:nvPr/>
        </p:nvSpPr>
        <p:spPr>
          <a:xfrm>
            <a:off x="18047723" y="6858000"/>
            <a:ext cx="1" cy="2058084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40" name="Line"/>
          <p:cNvSpPr/>
          <p:nvPr/>
        </p:nvSpPr>
        <p:spPr>
          <a:xfrm flipH="1">
            <a:off x="2149442" y="6858000"/>
            <a:ext cx="1" cy="2058084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9" grpId="0" animBg="1"/>
      <p:bldP spid="1130" grpId="0" animBg="1"/>
      <p:bldP spid="1131" grpId="0" animBg="1"/>
      <p:bldP spid="1132" grpId="0" animBg="1"/>
      <p:bldP spid="1133" grpId="0" animBg="1"/>
      <p:bldP spid="1134" grpId="0" animBg="1"/>
      <p:bldP spid="1135" grpId="0" animBg="1"/>
      <p:bldP spid="1136" grpId="0" animBg="1"/>
      <p:bldP spid="1137" grpId="0" animBg="1"/>
      <p:bldP spid="1138" grpId="0" animBg="1"/>
      <p:bldP spid="1139" grpId="0" animBg="1"/>
      <p:bldP spid="1140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82</a:t>
            </a:fld>
            <a:endParaRPr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455CACB-08CE-4268-B643-559F5727490A}"/>
              </a:ext>
            </a:extLst>
          </p:cNvPr>
          <p:cNvGrpSpPr/>
          <p:nvPr/>
        </p:nvGrpSpPr>
        <p:grpSpPr>
          <a:xfrm>
            <a:off x="14147800" y="6981759"/>
            <a:ext cx="3175000" cy="4445001"/>
            <a:chOff x="14147800" y="6981759"/>
            <a:chExt cx="3175000" cy="4445001"/>
          </a:xfrm>
        </p:grpSpPr>
        <p:sp>
          <p:nvSpPr>
            <p:cNvPr id="1143" name="Rectangle"/>
            <p:cNvSpPr/>
            <p:nvPr/>
          </p:nvSpPr>
          <p:spPr>
            <a:xfrm>
              <a:off x="14147800" y="6981759"/>
              <a:ext cx="3175000" cy="4445001"/>
            </a:xfrm>
            <a:prstGeom prst="rect">
              <a:avLst/>
            </a:prstGeom>
            <a:noFill/>
            <a:ln w="635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365760" tIns="0" rIns="0" bIns="365760" numCol="1" anchor="b" anchorCtr="0">
              <a:noAutofit/>
            </a:bodyPr>
            <a:lstStyle/>
            <a:p>
              <a:pPr marL="0" marR="0" lvl="0" indent="0" algn="l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5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nter ExtraBold" panose="02000503000000020004" pitchFamily="2" charset="0"/>
                  <a:ea typeface="Helvetica Neue"/>
                  <a:sym typeface="Helvetica Neue"/>
                </a:rPr>
                <a:t>$600</a:t>
              </a:r>
            </a:p>
          </p:txBody>
        </p:sp>
        <p:sp>
          <p:nvSpPr>
            <p:cNvPr id="1145" name="PRICE TABLE…"/>
            <p:cNvSpPr txBox="1"/>
            <p:nvPr/>
          </p:nvSpPr>
          <p:spPr>
            <a:xfrm>
              <a:off x="14630400" y="7304694"/>
              <a:ext cx="2355410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 ExtraBold" panose="02000503000000020004" pitchFamily="2" charset="0"/>
                  <a:ea typeface="Inter" panose="02000503000000020004" pitchFamily="2" charset="0"/>
                </a:rPr>
                <a:t>PRICE TABLE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processes.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260D103-57B0-4BD2-893F-95BA54AECD0F}"/>
              </a:ext>
            </a:extLst>
          </p:cNvPr>
          <p:cNvGrpSpPr/>
          <p:nvPr/>
        </p:nvGrpSpPr>
        <p:grpSpPr>
          <a:xfrm>
            <a:off x="19051852" y="6981759"/>
            <a:ext cx="3175001" cy="4445001"/>
            <a:chOff x="19051852" y="6981759"/>
            <a:chExt cx="3175001" cy="4445001"/>
          </a:xfrm>
        </p:grpSpPr>
        <p:sp>
          <p:nvSpPr>
            <p:cNvPr id="1147" name="Rectangle"/>
            <p:cNvSpPr/>
            <p:nvPr/>
          </p:nvSpPr>
          <p:spPr>
            <a:xfrm>
              <a:off x="19051852" y="6981759"/>
              <a:ext cx="3175001" cy="4445001"/>
            </a:xfrm>
            <a:prstGeom prst="rect">
              <a:avLst/>
            </a:prstGeom>
            <a:noFill/>
            <a:ln w="635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365760" tIns="0" rIns="0" bIns="365760" numCol="1" anchor="b" anchorCtr="0">
              <a:noAutofit/>
            </a:bodyPr>
            <a:lstStyle/>
            <a:p>
              <a:pPr marL="0" marR="0" lvl="0" indent="0" algn="l" defTabSz="8255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550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Inter ExtraBold" panose="02000503000000020004" pitchFamily="2" charset="0"/>
                  <a:ea typeface="Helvetica Neue"/>
                  <a:sym typeface="Helvetica Neue"/>
                </a:rPr>
                <a:t>$900</a:t>
              </a:r>
            </a:p>
          </p:txBody>
        </p:sp>
        <p:sp>
          <p:nvSpPr>
            <p:cNvPr id="1149" name="PRICE TABLE…"/>
            <p:cNvSpPr txBox="1"/>
            <p:nvPr/>
          </p:nvSpPr>
          <p:spPr>
            <a:xfrm>
              <a:off x="19463658" y="7304694"/>
              <a:ext cx="242620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PRICE TABLE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processes.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443D986-4AD3-449B-9E57-9468C113BDA3}"/>
              </a:ext>
            </a:extLst>
          </p:cNvPr>
          <p:cNvGrpSpPr/>
          <p:nvPr/>
        </p:nvGrpSpPr>
        <p:grpSpPr>
          <a:xfrm>
            <a:off x="9243748" y="6981759"/>
            <a:ext cx="3175001" cy="4445001"/>
            <a:chOff x="9243748" y="6981759"/>
            <a:chExt cx="3175001" cy="4445001"/>
          </a:xfrm>
        </p:grpSpPr>
        <p:sp>
          <p:nvSpPr>
            <p:cNvPr id="1151" name="Rectangle"/>
            <p:cNvSpPr/>
            <p:nvPr/>
          </p:nvSpPr>
          <p:spPr>
            <a:xfrm>
              <a:off x="9243748" y="6981759"/>
              <a:ext cx="3175001" cy="4445001"/>
            </a:xfrm>
            <a:prstGeom prst="rect">
              <a:avLst/>
            </a:prstGeom>
            <a:noFill/>
            <a:ln w="63500" cap="flat">
              <a:solidFill>
                <a:srgbClr val="30353E"/>
              </a:solidFill>
              <a:prstDash val="solid"/>
              <a:miter lim="400000"/>
            </a:ln>
            <a:effectLst/>
          </p:spPr>
          <p:txBody>
            <a:bodyPr wrap="square" lIns="365760" tIns="0" rIns="0" bIns="365760" numCol="1" anchor="b" anchorCtr="0">
              <a:noAutofit/>
            </a:bodyPr>
            <a:lstStyle/>
            <a:p>
              <a:pPr algn="l"/>
              <a:r>
                <a:rPr lang="en-US" sz="5500" dirty="0">
                  <a:latin typeface="Inter ExtraBold" panose="02000503000000020004" pitchFamily="2" charset="0"/>
                </a:rPr>
                <a:t>$500</a:t>
              </a:r>
            </a:p>
          </p:txBody>
        </p:sp>
        <p:sp>
          <p:nvSpPr>
            <p:cNvPr id="1153" name="PRICE TABLE…"/>
            <p:cNvSpPr txBox="1"/>
            <p:nvPr/>
          </p:nvSpPr>
          <p:spPr>
            <a:xfrm>
              <a:off x="9637487" y="7304694"/>
              <a:ext cx="2444272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 ExtraBold" panose="02000503000000020004" pitchFamily="2" charset="0"/>
                  <a:ea typeface="Inter" panose="02000503000000020004" pitchFamily="2" charset="0"/>
                </a:rPr>
                <a:t>PRICE TABLE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processes.</a:t>
              </a:r>
            </a:p>
          </p:txBody>
        </p:sp>
      </p:grpSp>
      <p:sp>
        <p:nvSpPr>
          <p:cNvPr id="1155" name="Price-table analysis…"/>
          <p:cNvSpPr txBox="1"/>
          <p:nvPr/>
        </p:nvSpPr>
        <p:spPr>
          <a:xfrm>
            <a:off x="2154435" y="2288381"/>
            <a:ext cx="6573712" cy="2979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Price-table analysis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editable.</a:t>
            </a:r>
          </a:p>
        </p:txBody>
      </p:sp>
      <p:sp>
        <p:nvSpPr>
          <p:cNvPr id="1156" name="Globally administrate client-focused meta…"/>
          <p:cNvSpPr txBox="1"/>
          <p:nvPr/>
        </p:nvSpPr>
        <p:spPr>
          <a:xfrm>
            <a:off x="2154435" y="6504594"/>
            <a:ext cx="5370315" cy="1611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 manufactured products.</a:t>
            </a:r>
          </a:p>
        </p:txBody>
      </p:sp>
      <p:sp>
        <p:nvSpPr>
          <p:cNvPr id="1158" name="Rectangle"/>
          <p:cNvSpPr/>
          <p:nvPr/>
        </p:nvSpPr>
        <p:spPr>
          <a:xfrm>
            <a:off x="14116050" y="4030821"/>
            <a:ext cx="8142553" cy="101601"/>
          </a:xfrm>
          <a:prstGeom prst="rect">
            <a:avLst/>
          </a:prstGeom>
          <a:solidFill>
            <a:srgbClr val="30353E">
              <a:alpha val="1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59" name="Rectangle"/>
          <p:cNvSpPr/>
          <p:nvPr/>
        </p:nvSpPr>
        <p:spPr>
          <a:xfrm>
            <a:off x="14116050" y="4030821"/>
            <a:ext cx="6350000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60" name="PRICE ANALYSIS"/>
          <p:cNvSpPr txBox="1"/>
          <p:nvPr/>
        </p:nvSpPr>
        <p:spPr>
          <a:xfrm>
            <a:off x="14116049" y="3503226"/>
            <a:ext cx="2749551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PRICE ANALYSIS</a:t>
            </a:r>
          </a:p>
        </p:txBody>
      </p:sp>
      <p:sp>
        <p:nvSpPr>
          <p:cNvPr id="1161" name="75%"/>
          <p:cNvSpPr txBox="1"/>
          <p:nvPr/>
        </p:nvSpPr>
        <p:spPr>
          <a:xfrm>
            <a:off x="20769944" y="3503226"/>
            <a:ext cx="1488660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75%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64EC763-4CD6-CF4B-B911-2AFEFB969C0E}"/>
              </a:ext>
            </a:extLst>
          </p:cNvPr>
          <p:cNvCxnSpPr>
            <a:cxnSpLocks/>
          </p:cNvCxnSpPr>
          <p:nvPr/>
        </p:nvCxnSpPr>
        <p:spPr>
          <a:xfrm>
            <a:off x="2154435" y="608156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1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5" grpId="0" animBg="1"/>
      <p:bldP spid="1156" grpId="0" animBg="1"/>
      <p:bldP spid="1158" grpId="0" animBg="1"/>
      <p:bldP spid="1159" grpId="0" animBg="1"/>
      <p:bldP spid="1160" grpId="0" animBg="1"/>
      <p:bldP spid="1161" grpId="0" animBg="1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6C0C0E04-946D-4896-9347-296AD046DC2C}"/>
              </a:ext>
            </a:extLst>
          </p:cNvPr>
          <p:cNvGrpSpPr/>
          <p:nvPr/>
        </p:nvGrpSpPr>
        <p:grpSpPr>
          <a:xfrm>
            <a:off x="11518635" y="3895278"/>
            <a:ext cx="5080001" cy="5925445"/>
            <a:chOff x="11518635" y="3895278"/>
            <a:chExt cx="5080001" cy="5925445"/>
          </a:xfrm>
        </p:grpSpPr>
        <p:sp>
          <p:nvSpPr>
            <p:cNvPr id="1163" name="Rounded Rectangle"/>
            <p:cNvSpPr/>
            <p:nvPr/>
          </p:nvSpPr>
          <p:spPr>
            <a:xfrm>
              <a:off x="11518635" y="3895278"/>
              <a:ext cx="5080001" cy="5925445"/>
            </a:xfrm>
            <a:prstGeom prst="roundRect">
              <a:avLst>
                <a:gd name="adj" fmla="val 3750"/>
              </a:avLst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164" name="$20"/>
            <p:cNvSpPr txBox="1"/>
            <p:nvPr/>
          </p:nvSpPr>
          <p:spPr>
            <a:xfrm>
              <a:off x="12782022" y="6919037"/>
              <a:ext cx="2553228" cy="923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$20</a:t>
              </a:r>
            </a:p>
          </p:txBody>
        </p:sp>
        <p:sp>
          <p:nvSpPr>
            <p:cNvPr id="1165" name="LAYERS…"/>
            <p:cNvSpPr txBox="1"/>
            <p:nvPr/>
          </p:nvSpPr>
          <p:spPr>
            <a:xfrm>
              <a:off x="12077173" y="8180174"/>
              <a:ext cx="3962928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LAYERS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</p:grpSp>
      <p:sp>
        <p:nvSpPr>
          <p:cNvPr id="1166" name="Shape"/>
          <p:cNvSpPr/>
          <p:nvPr/>
        </p:nvSpPr>
        <p:spPr>
          <a:xfrm>
            <a:off x="13251210" y="4530409"/>
            <a:ext cx="1614850" cy="1614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53" y="11229"/>
                </a:moveTo>
                <a:lnTo>
                  <a:pt x="20356" y="11234"/>
                </a:lnTo>
                <a:lnTo>
                  <a:pt x="11029" y="16143"/>
                </a:lnTo>
                <a:lnTo>
                  <a:pt x="11026" y="16138"/>
                </a:lnTo>
                <a:cubicBezTo>
                  <a:pt x="10957" y="16174"/>
                  <a:pt x="10883" y="16200"/>
                  <a:pt x="10800" y="16200"/>
                </a:cubicBezTo>
                <a:cubicBezTo>
                  <a:pt x="10717" y="16200"/>
                  <a:pt x="10643" y="16174"/>
                  <a:pt x="10574" y="16138"/>
                </a:cubicBezTo>
                <a:lnTo>
                  <a:pt x="10571" y="16143"/>
                </a:lnTo>
                <a:lnTo>
                  <a:pt x="1244" y="11234"/>
                </a:lnTo>
                <a:lnTo>
                  <a:pt x="1247" y="11229"/>
                </a:lnTo>
                <a:cubicBezTo>
                  <a:pt x="1091" y="11147"/>
                  <a:pt x="982" y="10988"/>
                  <a:pt x="982" y="10800"/>
                </a:cubicBezTo>
                <a:cubicBezTo>
                  <a:pt x="982" y="10612"/>
                  <a:pt x="1091" y="10453"/>
                  <a:pt x="1247" y="10371"/>
                </a:cubicBezTo>
                <a:lnTo>
                  <a:pt x="1244" y="10366"/>
                </a:lnTo>
                <a:lnTo>
                  <a:pt x="3562" y="9146"/>
                </a:lnTo>
                <a:lnTo>
                  <a:pt x="10113" y="12594"/>
                </a:lnTo>
                <a:lnTo>
                  <a:pt x="10117" y="12588"/>
                </a:lnTo>
                <a:cubicBezTo>
                  <a:pt x="10322" y="12697"/>
                  <a:pt x="10552" y="12764"/>
                  <a:pt x="10800" y="12764"/>
                </a:cubicBezTo>
                <a:cubicBezTo>
                  <a:pt x="11048" y="12764"/>
                  <a:pt x="11278" y="12697"/>
                  <a:pt x="11483" y="12588"/>
                </a:cubicBezTo>
                <a:lnTo>
                  <a:pt x="11486" y="12594"/>
                </a:lnTo>
                <a:lnTo>
                  <a:pt x="18038" y="9146"/>
                </a:lnTo>
                <a:lnTo>
                  <a:pt x="20356" y="10366"/>
                </a:lnTo>
                <a:lnTo>
                  <a:pt x="20353" y="10371"/>
                </a:lnTo>
                <a:cubicBezTo>
                  <a:pt x="20509" y="10453"/>
                  <a:pt x="20618" y="10612"/>
                  <a:pt x="20618" y="10800"/>
                </a:cubicBezTo>
                <a:cubicBezTo>
                  <a:pt x="20618" y="10988"/>
                  <a:pt x="20509" y="11147"/>
                  <a:pt x="20353" y="11229"/>
                </a:cubicBezTo>
                <a:moveTo>
                  <a:pt x="20356" y="14784"/>
                </a:moveTo>
                <a:lnTo>
                  <a:pt x="20353" y="14790"/>
                </a:lnTo>
                <a:cubicBezTo>
                  <a:pt x="20509" y="14872"/>
                  <a:pt x="20618" y="15030"/>
                  <a:pt x="20618" y="15218"/>
                </a:cubicBezTo>
                <a:cubicBezTo>
                  <a:pt x="20618" y="15407"/>
                  <a:pt x="20509" y="15565"/>
                  <a:pt x="20353" y="15647"/>
                </a:cubicBezTo>
                <a:lnTo>
                  <a:pt x="20356" y="15653"/>
                </a:lnTo>
                <a:lnTo>
                  <a:pt x="11029" y="20562"/>
                </a:lnTo>
                <a:lnTo>
                  <a:pt x="11026" y="20556"/>
                </a:lnTo>
                <a:cubicBezTo>
                  <a:pt x="10957" y="20592"/>
                  <a:pt x="10883" y="20618"/>
                  <a:pt x="10800" y="20618"/>
                </a:cubicBezTo>
                <a:cubicBezTo>
                  <a:pt x="10717" y="20618"/>
                  <a:pt x="10643" y="20592"/>
                  <a:pt x="10574" y="20556"/>
                </a:cubicBezTo>
                <a:lnTo>
                  <a:pt x="10571" y="20562"/>
                </a:lnTo>
                <a:lnTo>
                  <a:pt x="1244" y="15653"/>
                </a:lnTo>
                <a:lnTo>
                  <a:pt x="1247" y="15647"/>
                </a:lnTo>
                <a:cubicBezTo>
                  <a:pt x="1091" y="15565"/>
                  <a:pt x="982" y="15407"/>
                  <a:pt x="982" y="15218"/>
                </a:cubicBezTo>
                <a:cubicBezTo>
                  <a:pt x="982" y="15030"/>
                  <a:pt x="1091" y="14872"/>
                  <a:pt x="1247" y="14790"/>
                </a:cubicBezTo>
                <a:lnTo>
                  <a:pt x="1244" y="14784"/>
                </a:lnTo>
                <a:lnTo>
                  <a:pt x="3562" y="13564"/>
                </a:lnTo>
                <a:lnTo>
                  <a:pt x="10113" y="17012"/>
                </a:lnTo>
                <a:lnTo>
                  <a:pt x="10117" y="17006"/>
                </a:lnTo>
                <a:cubicBezTo>
                  <a:pt x="10322" y="17115"/>
                  <a:pt x="10552" y="17182"/>
                  <a:pt x="10800" y="17182"/>
                </a:cubicBezTo>
                <a:cubicBezTo>
                  <a:pt x="11048" y="17182"/>
                  <a:pt x="11278" y="17115"/>
                  <a:pt x="11483" y="17006"/>
                </a:cubicBezTo>
                <a:lnTo>
                  <a:pt x="11486" y="17012"/>
                </a:lnTo>
                <a:lnTo>
                  <a:pt x="18038" y="13564"/>
                </a:lnTo>
                <a:cubicBezTo>
                  <a:pt x="18038" y="13564"/>
                  <a:pt x="20356" y="14784"/>
                  <a:pt x="20356" y="14784"/>
                </a:cubicBezTo>
                <a:close/>
                <a:moveTo>
                  <a:pt x="1244" y="6816"/>
                </a:moveTo>
                <a:lnTo>
                  <a:pt x="1247" y="6811"/>
                </a:lnTo>
                <a:cubicBezTo>
                  <a:pt x="1091" y="6728"/>
                  <a:pt x="982" y="6570"/>
                  <a:pt x="982" y="6382"/>
                </a:cubicBezTo>
                <a:cubicBezTo>
                  <a:pt x="982" y="6194"/>
                  <a:pt x="1091" y="6035"/>
                  <a:pt x="1247" y="5953"/>
                </a:cubicBezTo>
                <a:lnTo>
                  <a:pt x="1244" y="5947"/>
                </a:lnTo>
                <a:lnTo>
                  <a:pt x="10571" y="1038"/>
                </a:lnTo>
                <a:lnTo>
                  <a:pt x="10574" y="1044"/>
                </a:lnTo>
                <a:cubicBezTo>
                  <a:pt x="10643" y="1008"/>
                  <a:pt x="10717" y="982"/>
                  <a:pt x="10800" y="982"/>
                </a:cubicBezTo>
                <a:cubicBezTo>
                  <a:pt x="10883" y="982"/>
                  <a:pt x="10957" y="1008"/>
                  <a:pt x="11026" y="1044"/>
                </a:cubicBezTo>
                <a:lnTo>
                  <a:pt x="11029" y="1038"/>
                </a:lnTo>
                <a:lnTo>
                  <a:pt x="20356" y="5947"/>
                </a:lnTo>
                <a:lnTo>
                  <a:pt x="20353" y="5953"/>
                </a:lnTo>
                <a:cubicBezTo>
                  <a:pt x="20509" y="6035"/>
                  <a:pt x="20618" y="6194"/>
                  <a:pt x="20618" y="6382"/>
                </a:cubicBezTo>
                <a:cubicBezTo>
                  <a:pt x="20618" y="6570"/>
                  <a:pt x="20509" y="6728"/>
                  <a:pt x="20353" y="6811"/>
                </a:cubicBezTo>
                <a:lnTo>
                  <a:pt x="20356" y="6816"/>
                </a:lnTo>
                <a:lnTo>
                  <a:pt x="11029" y="11725"/>
                </a:lnTo>
                <a:lnTo>
                  <a:pt x="11026" y="11720"/>
                </a:lnTo>
                <a:cubicBezTo>
                  <a:pt x="10957" y="11756"/>
                  <a:pt x="10883" y="11782"/>
                  <a:pt x="10800" y="11782"/>
                </a:cubicBezTo>
                <a:cubicBezTo>
                  <a:pt x="10717" y="11782"/>
                  <a:pt x="10643" y="11756"/>
                  <a:pt x="10574" y="11720"/>
                </a:cubicBezTo>
                <a:lnTo>
                  <a:pt x="10571" y="11725"/>
                </a:lnTo>
                <a:cubicBezTo>
                  <a:pt x="10571" y="11725"/>
                  <a:pt x="1244" y="6816"/>
                  <a:pt x="1244" y="6816"/>
                </a:cubicBezTo>
                <a:close/>
                <a:moveTo>
                  <a:pt x="21600" y="10800"/>
                </a:moveTo>
                <a:cubicBezTo>
                  <a:pt x="21600" y="10234"/>
                  <a:pt x="21278" y="9749"/>
                  <a:pt x="20810" y="9503"/>
                </a:cubicBezTo>
                <a:lnTo>
                  <a:pt x="20813" y="9497"/>
                </a:lnTo>
                <a:lnTo>
                  <a:pt x="19092" y="8591"/>
                </a:lnTo>
                <a:lnTo>
                  <a:pt x="20813" y="7685"/>
                </a:lnTo>
                <a:lnTo>
                  <a:pt x="20810" y="7679"/>
                </a:lnTo>
                <a:cubicBezTo>
                  <a:pt x="21278" y="7433"/>
                  <a:pt x="21600" y="6948"/>
                  <a:pt x="21600" y="6382"/>
                </a:cubicBezTo>
                <a:cubicBezTo>
                  <a:pt x="21600" y="5816"/>
                  <a:pt x="21278" y="5331"/>
                  <a:pt x="20810" y="5085"/>
                </a:cubicBezTo>
                <a:lnTo>
                  <a:pt x="20813" y="5079"/>
                </a:lnTo>
                <a:lnTo>
                  <a:pt x="11486" y="170"/>
                </a:lnTo>
                <a:lnTo>
                  <a:pt x="11483" y="175"/>
                </a:lnTo>
                <a:cubicBezTo>
                  <a:pt x="11278" y="67"/>
                  <a:pt x="11048" y="0"/>
                  <a:pt x="10800" y="0"/>
                </a:cubicBezTo>
                <a:cubicBezTo>
                  <a:pt x="10552" y="0"/>
                  <a:pt x="10322" y="67"/>
                  <a:pt x="10117" y="175"/>
                </a:cubicBezTo>
                <a:lnTo>
                  <a:pt x="10113" y="170"/>
                </a:lnTo>
                <a:lnTo>
                  <a:pt x="786" y="5079"/>
                </a:lnTo>
                <a:lnTo>
                  <a:pt x="790" y="5085"/>
                </a:lnTo>
                <a:cubicBezTo>
                  <a:pt x="322" y="5331"/>
                  <a:pt x="0" y="5816"/>
                  <a:pt x="0" y="6382"/>
                </a:cubicBezTo>
                <a:cubicBezTo>
                  <a:pt x="0" y="6948"/>
                  <a:pt x="322" y="7433"/>
                  <a:pt x="790" y="7679"/>
                </a:cubicBezTo>
                <a:lnTo>
                  <a:pt x="786" y="7685"/>
                </a:lnTo>
                <a:lnTo>
                  <a:pt x="2508" y="8591"/>
                </a:lnTo>
                <a:lnTo>
                  <a:pt x="786" y="9497"/>
                </a:lnTo>
                <a:lnTo>
                  <a:pt x="790" y="9503"/>
                </a:lnTo>
                <a:cubicBezTo>
                  <a:pt x="322" y="9749"/>
                  <a:pt x="0" y="10234"/>
                  <a:pt x="0" y="10800"/>
                </a:cubicBezTo>
                <a:cubicBezTo>
                  <a:pt x="0" y="11366"/>
                  <a:pt x="322" y="11851"/>
                  <a:pt x="790" y="12097"/>
                </a:cubicBezTo>
                <a:lnTo>
                  <a:pt x="786" y="12103"/>
                </a:lnTo>
                <a:lnTo>
                  <a:pt x="2508" y="13009"/>
                </a:lnTo>
                <a:lnTo>
                  <a:pt x="786" y="13915"/>
                </a:lnTo>
                <a:lnTo>
                  <a:pt x="790" y="13921"/>
                </a:lnTo>
                <a:cubicBezTo>
                  <a:pt x="322" y="14167"/>
                  <a:pt x="0" y="14652"/>
                  <a:pt x="0" y="15218"/>
                </a:cubicBezTo>
                <a:cubicBezTo>
                  <a:pt x="0" y="15784"/>
                  <a:pt x="322" y="16269"/>
                  <a:pt x="790" y="16515"/>
                </a:cubicBezTo>
                <a:lnTo>
                  <a:pt x="786" y="16521"/>
                </a:lnTo>
                <a:lnTo>
                  <a:pt x="10113" y="21430"/>
                </a:lnTo>
                <a:lnTo>
                  <a:pt x="10117" y="21425"/>
                </a:lnTo>
                <a:cubicBezTo>
                  <a:pt x="10322" y="21533"/>
                  <a:pt x="10552" y="21600"/>
                  <a:pt x="10800" y="21600"/>
                </a:cubicBezTo>
                <a:cubicBezTo>
                  <a:pt x="11048" y="21600"/>
                  <a:pt x="11278" y="21533"/>
                  <a:pt x="11483" y="21425"/>
                </a:cubicBezTo>
                <a:lnTo>
                  <a:pt x="11486" y="21430"/>
                </a:lnTo>
                <a:lnTo>
                  <a:pt x="20813" y="16521"/>
                </a:lnTo>
                <a:lnTo>
                  <a:pt x="20810" y="16515"/>
                </a:lnTo>
                <a:cubicBezTo>
                  <a:pt x="21278" y="16269"/>
                  <a:pt x="21600" y="15784"/>
                  <a:pt x="21600" y="15218"/>
                </a:cubicBezTo>
                <a:cubicBezTo>
                  <a:pt x="21600" y="14652"/>
                  <a:pt x="21278" y="14167"/>
                  <a:pt x="20810" y="13921"/>
                </a:cubicBezTo>
                <a:lnTo>
                  <a:pt x="20813" y="13915"/>
                </a:lnTo>
                <a:lnTo>
                  <a:pt x="19092" y="13009"/>
                </a:lnTo>
                <a:lnTo>
                  <a:pt x="20813" y="12103"/>
                </a:lnTo>
                <a:lnTo>
                  <a:pt x="20810" y="12097"/>
                </a:lnTo>
                <a:cubicBezTo>
                  <a:pt x="21278" y="11851"/>
                  <a:pt x="21600" y="11366"/>
                  <a:pt x="21600" y="10800"/>
                </a:cubicBezTo>
              </a:path>
            </a:pathLst>
          </a:custGeom>
          <a:solidFill>
            <a:srgbClr val="4C505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C403681-0723-4837-A205-7E68CF028AF0}"/>
              </a:ext>
            </a:extLst>
          </p:cNvPr>
          <p:cNvGrpSpPr/>
          <p:nvPr/>
        </p:nvGrpSpPr>
        <p:grpSpPr>
          <a:xfrm>
            <a:off x="17140502" y="3895278"/>
            <a:ext cx="5080001" cy="5925445"/>
            <a:chOff x="17140502" y="3895278"/>
            <a:chExt cx="5080001" cy="5925445"/>
          </a:xfrm>
        </p:grpSpPr>
        <p:sp>
          <p:nvSpPr>
            <p:cNvPr id="1168" name="Rounded Rectangle"/>
            <p:cNvSpPr/>
            <p:nvPr/>
          </p:nvSpPr>
          <p:spPr>
            <a:xfrm>
              <a:off x="17140502" y="3895278"/>
              <a:ext cx="5080001" cy="5925445"/>
            </a:xfrm>
            <a:prstGeom prst="roundRect">
              <a:avLst>
                <a:gd name="adj" fmla="val 3750"/>
              </a:avLst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169" name="$50"/>
            <p:cNvSpPr txBox="1"/>
            <p:nvPr/>
          </p:nvSpPr>
          <p:spPr>
            <a:xfrm>
              <a:off x="18234554" y="6919037"/>
              <a:ext cx="2891896" cy="923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$50</a:t>
              </a:r>
            </a:p>
          </p:txBody>
        </p:sp>
        <p:sp>
          <p:nvSpPr>
            <p:cNvPr id="1170" name="PROMOTION…"/>
            <p:cNvSpPr txBox="1"/>
            <p:nvPr/>
          </p:nvSpPr>
          <p:spPr>
            <a:xfrm>
              <a:off x="17777355" y="8180174"/>
              <a:ext cx="3806296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PROMOTION</a:t>
              </a:r>
            </a:p>
            <a:p>
              <a:pPr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</p:grpSp>
      <p:sp>
        <p:nvSpPr>
          <p:cNvPr id="1171" name="Shape"/>
          <p:cNvSpPr/>
          <p:nvPr/>
        </p:nvSpPr>
        <p:spPr>
          <a:xfrm>
            <a:off x="18873624" y="4530409"/>
            <a:ext cx="1613758" cy="16147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86" h="21600" extrusionOk="0">
                <a:moveTo>
                  <a:pt x="11502" y="10309"/>
                </a:moveTo>
                <a:cubicBezTo>
                  <a:pt x="11767" y="10309"/>
                  <a:pt x="11981" y="10090"/>
                  <a:pt x="11981" y="9818"/>
                </a:cubicBezTo>
                <a:cubicBezTo>
                  <a:pt x="11981" y="9547"/>
                  <a:pt x="11767" y="9327"/>
                  <a:pt x="11502" y="9327"/>
                </a:cubicBezTo>
                <a:cubicBezTo>
                  <a:pt x="11237" y="9327"/>
                  <a:pt x="11022" y="9547"/>
                  <a:pt x="11022" y="9818"/>
                </a:cubicBezTo>
                <a:cubicBezTo>
                  <a:pt x="11022" y="10090"/>
                  <a:pt x="11237" y="10309"/>
                  <a:pt x="11502" y="10309"/>
                </a:cubicBezTo>
                <a:moveTo>
                  <a:pt x="15818" y="4909"/>
                </a:moveTo>
                <a:cubicBezTo>
                  <a:pt x="16083" y="4909"/>
                  <a:pt x="16297" y="5129"/>
                  <a:pt x="16297" y="5400"/>
                </a:cubicBezTo>
                <a:cubicBezTo>
                  <a:pt x="16297" y="5672"/>
                  <a:pt x="16083" y="5891"/>
                  <a:pt x="15818" y="5891"/>
                </a:cubicBezTo>
                <a:cubicBezTo>
                  <a:pt x="15553" y="5891"/>
                  <a:pt x="15338" y="5672"/>
                  <a:pt x="15338" y="5400"/>
                </a:cubicBezTo>
                <a:cubicBezTo>
                  <a:pt x="15338" y="5129"/>
                  <a:pt x="15553" y="4909"/>
                  <a:pt x="15818" y="4909"/>
                </a:cubicBezTo>
                <a:moveTo>
                  <a:pt x="15818" y="6873"/>
                </a:moveTo>
                <a:cubicBezTo>
                  <a:pt x="16612" y="6873"/>
                  <a:pt x="17256" y="6213"/>
                  <a:pt x="17256" y="5400"/>
                </a:cubicBezTo>
                <a:cubicBezTo>
                  <a:pt x="17256" y="4587"/>
                  <a:pt x="16612" y="3928"/>
                  <a:pt x="15818" y="3928"/>
                </a:cubicBezTo>
                <a:cubicBezTo>
                  <a:pt x="15023" y="3928"/>
                  <a:pt x="14379" y="4587"/>
                  <a:pt x="14379" y="5400"/>
                </a:cubicBezTo>
                <a:cubicBezTo>
                  <a:pt x="14379" y="6213"/>
                  <a:pt x="15023" y="6873"/>
                  <a:pt x="15818" y="6873"/>
                </a:cubicBezTo>
                <a:moveTo>
                  <a:pt x="12941" y="11782"/>
                </a:moveTo>
                <a:cubicBezTo>
                  <a:pt x="13206" y="11782"/>
                  <a:pt x="13420" y="11562"/>
                  <a:pt x="13420" y="11291"/>
                </a:cubicBezTo>
                <a:cubicBezTo>
                  <a:pt x="13420" y="11020"/>
                  <a:pt x="13206" y="10800"/>
                  <a:pt x="12941" y="10800"/>
                </a:cubicBezTo>
                <a:cubicBezTo>
                  <a:pt x="12675" y="10800"/>
                  <a:pt x="12461" y="11020"/>
                  <a:pt x="12461" y="11291"/>
                </a:cubicBezTo>
                <a:cubicBezTo>
                  <a:pt x="12461" y="11562"/>
                  <a:pt x="12675" y="11782"/>
                  <a:pt x="12941" y="11782"/>
                </a:cubicBezTo>
                <a:moveTo>
                  <a:pt x="10063" y="7855"/>
                </a:moveTo>
                <a:cubicBezTo>
                  <a:pt x="9798" y="7855"/>
                  <a:pt x="9584" y="8074"/>
                  <a:pt x="9584" y="8346"/>
                </a:cubicBezTo>
                <a:cubicBezTo>
                  <a:pt x="9584" y="8617"/>
                  <a:pt x="9798" y="8836"/>
                  <a:pt x="10063" y="8836"/>
                </a:cubicBezTo>
                <a:cubicBezTo>
                  <a:pt x="10328" y="8836"/>
                  <a:pt x="10543" y="8617"/>
                  <a:pt x="10543" y="8346"/>
                </a:cubicBezTo>
                <a:cubicBezTo>
                  <a:pt x="10543" y="8074"/>
                  <a:pt x="10328" y="7855"/>
                  <a:pt x="10063" y="7855"/>
                </a:cubicBezTo>
                <a:moveTo>
                  <a:pt x="1718" y="19842"/>
                </a:moveTo>
                <a:lnTo>
                  <a:pt x="3451" y="15392"/>
                </a:lnTo>
                <a:cubicBezTo>
                  <a:pt x="3684" y="15834"/>
                  <a:pt x="3973" y="16253"/>
                  <a:pt x="4312" y="16642"/>
                </a:cubicBezTo>
                <a:cubicBezTo>
                  <a:pt x="4824" y="17230"/>
                  <a:pt x="5418" y="17711"/>
                  <a:pt x="6061" y="18068"/>
                </a:cubicBezTo>
                <a:cubicBezTo>
                  <a:pt x="6061" y="18068"/>
                  <a:pt x="1718" y="19842"/>
                  <a:pt x="1718" y="19842"/>
                </a:cubicBezTo>
                <a:close/>
                <a:moveTo>
                  <a:pt x="3717" y="12060"/>
                </a:moveTo>
                <a:lnTo>
                  <a:pt x="0" y="21600"/>
                </a:lnTo>
                <a:lnTo>
                  <a:pt x="9319" y="17795"/>
                </a:lnTo>
                <a:cubicBezTo>
                  <a:pt x="9153" y="17815"/>
                  <a:pt x="8987" y="17824"/>
                  <a:pt x="8822" y="17824"/>
                </a:cubicBezTo>
                <a:cubicBezTo>
                  <a:pt x="5971" y="17824"/>
                  <a:pt x="3389" y="15002"/>
                  <a:pt x="3717" y="12060"/>
                </a:cubicBezTo>
                <a:moveTo>
                  <a:pt x="16115" y="10657"/>
                </a:moveTo>
                <a:cubicBezTo>
                  <a:pt x="15925" y="10851"/>
                  <a:pt x="15627" y="11171"/>
                  <a:pt x="15280" y="11542"/>
                </a:cubicBezTo>
                <a:cubicBezTo>
                  <a:pt x="14662" y="12204"/>
                  <a:pt x="13712" y="13221"/>
                  <a:pt x="13147" y="13753"/>
                </a:cubicBezTo>
                <a:lnTo>
                  <a:pt x="7665" y="8141"/>
                </a:lnTo>
                <a:cubicBezTo>
                  <a:pt x="8185" y="7563"/>
                  <a:pt x="9179" y="6590"/>
                  <a:pt x="9825" y="5958"/>
                </a:cubicBezTo>
                <a:cubicBezTo>
                  <a:pt x="10188" y="5603"/>
                  <a:pt x="10500" y="5298"/>
                  <a:pt x="10690" y="5103"/>
                </a:cubicBezTo>
                <a:cubicBezTo>
                  <a:pt x="13284" y="2447"/>
                  <a:pt x="18271" y="993"/>
                  <a:pt x="20136" y="982"/>
                </a:cubicBezTo>
                <a:cubicBezTo>
                  <a:pt x="20132" y="2572"/>
                  <a:pt x="18824" y="7884"/>
                  <a:pt x="16115" y="10657"/>
                </a:cubicBezTo>
                <a:moveTo>
                  <a:pt x="12477" y="14563"/>
                </a:moveTo>
                <a:cubicBezTo>
                  <a:pt x="12127" y="15873"/>
                  <a:pt x="11665" y="17072"/>
                  <a:pt x="11154" y="18035"/>
                </a:cubicBezTo>
                <a:cubicBezTo>
                  <a:pt x="10943" y="17454"/>
                  <a:pt x="10642" y="16798"/>
                  <a:pt x="10214" y="16110"/>
                </a:cubicBezTo>
                <a:cubicBezTo>
                  <a:pt x="10035" y="15823"/>
                  <a:pt x="9728" y="15656"/>
                  <a:pt x="9405" y="15656"/>
                </a:cubicBezTo>
                <a:cubicBezTo>
                  <a:pt x="9329" y="15656"/>
                  <a:pt x="9252" y="15665"/>
                  <a:pt x="9176" y="15684"/>
                </a:cubicBezTo>
                <a:cubicBezTo>
                  <a:pt x="8990" y="15731"/>
                  <a:pt x="8799" y="15755"/>
                  <a:pt x="8610" y="15755"/>
                </a:cubicBezTo>
                <a:cubicBezTo>
                  <a:pt x="7905" y="15755"/>
                  <a:pt x="7217" y="15432"/>
                  <a:pt x="6621" y="14822"/>
                </a:cubicBezTo>
                <a:cubicBezTo>
                  <a:pt x="5861" y="14044"/>
                  <a:pt x="5561" y="13114"/>
                  <a:pt x="5779" y="12206"/>
                </a:cubicBezTo>
                <a:cubicBezTo>
                  <a:pt x="5877" y="11797"/>
                  <a:pt x="5709" y="11370"/>
                  <a:pt x="5363" y="11144"/>
                </a:cubicBezTo>
                <a:cubicBezTo>
                  <a:pt x="4690" y="10706"/>
                  <a:pt x="4050" y="10398"/>
                  <a:pt x="3482" y="10183"/>
                </a:cubicBezTo>
                <a:cubicBezTo>
                  <a:pt x="4423" y="9658"/>
                  <a:pt x="5594" y="9186"/>
                  <a:pt x="6874" y="8827"/>
                </a:cubicBezTo>
                <a:cubicBezTo>
                  <a:pt x="6900" y="8820"/>
                  <a:pt x="6921" y="8803"/>
                  <a:pt x="6946" y="8793"/>
                </a:cubicBezTo>
                <a:lnTo>
                  <a:pt x="12510" y="14490"/>
                </a:lnTo>
                <a:cubicBezTo>
                  <a:pt x="12501" y="14515"/>
                  <a:pt x="12484" y="14536"/>
                  <a:pt x="12477" y="14563"/>
                </a:cubicBezTo>
                <a:moveTo>
                  <a:pt x="20922" y="167"/>
                </a:moveTo>
                <a:cubicBezTo>
                  <a:pt x="20813" y="55"/>
                  <a:pt x="20545" y="0"/>
                  <a:pt x="20157" y="0"/>
                </a:cubicBezTo>
                <a:cubicBezTo>
                  <a:pt x="18131" y="0"/>
                  <a:pt x="12842" y="1511"/>
                  <a:pt x="10012" y="4409"/>
                </a:cubicBezTo>
                <a:cubicBezTo>
                  <a:pt x="9345" y="5092"/>
                  <a:pt x="7134" y="7175"/>
                  <a:pt x="6621" y="7880"/>
                </a:cubicBezTo>
                <a:cubicBezTo>
                  <a:pt x="4961" y="8346"/>
                  <a:pt x="2544" y="9277"/>
                  <a:pt x="1196" y="10657"/>
                </a:cubicBezTo>
                <a:cubicBezTo>
                  <a:pt x="1196" y="10657"/>
                  <a:pt x="2841" y="10663"/>
                  <a:pt x="4848" y="11972"/>
                </a:cubicBezTo>
                <a:cubicBezTo>
                  <a:pt x="4556" y="13190"/>
                  <a:pt x="4926" y="14475"/>
                  <a:pt x="5943" y="15516"/>
                </a:cubicBezTo>
                <a:cubicBezTo>
                  <a:pt x="6735" y="16327"/>
                  <a:pt x="7672" y="16737"/>
                  <a:pt x="8610" y="16737"/>
                </a:cubicBezTo>
                <a:cubicBezTo>
                  <a:pt x="8876" y="16737"/>
                  <a:pt x="9142" y="16704"/>
                  <a:pt x="9405" y="16637"/>
                </a:cubicBezTo>
                <a:cubicBezTo>
                  <a:pt x="10683" y="18692"/>
                  <a:pt x="10690" y="20376"/>
                  <a:pt x="10690" y="20376"/>
                </a:cubicBezTo>
                <a:cubicBezTo>
                  <a:pt x="12038" y="18996"/>
                  <a:pt x="12948" y="16521"/>
                  <a:pt x="13402" y="14822"/>
                </a:cubicBezTo>
                <a:cubicBezTo>
                  <a:pt x="14091" y="14297"/>
                  <a:pt x="16126" y="12034"/>
                  <a:pt x="16793" y="11351"/>
                </a:cubicBezTo>
                <a:cubicBezTo>
                  <a:pt x="20164" y="7900"/>
                  <a:pt x="21600" y="861"/>
                  <a:pt x="20922" y="167"/>
                </a:cubicBezTo>
              </a:path>
            </a:pathLst>
          </a:custGeom>
          <a:solidFill>
            <a:srgbClr val="4C5056"/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defTabSz="438901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Aileron Bold"/>
                <a:ea typeface="Aileron Bold"/>
                <a:cs typeface="Aileron Bold"/>
                <a:sym typeface="Aileron"/>
              </a:defRPr>
            </a:pPr>
            <a:endParaRPr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173" name="Price Table…"/>
          <p:cNvSpPr txBox="1"/>
          <p:nvPr/>
        </p:nvSpPr>
        <p:spPr>
          <a:xfrm>
            <a:off x="2154435" y="2288381"/>
            <a:ext cx="4778552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Price Table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Easy Editable.</a:t>
            </a:r>
          </a:p>
        </p:txBody>
      </p:sp>
      <p:sp>
        <p:nvSpPr>
          <p:cNvPr id="1174" name="Globally administrate client-focused meta services with B2C processes.…"/>
          <p:cNvSpPr txBox="1"/>
          <p:nvPr/>
        </p:nvSpPr>
        <p:spPr>
          <a:xfrm>
            <a:off x="2154434" y="6463081"/>
            <a:ext cx="822781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Distinctively synergies excellent communities and global manufactured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products.</a:t>
            </a:r>
          </a:p>
        </p:txBody>
      </p:sp>
      <p:sp>
        <p:nvSpPr>
          <p:cNvPr id="1176" name="Rectangle"/>
          <p:cNvSpPr/>
          <p:nvPr/>
        </p:nvSpPr>
        <p:spPr>
          <a:xfrm>
            <a:off x="2154435" y="11325159"/>
            <a:ext cx="7069583" cy="101601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77" name="Rectangle"/>
          <p:cNvSpPr/>
          <p:nvPr/>
        </p:nvSpPr>
        <p:spPr>
          <a:xfrm>
            <a:off x="1344822" y="11325159"/>
            <a:ext cx="5556747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78" name="PROMOTION"/>
          <p:cNvSpPr txBox="1"/>
          <p:nvPr/>
        </p:nvSpPr>
        <p:spPr>
          <a:xfrm>
            <a:off x="2154435" y="10766258"/>
            <a:ext cx="2475622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PROMOTION</a:t>
            </a:r>
          </a:p>
        </p:txBody>
      </p:sp>
      <p:sp>
        <p:nvSpPr>
          <p:cNvPr id="1179" name="60%"/>
          <p:cNvSpPr txBox="1"/>
          <p:nvPr/>
        </p:nvSpPr>
        <p:spPr>
          <a:xfrm>
            <a:off x="7881257" y="10766258"/>
            <a:ext cx="1342761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60%</a:t>
            </a:r>
          </a:p>
        </p:txBody>
      </p:sp>
      <p:sp>
        <p:nvSpPr>
          <p:cNvPr id="1180" name="Rectangle"/>
          <p:cNvSpPr/>
          <p:nvPr/>
        </p:nvSpPr>
        <p:spPr>
          <a:xfrm>
            <a:off x="2154435" y="9725471"/>
            <a:ext cx="7069583" cy="101601"/>
          </a:xfrm>
          <a:prstGeom prst="rect">
            <a:avLst/>
          </a:prstGeom>
          <a:solidFill>
            <a:srgbClr val="DCE0E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81" name="Rectangle"/>
          <p:cNvSpPr/>
          <p:nvPr/>
        </p:nvSpPr>
        <p:spPr>
          <a:xfrm>
            <a:off x="718002" y="9725471"/>
            <a:ext cx="7620001" cy="1016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82" name="LAYERS"/>
          <p:cNvSpPr txBox="1"/>
          <p:nvPr/>
        </p:nvSpPr>
        <p:spPr>
          <a:xfrm>
            <a:off x="2154435" y="9166570"/>
            <a:ext cx="1531086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LAYERS</a:t>
            </a:r>
          </a:p>
        </p:txBody>
      </p:sp>
      <p:sp>
        <p:nvSpPr>
          <p:cNvPr id="1183" name="90%"/>
          <p:cNvSpPr txBox="1"/>
          <p:nvPr/>
        </p:nvSpPr>
        <p:spPr>
          <a:xfrm>
            <a:off x="7881257" y="9166570"/>
            <a:ext cx="1342761" cy="37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lvl1pPr>
          </a:lstStyle>
          <a:p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90%</a:t>
            </a:r>
          </a:p>
        </p:txBody>
      </p:sp>
      <p:sp>
        <p:nvSpPr>
          <p:cNvPr id="1184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85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186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1187" name="Rectangle"/>
          <p:cNvSpPr/>
          <p:nvPr/>
        </p:nvSpPr>
        <p:spPr>
          <a:xfrm>
            <a:off x="889000" y="7342394"/>
            <a:ext cx="1270000" cy="5456494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1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83</a:t>
            </a:fld>
            <a:endParaRPr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A6A2129-0A6D-E84C-AB78-8E8CD29ACE22}"/>
              </a:ext>
            </a:extLst>
          </p:cNvPr>
          <p:cNvCxnSpPr>
            <a:cxnSpLocks/>
          </p:cNvCxnSpPr>
          <p:nvPr/>
        </p:nvCxnSpPr>
        <p:spPr>
          <a:xfrm>
            <a:off x="2154435" y="605698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75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75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75" accel="100000" fill="hold">
                                          <p:stCondLst>
                                            <p:cond delay="6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1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6" grpId="0" animBg="1"/>
      <p:bldP spid="1171" grpId="0" animBg="1"/>
      <p:bldP spid="1173" grpId="0" animBg="1"/>
      <p:bldP spid="1174" grpId="0" animBg="1"/>
      <p:bldP spid="1176" grpId="0" animBg="1"/>
      <p:bldP spid="1177" grpId="0" animBg="1"/>
      <p:bldP spid="1178" grpId="0" animBg="1"/>
      <p:bldP spid="1179" grpId="0" animBg="1"/>
      <p:bldP spid="1180" grpId="0" animBg="1"/>
      <p:bldP spid="1181" grpId="0" animBg="1"/>
      <p:bldP spid="1182" grpId="0" animBg="1"/>
      <p:bldP spid="1183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F9D7B7B6-2586-457A-8756-A084F7A82098}"/>
              </a:ext>
            </a:extLst>
          </p:cNvPr>
          <p:cNvGrpSpPr/>
          <p:nvPr/>
        </p:nvGrpSpPr>
        <p:grpSpPr>
          <a:xfrm>
            <a:off x="2154435" y="2921000"/>
            <a:ext cx="5715002" cy="7874002"/>
            <a:chOff x="2154435" y="2921000"/>
            <a:chExt cx="5715002" cy="7874002"/>
          </a:xfrm>
        </p:grpSpPr>
        <p:sp>
          <p:nvSpPr>
            <p:cNvPr id="1191" name="Rounded Rectangle"/>
            <p:cNvSpPr/>
            <p:nvPr/>
          </p:nvSpPr>
          <p:spPr>
            <a:xfrm>
              <a:off x="2154435" y="2921000"/>
              <a:ext cx="5715002" cy="7874002"/>
            </a:xfrm>
            <a:prstGeom prst="roundRect">
              <a:avLst>
                <a:gd name="adj" fmla="val 2222"/>
              </a:avLst>
            </a:prstGeom>
            <a:solidFill>
              <a:srgbClr val="1F21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192" name="BASIC PACK…"/>
            <p:cNvSpPr txBox="1"/>
            <p:nvPr/>
          </p:nvSpPr>
          <p:spPr>
            <a:xfrm>
              <a:off x="2717136" y="9439595"/>
              <a:ext cx="3778913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F7F9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lang="en-US" dirty="0">
                  <a:latin typeface="Inter ExtraBold" panose="02000503000000020004" pitchFamily="2" charset="0"/>
                  <a:ea typeface="Inter" panose="02000503000000020004" pitchFamily="2" charset="0"/>
                </a:rPr>
                <a:t>BASIC PACK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F7F9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  <p:sp>
          <p:nvSpPr>
            <p:cNvPr id="1193" name="$20"/>
            <p:cNvSpPr txBox="1"/>
            <p:nvPr/>
          </p:nvSpPr>
          <p:spPr>
            <a:xfrm>
              <a:off x="2717136" y="8178458"/>
              <a:ext cx="2254913" cy="923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F7F9FF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$20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3238D98-62CE-4DC9-A283-104197C9786D}"/>
              </a:ext>
            </a:extLst>
          </p:cNvPr>
          <p:cNvGrpSpPr/>
          <p:nvPr/>
        </p:nvGrpSpPr>
        <p:grpSpPr>
          <a:xfrm>
            <a:off x="9334500" y="2921000"/>
            <a:ext cx="5715001" cy="7874000"/>
            <a:chOff x="9334500" y="2921000"/>
            <a:chExt cx="5715001" cy="7874000"/>
          </a:xfrm>
        </p:grpSpPr>
        <p:sp>
          <p:nvSpPr>
            <p:cNvPr id="1196" name="Rounded Rectangle"/>
            <p:cNvSpPr/>
            <p:nvPr/>
          </p:nvSpPr>
          <p:spPr>
            <a:xfrm>
              <a:off x="9334500" y="2921000"/>
              <a:ext cx="5715001" cy="7874000"/>
            </a:xfrm>
            <a:prstGeom prst="roundRect">
              <a:avLst>
                <a:gd name="adj" fmla="val 2222"/>
              </a:avLst>
            </a:prstGeom>
            <a:solidFill>
              <a:srgbClr val="1F21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92BD399D-09F1-4B29-8E9B-042029631308}"/>
                </a:ext>
              </a:extLst>
            </p:cNvPr>
            <p:cNvGrpSpPr/>
            <p:nvPr/>
          </p:nvGrpSpPr>
          <p:grpSpPr>
            <a:xfrm>
              <a:off x="9897201" y="8178457"/>
              <a:ext cx="3780699" cy="2049173"/>
              <a:chOff x="9897201" y="8178457"/>
              <a:chExt cx="3780699" cy="2049173"/>
            </a:xfrm>
          </p:grpSpPr>
          <p:sp>
            <p:nvSpPr>
              <p:cNvPr id="1197" name="BASIC PACK…"/>
              <p:cNvSpPr txBox="1"/>
              <p:nvPr/>
            </p:nvSpPr>
            <p:spPr>
              <a:xfrm>
                <a:off x="9897202" y="9439594"/>
                <a:ext cx="3780698" cy="7880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algn="l">
                  <a:lnSpc>
                    <a:spcPct val="150000"/>
                  </a:lnSpc>
                  <a:defRPr sz="1800">
                    <a:solidFill>
                      <a:srgbClr val="F7F9FF"/>
                    </a:solidFill>
                    <a:latin typeface="Aileron Bold"/>
                    <a:ea typeface="Aileron Bold"/>
                    <a:cs typeface="Aileron Bold"/>
                    <a:sym typeface="Aileron"/>
                  </a:defRPr>
                </a:pPr>
                <a:r>
                  <a:rPr lang="en-US" dirty="0">
                    <a:latin typeface="Inter ExtraBold" panose="02000503000000020004" pitchFamily="2" charset="0"/>
                    <a:ea typeface="Inter" panose="02000503000000020004" pitchFamily="2" charset="0"/>
                  </a:rPr>
                  <a:t>BASIC PACK</a:t>
                </a:r>
              </a:p>
              <a:p>
                <a:pPr algn="l">
                  <a:lnSpc>
                    <a:spcPct val="150000"/>
                  </a:lnSpc>
                  <a:defRPr sz="1800" b="0">
                    <a:solidFill>
                      <a:srgbClr val="F7F9FF"/>
                    </a:solidFill>
                    <a:latin typeface="Aileron Light"/>
                    <a:ea typeface="Aileron Light"/>
                    <a:cs typeface="Aileron Light"/>
                    <a:sym typeface="Aileron Light"/>
                  </a:defRPr>
                </a:pPr>
                <a:r>
                  <a:rPr lang="en-US" b="0" dirty="0">
                    <a:latin typeface="Inter Light" panose="02000503000000020004" pitchFamily="2" charset="0"/>
                    <a:ea typeface="Inter Light" panose="02000503000000020004" pitchFamily="2" charset="0"/>
                  </a:rPr>
                  <a:t>Focused services processes.</a:t>
                </a:r>
              </a:p>
            </p:txBody>
          </p:sp>
          <p:sp>
            <p:nvSpPr>
              <p:cNvPr id="1198" name="$40"/>
              <p:cNvSpPr txBox="1"/>
              <p:nvPr/>
            </p:nvSpPr>
            <p:spPr>
              <a:xfrm>
                <a:off x="9897201" y="8178457"/>
                <a:ext cx="1812469" cy="92397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algn="l">
                  <a:lnSpc>
                    <a:spcPct val="120000"/>
                  </a:lnSpc>
                  <a:defRPr sz="5500" b="0">
                    <a:solidFill>
                      <a:srgbClr val="F7F9FF"/>
                    </a:solidFill>
                    <a:latin typeface="Aileron Heavy"/>
                    <a:ea typeface="Aileron Heavy"/>
                    <a:cs typeface="Aileron Heavy"/>
                    <a:sym typeface="Aileron Heavy"/>
                  </a:defRPr>
                </a:lvl1pPr>
              </a:lstStyle>
              <a:p>
                <a:r>
                  <a:rPr b="1" dirty="0">
                    <a:latin typeface="Inter ExtraBold" panose="02000503000000020004" pitchFamily="2" charset="0"/>
                    <a:ea typeface="Inter ExtraBold" panose="02000503000000020004" pitchFamily="2" charset="0"/>
                  </a:rPr>
                  <a:t>$40</a:t>
                </a: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5F62ABE-F52F-42E1-84E3-761B1B9CD39C}"/>
              </a:ext>
            </a:extLst>
          </p:cNvPr>
          <p:cNvGrpSpPr/>
          <p:nvPr/>
        </p:nvGrpSpPr>
        <p:grpSpPr>
          <a:xfrm>
            <a:off x="16529011" y="2921000"/>
            <a:ext cx="5715001" cy="7874000"/>
            <a:chOff x="16529011" y="2921000"/>
            <a:chExt cx="5715001" cy="7874000"/>
          </a:xfrm>
        </p:grpSpPr>
        <p:sp>
          <p:nvSpPr>
            <p:cNvPr id="1201" name="Rounded Rectangle"/>
            <p:cNvSpPr/>
            <p:nvPr/>
          </p:nvSpPr>
          <p:spPr>
            <a:xfrm>
              <a:off x="16529011" y="2921000"/>
              <a:ext cx="5715001" cy="7874000"/>
            </a:xfrm>
            <a:prstGeom prst="roundRect">
              <a:avLst>
                <a:gd name="adj" fmla="val 2222"/>
              </a:avLst>
            </a:prstGeom>
            <a:solidFill>
              <a:srgbClr val="1F212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202" name="BASIC PACK…"/>
            <p:cNvSpPr txBox="1"/>
            <p:nvPr/>
          </p:nvSpPr>
          <p:spPr>
            <a:xfrm>
              <a:off x="17091712" y="9439594"/>
              <a:ext cx="4034737" cy="78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F7F9FF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BASIC PACK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F7F9FF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services processes.</a:t>
              </a:r>
            </a:p>
          </p:txBody>
        </p:sp>
        <p:sp>
          <p:nvSpPr>
            <p:cNvPr id="1203" name="$60"/>
            <p:cNvSpPr txBox="1"/>
            <p:nvPr/>
          </p:nvSpPr>
          <p:spPr>
            <a:xfrm>
              <a:off x="17091712" y="8178457"/>
              <a:ext cx="1934255" cy="923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>
                <a:lnSpc>
                  <a:spcPct val="120000"/>
                </a:lnSpc>
                <a:defRPr sz="5500" b="0">
                  <a:solidFill>
                    <a:srgbClr val="F7F9FF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lvl1pPr>
            </a:lstStyle>
            <a:p>
              <a:r>
                <a:rPr b="1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$60</a:t>
              </a:r>
            </a:p>
          </p:txBody>
        </p:sp>
      </p:grpSp>
      <p:sp>
        <p:nvSpPr>
          <p:cNvPr id="1190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84</a:t>
            </a:fld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0246D1-079A-4296-8C1F-47FD9679768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53B0656-7D16-4084-970D-845E8F54BE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20054" y="2921000"/>
            <a:ext cx="5700556" cy="4445000"/>
          </a:xfrm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C7FCB24-FA78-4E0B-84EC-AA68EF36A0A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543457" y="2921000"/>
            <a:ext cx="5700556" cy="4445000"/>
          </a:xfrm>
        </p:spPr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85</a:t>
            </a:fld>
            <a:endParaRPr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5AAA267-BFE2-6A4F-AF9B-6C81C89C69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09" name="350…"/>
          <p:cNvSpPr txBox="1"/>
          <p:nvPr/>
        </p:nvSpPr>
        <p:spPr>
          <a:xfrm>
            <a:off x="13186007" y="2288381"/>
            <a:ext cx="3443718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210" name="95%…"/>
          <p:cNvSpPr txBox="1"/>
          <p:nvPr/>
        </p:nvSpPr>
        <p:spPr>
          <a:xfrm>
            <a:off x="17031995" y="2288381"/>
            <a:ext cx="2946521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sp>
        <p:nvSpPr>
          <p:cNvPr id="1211" name="60m…"/>
          <p:cNvSpPr txBox="1"/>
          <p:nvPr/>
        </p:nvSpPr>
        <p:spPr>
          <a:xfrm>
            <a:off x="20467877" y="2288381"/>
            <a:ext cx="2527227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m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Essential Systems</a:t>
            </a:r>
          </a:p>
        </p:txBody>
      </p:sp>
      <p:sp>
        <p:nvSpPr>
          <p:cNvPr id="1213" name="the kloe."/>
          <p:cNvSpPr txBox="1"/>
          <p:nvPr/>
        </p:nvSpPr>
        <p:spPr>
          <a:xfrm>
            <a:off x="2154435" y="10588559"/>
            <a:ext cx="3002425" cy="930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lvl1pPr>
          </a:lstStyle>
          <a:p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the </a:t>
            </a:r>
            <a:r>
              <a:rPr b="1" dirty="0" err="1">
                <a:latin typeface="Inter ExtraBold" panose="02000503000000020004" pitchFamily="2" charset="0"/>
                <a:ea typeface="Inter ExtraBold" panose="02000503000000020004" pitchFamily="2" charset="0"/>
              </a:rPr>
              <a:t>kloe</a:t>
            </a:r>
            <a:r>
              <a:rPr b="1" dirty="0">
                <a:latin typeface="Inter ExtraBold" panose="02000503000000020004" pitchFamily="2" charset="0"/>
                <a:ea typeface="Inter ExtraBold" panose="02000503000000020004" pitchFamily="2" charset="0"/>
              </a:rPr>
              <a:t>.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3061F6E-1201-4BFF-BFDD-1A2CBAC71305}"/>
              </a:ext>
            </a:extLst>
          </p:cNvPr>
          <p:cNvGrpSpPr/>
          <p:nvPr/>
        </p:nvGrpSpPr>
        <p:grpSpPr>
          <a:xfrm>
            <a:off x="13108061" y="5448300"/>
            <a:ext cx="9180439" cy="3746500"/>
            <a:chOff x="13108061" y="5448300"/>
            <a:chExt cx="9180439" cy="3746500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2DA2526-0E2A-42ED-A021-2DE12BB5895B}"/>
                </a:ext>
              </a:extLst>
            </p:cNvPr>
            <p:cNvGrpSpPr/>
            <p:nvPr/>
          </p:nvGrpSpPr>
          <p:grpSpPr>
            <a:xfrm>
              <a:off x="13512801" y="5448300"/>
              <a:ext cx="8358390" cy="3276600"/>
              <a:chOff x="1732369" y="7663921"/>
              <a:chExt cx="7571111" cy="3523254"/>
            </a:xfrm>
          </p:grpSpPr>
          <p:sp>
            <p:nvSpPr>
              <p:cNvPr id="67" name="Freeform 13">
                <a:extLst>
                  <a:ext uri="{FF2B5EF4-FFF2-40B4-BE49-F238E27FC236}">
                    <a16:creationId xmlns:a16="http://schemas.microsoft.com/office/drawing/2014/main" id="{32385F8E-2A7D-40FD-8AA3-0A72988BE461}"/>
                  </a:ext>
                </a:extLst>
              </p:cNvPr>
              <p:cNvSpPr/>
              <p:nvPr/>
            </p:nvSpPr>
            <p:spPr>
              <a:xfrm>
                <a:off x="9201535" y="7663921"/>
                <a:ext cx="101945" cy="3523254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68" name="Freeform 14">
                <a:extLst>
                  <a:ext uri="{FF2B5EF4-FFF2-40B4-BE49-F238E27FC236}">
                    <a16:creationId xmlns:a16="http://schemas.microsoft.com/office/drawing/2014/main" id="{48AE5701-8174-40E8-A822-63137181DB6E}"/>
                  </a:ext>
                </a:extLst>
              </p:cNvPr>
              <p:cNvSpPr/>
              <p:nvPr/>
            </p:nvSpPr>
            <p:spPr>
              <a:xfrm>
                <a:off x="9201535" y="7942647"/>
                <a:ext cx="101945" cy="3244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69" name="Freeform 17">
                <a:extLst>
                  <a:ext uri="{FF2B5EF4-FFF2-40B4-BE49-F238E27FC236}">
                    <a16:creationId xmlns:a16="http://schemas.microsoft.com/office/drawing/2014/main" id="{70C707DF-F838-4DD6-BD06-00738E1A86EE}"/>
                  </a:ext>
                </a:extLst>
              </p:cNvPr>
              <p:cNvSpPr/>
              <p:nvPr/>
            </p:nvSpPr>
            <p:spPr>
              <a:xfrm>
                <a:off x="1732369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0" name="Freeform 18">
                <a:extLst>
                  <a:ext uri="{FF2B5EF4-FFF2-40B4-BE49-F238E27FC236}">
                    <a16:creationId xmlns:a16="http://schemas.microsoft.com/office/drawing/2014/main" id="{6F73DD81-E406-4C8A-ACFF-EEE47843D86B}"/>
                  </a:ext>
                </a:extLst>
              </p:cNvPr>
              <p:cNvSpPr/>
              <p:nvPr/>
            </p:nvSpPr>
            <p:spPr>
              <a:xfrm>
                <a:off x="1732369" y="10868727"/>
                <a:ext cx="101945" cy="3184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1" name="Freeform 20">
                <a:extLst>
                  <a:ext uri="{FF2B5EF4-FFF2-40B4-BE49-F238E27FC236}">
                    <a16:creationId xmlns:a16="http://schemas.microsoft.com/office/drawing/2014/main" id="{099EFE97-DEDB-4F84-89E0-BE317B88E3F8}"/>
                  </a:ext>
                </a:extLst>
              </p:cNvPr>
              <p:cNvSpPr/>
              <p:nvPr/>
            </p:nvSpPr>
            <p:spPr>
              <a:xfrm>
                <a:off x="2411384" y="10462327"/>
                <a:ext cx="101945" cy="7248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2" name="Freeform 21">
                <a:extLst>
                  <a:ext uri="{FF2B5EF4-FFF2-40B4-BE49-F238E27FC236}">
                    <a16:creationId xmlns:a16="http://schemas.microsoft.com/office/drawing/2014/main" id="{39307C91-FCEC-450F-A10E-0D833AF86296}"/>
                  </a:ext>
                </a:extLst>
              </p:cNvPr>
              <p:cNvSpPr/>
              <p:nvPr/>
            </p:nvSpPr>
            <p:spPr>
              <a:xfrm>
                <a:off x="2411384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3" name="Freeform 23">
                <a:extLst>
                  <a:ext uri="{FF2B5EF4-FFF2-40B4-BE49-F238E27FC236}">
                    <a16:creationId xmlns:a16="http://schemas.microsoft.com/office/drawing/2014/main" id="{F0AD8DE1-38C9-47A1-95E6-878233E34948}"/>
                  </a:ext>
                </a:extLst>
              </p:cNvPr>
              <p:cNvSpPr/>
              <p:nvPr/>
            </p:nvSpPr>
            <p:spPr>
              <a:xfrm>
                <a:off x="3090399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4" name="Freeform 24">
                <a:extLst>
                  <a:ext uri="{FF2B5EF4-FFF2-40B4-BE49-F238E27FC236}">
                    <a16:creationId xmlns:a16="http://schemas.microsoft.com/office/drawing/2014/main" id="{F072F967-EAC4-4370-83AA-11C1779FF05E}"/>
                  </a:ext>
                </a:extLst>
              </p:cNvPr>
              <p:cNvSpPr/>
              <p:nvPr/>
            </p:nvSpPr>
            <p:spPr>
              <a:xfrm>
                <a:off x="3090399" y="10868727"/>
                <a:ext cx="101945" cy="3184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5" name="Freeform 26">
                <a:extLst>
                  <a:ext uri="{FF2B5EF4-FFF2-40B4-BE49-F238E27FC236}">
                    <a16:creationId xmlns:a16="http://schemas.microsoft.com/office/drawing/2014/main" id="{A98EF30D-EC59-4003-A7E4-AD2DB9BF1486}"/>
                  </a:ext>
                </a:extLst>
              </p:cNvPr>
              <p:cNvSpPr/>
              <p:nvPr/>
            </p:nvSpPr>
            <p:spPr>
              <a:xfrm>
                <a:off x="3769414" y="10462327"/>
                <a:ext cx="101945" cy="72484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6" name="Freeform 27">
                <a:extLst>
                  <a:ext uri="{FF2B5EF4-FFF2-40B4-BE49-F238E27FC236}">
                    <a16:creationId xmlns:a16="http://schemas.microsoft.com/office/drawing/2014/main" id="{54FCC149-42F9-4815-AE8F-CFCAD46EC7B9}"/>
                  </a:ext>
                </a:extLst>
              </p:cNvPr>
              <p:cNvSpPr/>
              <p:nvPr/>
            </p:nvSpPr>
            <p:spPr>
              <a:xfrm>
                <a:off x="3769414" y="10624887"/>
                <a:ext cx="101945" cy="56228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7" name="Freeform 29">
                <a:extLst>
                  <a:ext uri="{FF2B5EF4-FFF2-40B4-BE49-F238E27FC236}">
                    <a16:creationId xmlns:a16="http://schemas.microsoft.com/office/drawing/2014/main" id="{6487485D-370D-4A9A-9158-78BCD06B649F}"/>
                  </a:ext>
                </a:extLst>
              </p:cNvPr>
              <p:cNvSpPr/>
              <p:nvPr/>
            </p:nvSpPr>
            <p:spPr>
              <a:xfrm>
                <a:off x="4448429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8" name="Freeform 30">
                <a:extLst>
                  <a:ext uri="{FF2B5EF4-FFF2-40B4-BE49-F238E27FC236}">
                    <a16:creationId xmlns:a16="http://schemas.microsoft.com/office/drawing/2014/main" id="{B025E7F9-E8B8-4BA2-97E1-A423681E9169}"/>
                  </a:ext>
                </a:extLst>
              </p:cNvPr>
              <p:cNvSpPr/>
              <p:nvPr/>
            </p:nvSpPr>
            <p:spPr>
              <a:xfrm>
                <a:off x="4448429" y="9324407"/>
                <a:ext cx="101945" cy="186276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79" name="Freeform 32">
                <a:extLst>
                  <a:ext uri="{FF2B5EF4-FFF2-40B4-BE49-F238E27FC236}">
                    <a16:creationId xmlns:a16="http://schemas.microsoft.com/office/drawing/2014/main" id="{7BB6FD9E-C706-4B6D-9B13-488388284F80}"/>
                  </a:ext>
                </a:extLst>
              </p:cNvPr>
              <p:cNvSpPr/>
              <p:nvPr/>
            </p:nvSpPr>
            <p:spPr>
              <a:xfrm>
                <a:off x="5127444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0" name="Freeform 33">
                <a:extLst>
                  <a:ext uri="{FF2B5EF4-FFF2-40B4-BE49-F238E27FC236}">
                    <a16:creationId xmlns:a16="http://schemas.microsoft.com/office/drawing/2014/main" id="{0C1591E4-10ED-4ED3-AB7B-D6424832CB87}"/>
                  </a:ext>
                </a:extLst>
              </p:cNvPr>
              <p:cNvSpPr/>
              <p:nvPr/>
            </p:nvSpPr>
            <p:spPr>
              <a:xfrm>
                <a:off x="5127444" y="9934007"/>
                <a:ext cx="101945" cy="125316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1" name="Freeform 35">
                <a:extLst>
                  <a:ext uri="{FF2B5EF4-FFF2-40B4-BE49-F238E27FC236}">
                    <a16:creationId xmlns:a16="http://schemas.microsoft.com/office/drawing/2014/main" id="{05D6C018-399E-4A3F-80A7-D12211C4DD1A}"/>
                  </a:ext>
                </a:extLst>
              </p:cNvPr>
              <p:cNvSpPr/>
              <p:nvPr/>
            </p:nvSpPr>
            <p:spPr>
              <a:xfrm>
                <a:off x="5806459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2" name="Freeform 36">
                <a:extLst>
                  <a:ext uri="{FF2B5EF4-FFF2-40B4-BE49-F238E27FC236}">
                    <a16:creationId xmlns:a16="http://schemas.microsoft.com/office/drawing/2014/main" id="{11239007-CBA1-4EA6-899D-F83D04A583A2}"/>
                  </a:ext>
                </a:extLst>
              </p:cNvPr>
              <p:cNvSpPr/>
              <p:nvPr/>
            </p:nvSpPr>
            <p:spPr>
              <a:xfrm>
                <a:off x="5806459" y="9771447"/>
                <a:ext cx="101945" cy="14157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3" name="Freeform 38">
                <a:extLst>
                  <a:ext uri="{FF2B5EF4-FFF2-40B4-BE49-F238E27FC236}">
                    <a16:creationId xmlns:a16="http://schemas.microsoft.com/office/drawing/2014/main" id="{E0D8911D-8EB7-4FB2-9D23-268DAC0A3EDE}"/>
                  </a:ext>
                </a:extLst>
              </p:cNvPr>
              <p:cNvSpPr/>
              <p:nvPr/>
            </p:nvSpPr>
            <p:spPr>
              <a:xfrm>
                <a:off x="6485474" y="8674167"/>
                <a:ext cx="101945" cy="25130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4" name="Freeform 39">
                <a:extLst>
                  <a:ext uri="{FF2B5EF4-FFF2-40B4-BE49-F238E27FC236}">
                    <a16:creationId xmlns:a16="http://schemas.microsoft.com/office/drawing/2014/main" id="{C474E672-5FB2-4B5D-8289-0ABF883AA4D4}"/>
                  </a:ext>
                </a:extLst>
              </p:cNvPr>
              <p:cNvSpPr/>
              <p:nvPr/>
            </p:nvSpPr>
            <p:spPr>
              <a:xfrm>
                <a:off x="6485474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5" name="Freeform 41">
                <a:extLst>
                  <a:ext uri="{FF2B5EF4-FFF2-40B4-BE49-F238E27FC236}">
                    <a16:creationId xmlns:a16="http://schemas.microsoft.com/office/drawing/2014/main" id="{EBC02C85-343E-470F-A1B7-184F8434365F}"/>
                  </a:ext>
                </a:extLst>
              </p:cNvPr>
              <p:cNvSpPr/>
              <p:nvPr/>
            </p:nvSpPr>
            <p:spPr>
              <a:xfrm>
                <a:off x="7164489" y="8877367"/>
                <a:ext cx="101945" cy="23098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6" name="Freeform 42">
                <a:extLst>
                  <a:ext uri="{FF2B5EF4-FFF2-40B4-BE49-F238E27FC236}">
                    <a16:creationId xmlns:a16="http://schemas.microsoft.com/office/drawing/2014/main" id="{91D59DC6-EE46-4238-BE15-E5C3235FA739}"/>
                  </a:ext>
                </a:extLst>
              </p:cNvPr>
              <p:cNvSpPr/>
              <p:nvPr/>
            </p:nvSpPr>
            <p:spPr>
              <a:xfrm>
                <a:off x="7164489" y="9466647"/>
                <a:ext cx="101945" cy="1720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7" name="Freeform 44">
                <a:extLst>
                  <a:ext uri="{FF2B5EF4-FFF2-40B4-BE49-F238E27FC236}">
                    <a16:creationId xmlns:a16="http://schemas.microsoft.com/office/drawing/2014/main" id="{67B028D2-FD9F-4CFD-8036-68C880C0F412}"/>
                  </a:ext>
                </a:extLst>
              </p:cNvPr>
              <p:cNvSpPr/>
              <p:nvPr/>
            </p:nvSpPr>
            <p:spPr>
              <a:xfrm>
                <a:off x="7843504" y="8674167"/>
                <a:ext cx="101945" cy="25130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8" name="Freeform 45">
                <a:extLst>
                  <a:ext uri="{FF2B5EF4-FFF2-40B4-BE49-F238E27FC236}">
                    <a16:creationId xmlns:a16="http://schemas.microsoft.com/office/drawing/2014/main" id="{BC2F1DF5-4377-4D95-ADFE-D62DAC445A95}"/>
                  </a:ext>
                </a:extLst>
              </p:cNvPr>
              <p:cNvSpPr/>
              <p:nvPr/>
            </p:nvSpPr>
            <p:spPr>
              <a:xfrm>
                <a:off x="7843504" y="9161275"/>
                <a:ext cx="101945" cy="2025900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89" name="Freeform 47">
                <a:extLst>
                  <a:ext uri="{FF2B5EF4-FFF2-40B4-BE49-F238E27FC236}">
                    <a16:creationId xmlns:a16="http://schemas.microsoft.com/office/drawing/2014/main" id="{CB078034-63A3-4B5E-BEA2-877D4A02E043}"/>
                  </a:ext>
                </a:extLst>
              </p:cNvPr>
              <p:cNvSpPr/>
              <p:nvPr/>
            </p:nvSpPr>
            <p:spPr>
              <a:xfrm>
                <a:off x="8522519" y="7942647"/>
                <a:ext cx="101945" cy="324452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  <p:sp>
            <p:nvSpPr>
              <p:cNvPr id="90" name="Freeform 48">
                <a:extLst>
                  <a:ext uri="{FF2B5EF4-FFF2-40B4-BE49-F238E27FC236}">
                    <a16:creationId xmlns:a16="http://schemas.microsoft.com/office/drawing/2014/main" id="{DE3393A5-1E18-42F7-AFD4-551AA0B340C0}"/>
                  </a:ext>
                </a:extLst>
              </p:cNvPr>
              <p:cNvSpPr/>
              <p:nvPr/>
            </p:nvSpPr>
            <p:spPr>
              <a:xfrm>
                <a:off x="8522519" y="8877367"/>
                <a:ext cx="101945" cy="2309808"/>
              </a:xfrm>
              <a:custGeom>
                <a:avLst/>
                <a:gdLst>
                  <a:gd name="connsiteX0" fmla="*/ 0 w 510757"/>
                  <a:gd name="connsiteY0" fmla="*/ 0 h 5384800"/>
                  <a:gd name="connsiteX1" fmla="*/ 510757 w 510757"/>
                  <a:gd name="connsiteY1" fmla="*/ 0 h 5384800"/>
                  <a:gd name="connsiteX2" fmla="*/ 510757 w 510757"/>
                  <a:gd name="connsiteY2" fmla="*/ 5384800 h 5384800"/>
                  <a:gd name="connsiteX3" fmla="*/ 0 w 510757"/>
                  <a:gd name="connsiteY3" fmla="*/ 5384800 h 538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10757" h="5384800">
                    <a:moveTo>
                      <a:pt x="0" y="0"/>
                    </a:moveTo>
                    <a:lnTo>
                      <a:pt x="510757" y="0"/>
                    </a:lnTo>
                    <a:lnTo>
                      <a:pt x="510757" y="5384800"/>
                    </a:lnTo>
                    <a:lnTo>
                      <a:pt x="0" y="538480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b="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Light" panose="02000503000000020004" pitchFamily="2" charset="0"/>
                  <a:ea typeface="+mn-ea"/>
                  <a:cs typeface="+mn-cs"/>
                  <a:sym typeface="Helvetica Light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78929B77-10FB-49F4-9761-16AEE309A0C2}"/>
                </a:ext>
              </a:extLst>
            </p:cNvPr>
            <p:cNvGrpSpPr/>
            <p:nvPr/>
          </p:nvGrpSpPr>
          <p:grpSpPr>
            <a:xfrm>
              <a:off x="13108061" y="8815209"/>
              <a:ext cx="9180439" cy="379591"/>
              <a:chOff x="1543832" y="11109551"/>
              <a:chExt cx="8893431" cy="379591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0D1321B-3AA1-434C-9D17-BA699EF7491C}"/>
                  </a:ext>
                </a:extLst>
              </p:cNvPr>
              <p:cNvSpPr txBox="1"/>
              <p:nvPr/>
            </p:nvSpPr>
            <p:spPr>
              <a:xfrm>
                <a:off x="1543832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Jan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4D33501-72F6-4F79-834C-670F990CB161}"/>
                  </a:ext>
                </a:extLst>
              </p:cNvPr>
              <p:cNvSpPr txBox="1"/>
              <p:nvPr/>
            </p:nvSpPr>
            <p:spPr>
              <a:xfrm>
                <a:off x="2268933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Feb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703102F9-D5A4-4034-8639-F861B7D471BE}"/>
                  </a:ext>
                </a:extLst>
              </p:cNvPr>
              <p:cNvSpPr txBox="1"/>
              <p:nvPr/>
            </p:nvSpPr>
            <p:spPr>
              <a:xfrm>
                <a:off x="2994034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Mar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129A4C6B-28EE-44C4-886A-526AE493F1DE}"/>
                  </a:ext>
                </a:extLst>
              </p:cNvPr>
              <p:cNvSpPr txBox="1"/>
              <p:nvPr/>
            </p:nvSpPr>
            <p:spPr>
              <a:xfrm>
                <a:off x="3719135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Apr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0351609-4744-47A0-91C0-F567A822C304}"/>
                  </a:ext>
                </a:extLst>
              </p:cNvPr>
              <p:cNvSpPr txBox="1"/>
              <p:nvPr/>
            </p:nvSpPr>
            <p:spPr>
              <a:xfrm>
                <a:off x="4444236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May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23DAED6A-CFC2-44EE-B798-4B4E92104AB9}"/>
                  </a:ext>
                </a:extLst>
              </p:cNvPr>
              <p:cNvSpPr txBox="1"/>
              <p:nvPr/>
            </p:nvSpPr>
            <p:spPr>
              <a:xfrm>
                <a:off x="5169337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Jun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C5043DC9-7197-4DD8-A598-A5D15CF481A1}"/>
                  </a:ext>
                </a:extLst>
              </p:cNvPr>
              <p:cNvSpPr txBox="1"/>
              <p:nvPr/>
            </p:nvSpPr>
            <p:spPr>
              <a:xfrm>
                <a:off x="5894438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Jul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2B9D0119-B630-4A8D-940F-342F4DE1748C}"/>
                  </a:ext>
                </a:extLst>
              </p:cNvPr>
              <p:cNvSpPr txBox="1"/>
              <p:nvPr/>
            </p:nvSpPr>
            <p:spPr>
              <a:xfrm>
                <a:off x="6619539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Aug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163C363-7DB6-452D-99AE-60E61D6B36B5}"/>
                  </a:ext>
                </a:extLst>
              </p:cNvPr>
              <p:cNvSpPr txBox="1"/>
              <p:nvPr/>
            </p:nvSpPr>
            <p:spPr>
              <a:xfrm>
                <a:off x="7344640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Sep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 Light" panose="02000000000000000000" pitchFamily="2" charset="0"/>
                  <a:cs typeface="Roboto" charset="0"/>
                  <a:sym typeface="Helvetica Light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0EE3B5DF-2813-4117-A659-CBD8170A4D49}"/>
                  </a:ext>
                </a:extLst>
              </p:cNvPr>
              <p:cNvSpPr txBox="1"/>
              <p:nvPr/>
            </p:nvSpPr>
            <p:spPr>
              <a:xfrm>
                <a:off x="8069741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Oct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124C0E25-9B6E-4D6B-9B96-5C116BDA270B}"/>
                  </a:ext>
                </a:extLst>
              </p:cNvPr>
              <p:cNvSpPr txBox="1"/>
              <p:nvPr/>
            </p:nvSpPr>
            <p:spPr>
              <a:xfrm>
                <a:off x="8794842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Nov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C497E341-EB4A-47D9-BD1F-894A5319772B}"/>
                  </a:ext>
                </a:extLst>
              </p:cNvPr>
              <p:cNvSpPr txBox="1"/>
              <p:nvPr/>
            </p:nvSpPr>
            <p:spPr>
              <a:xfrm>
                <a:off x="9519939" y="11109551"/>
                <a:ext cx="917324" cy="379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 Light" panose="02000000000000000000" pitchFamily="2" charset="0"/>
                    <a:cs typeface="Roboto" charset="0"/>
                    <a:sym typeface="Helvetica Light"/>
                  </a:rPr>
                  <a:t>Dec</a:t>
                </a: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9" grpId="0" animBg="1"/>
      <p:bldP spid="1210" grpId="0" animBg="1"/>
      <p:bldP spid="1211" grpId="0" animBg="1"/>
      <p:bldP spid="1213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86</a:t>
            </a:fld>
            <a:endParaRPr/>
          </a:p>
        </p:txBody>
      </p:sp>
      <p:sp>
        <p:nvSpPr>
          <p:cNvPr id="1216" name="“ There is no greatness…"/>
          <p:cNvSpPr txBox="1"/>
          <p:nvPr/>
        </p:nvSpPr>
        <p:spPr>
          <a:xfrm>
            <a:off x="2154435" y="3836742"/>
            <a:ext cx="9778430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simplicity,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 “</a:t>
            </a:r>
          </a:p>
        </p:txBody>
      </p:sp>
      <p:sp>
        <p:nvSpPr>
          <p:cNvPr id="1217" name="Globally administrate client-focused meta services with B2C processes. Distinctively…"/>
          <p:cNvSpPr txBox="1"/>
          <p:nvPr/>
        </p:nvSpPr>
        <p:spPr>
          <a:xfrm>
            <a:off x="2154434" y="8812456"/>
            <a:ext cx="977842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1219" name="Rectangle"/>
          <p:cNvSpPr/>
          <p:nvPr/>
        </p:nvSpPr>
        <p:spPr>
          <a:xfrm>
            <a:off x="13809572" y="5734460"/>
            <a:ext cx="1270001" cy="224708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r>
              <a:rPr lang="en-US" sz="2400" dirty="0">
                <a:solidFill>
                  <a:srgbClr val="F6FAFF"/>
                </a:solidFill>
                <a:latin typeface="Inter ExtraBold" panose="02000503000000020004" pitchFamily="2" charset="0"/>
              </a:rPr>
              <a:t>$40</a:t>
            </a:r>
          </a:p>
        </p:txBody>
      </p:sp>
      <p:sp>
        <p:nvSpPr>
          <p:cNvPr id="1222" name="Rectangle"/>
          <p:cNvSpPr/>
          <p:nvPr/>
        </p:nvSpPr>
        <p:spPr>
          <a:xfrm>
            <a:off x="15239027" y="3238202"/>
            <a:ext cx="1270001" cy="7239597"/>
          </a:xfrm>
          <a:prstGeom prst="rect">
            <a:avLst/>
          </a:prstGeom>
          <a:solidFill>
            <a:srgbClr val="C8CBD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r>
              <a:rPr lang="en-US" sz="2400" dirty="0">
                <a:solidFill>
                  <a:srgbClr val="F6FAFF"/>
                </a:solidFill>
                <a:latin typeface="Inter ExtraBold" panose="02000503000000020004" pitchFamily="2" charset="0"/>
              </a:rPr>
              <a:t>$90</a:t>
            </a:r>
          </a:p>
        </p:txBody>
      </p:sp>
      <p:sp>
        <p:nvSpPr>
          <p:cNvPr id="1225" name="Rectangle"/>
          <p:cNvSpPr/>
          <p:nvPr/>
        </p:nvSpPr>
        <p:spPr>
          <a:xfrm>
            <a:off x="16668484" y="4098385"/>
            <a:ext cx="1270001" cy="551923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$80</a:t>
            </a:r>
          </a:p>
        </p:txBody>
      </p:sp>
      <p:sp>
        <p:nvSpPr>
          <p:cNvPr id="1228" name="Rectangle"/>
          <p:cNvSpPr/>
          <p:nvPr/>
        </p:nvSpPr>
        <p:spPr>
          <a:xfrm>
            <a:off x="18097940" y="5132708"/>
            <a:ext cx="1270001" cy="3450585"/>
          </a:xfrm>
          <a:prstGeom prst="rect">
            <a:avLst/>
          </a:prstGeom>
          <a:solidFill>
            <a:srgbClr val="C8CBD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$65</a:t>
            </a:r>
          </a:p>
        </p:txBody>
      </p:sp>
      <p:sp>
        <p:nvSpPr>
          <p:cNvPr id="1231" name="Rectangle"/>
          <p:cNvSpPr/>
          <p:nvPr/>
        </p:nvSpPr>
        <p:spPr>
          <a:xfrm>
            <a:off x="19527397" y="4753725"/>
            <a:ext cx="1270001" cy="4208551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$75</a:t>
            </a:r>
          </a:p>
        </p:txBody>
      </p:sp>
      <p:sp>
        <p:nvSpPr>
          <p:cNvPr id="1234" name="Rectangle"/>
          <p:cNvSpPr/>
          <p:nvPr/>
        </p:nvSpPr>
        <p:spPr>
          <a:xfrm>
            <a:off x="20956852" y="6121552"/>
            <a:ext cx="1270001" cy="1472897"/>
          </a:xfrm>
          <a:prstGeom prst="rect">
            <a:avLst/>
          </a:prstGeom>
          <a:solidFill>
            <a:srgbClr val="C8CBD1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$30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880D78-C3AA-494E-9BD0-EAA4CEC15868}"/>
              </a:ext>
            </a:extLst>
          </p:cNvPr>
          <p:cNvCxnSpPr>
            <a:cxnSpLocks/>
          </p:cNvCxnSpPr>
          <p:nvPr/>
        </p:nvCxnSpPr>
        <p:spPr>
          <a:xfrm>
            <a:off x="2154435" y="840636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4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" dur="500"/>
                                        <p:tgtEl>
                                          <p:spTgt spid="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4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2" dur="5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6" grpId="0" animBg="1"/>
      <p:bldP spid="1217" grpId="0" animBg="1"/>
      <p:bldP spid="1219" grpId="0" animBg="1"/>
      <p:bldP spid="1222" grpId="0" animBg="1"/>
      <p:bldP spid="1225" grpId="0" animBg="1"/>
      <p:bldP spid="1228" grpId="0" animBg="1"/>
      <p:bldP spid="1231" grpId="0" animBg="1"/>
      <p:bldP spid="1234" grpId="0" animBg="1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87</a:t>
            </a:fld>
            <a:endParaRPr/>
          </a:p>
        </p:txBody>
      </p:sp>
      <p:sp>
        <p:nvSpPr>
          <p:cNvPr id="1239" name="Square"/>
          <p:cNvSpPr/>
          <p:nvPr/>
        </p:nvSpPr>
        <p:spPr>
          <a:xfrm>
            <a:off x="9652000" y="4478320"/>
            <a:ext cx="5080000" cy="5080001"/>
          </a:xfrm>
          <a:prstGeom prst="rect">
            <a:avLst/>
          </a:prstGeom>
          <a:solidFill>
            <a:srgbClr val="30353E">
              <a:alpha val="20000"/>
            </a:srgbClr>
          </a:solidFill>
          <a:ln w="12700">
            <a:miter lim="400000"/>
          </a:ln>
        </p:spPr>
        <p:txBody>
          <a:bodyPr lIns="365760" tIns="365760" rIns="0" bIns="0" anchor="t" anchorCtr="0"/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$90</a:t>
            </a:r>
          </a:p>
        </p:txBody>
      </p:sp>
      <p:sp>
        <p:nvSpPr>
          <p:cNvPr id="1240" name="Square"/>
          <p:cNvSpPr/>
          <p:nvPr/>
        </p:nvSpPr>
        <p:spPr>
          <a:xfrm>
            <a:off x="10922000" y="5748320"/>
            <a:ext cx="3810000" cy="3810001"/>
          </a:xfrm>
          <a:prstGeom prst="rect">
            <a:avLst/>
          </a:prstGeom>
          <a:solidFill>
            <a:srgbClr val="30353E">
              <a:alpha val="40000"/>
            </a:srgbClr>
          </a:solidFill>
          <a:ln w="12700">
            <a:miter lim="400000"/>
          </a:ln>
        </p:spPr>
        <p:txBody>
          <a:bodyPr lIns="365760" tIns="365760" rIns="0" bIns="0" anchor="t" anchorCtr="0"/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$80</a:t>
            </a:r>
          </a:p>
        </p:txBody>
      </p:sp>
      <p:sp>
        <p:nvSpPr>
          <p:cNvPr id="1241" name="Square"/>
          <p:cNvSpPr/>
          <p:nvPr/>
        </p:nvSpPr>
        <p:spPr>
          <a:xfrm>
            <a:off x="13462000" y="8288320"/>
            <a:ext cx="1270000" cy="12700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$80</a:t>
            </a:r>
          </a:p>
        </p:txBody>
      </p:sp>
      <p:sp>
        <p:nvSpPr>
          <p:cNvPr id="1245" name="Line"/>
          <p:cNvSpPr/>
          <p:nvPr/>
        </p:nvSpPr>
        <p:spPr>
          <a:xfrm>
            <a:off x="14732000" y="4484670"/>
            <a:ext cx="302905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46" name="Line"/>
          <p:cNvSpPr/>
          <p:nvPr/>
        </p:nvSpPr>
        <p:spPr>
          <a:xfrm>
            <a:off x="14732000" y="5754670"/>
            <a:ext cx="302905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47" name="Line"/>
          <p:cNvSpPr/>
          <p:nvPr/>
        </p:nvSpPr>
        <p:spPr>
          <a:xfrm>
            <a:off x="14732000" y="8281970"/>
            <a:ext cx="3029057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48" name="01. BUSINESS STRATEGY…"/>
          <p:cNvSpPr txBox="1"/>
          <p:nvPr/>
        </p:nvSpPr>
        <p:spPr>
          <a:xfrm>
            <a:off x="18709258" y="4157679"/>
            <a:ext cx="4455542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01. BUSINESS STRATEGY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249" name="02. MARKETING TEAM…"/>
          <p:cNvSpPr txBox="1"/>
          <p:nvPr/>
        </p:nvSpPr>
        <p:spPr>
          <a:xfrm>
            <a:off x="18709258" y="5427645"/>
            <a:ext cx="4455542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02. MARKETING TEAM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250" name="03. PRODUCT…"/>
          <p:cNvSpPr txBox="1"/>
          <p:nvPr/>
        </p:nvSpPr>
        <p:spPr>
          <a:xfrm>
            <a:off x="18709258" y="7942245"/>
            <a:ext cx="4455542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03. PRODUCT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251" name="Simplicity is…"/>
          <p:cNvSpPr txBox="1"/>
          <p:nvPr/>
        </p:nvSpPr>
        <p:spPr>
          <a:xfrm>
            <a:off x="2154435" y="5433059"/>
            <a:ext cx="5041445" cy="39776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 is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ultimate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sophistication.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" grpId="0" animBg="1"/>
      <p:bldP spid="1240" grpId="0" animBg="1"/>
      <p:bldP spid="1241" grpId="0" animBg="1"/>
      <p:bldP spid="1245" grpId="0" animBg="1"/>
      <p:bldP spid="1246" grpId="0" animBg="1"/>
      <p:bldP spid="1247" grpId="0" animBg="1"/>
      <p:bldP spid="1248" grpId="0" animBg="1"/>
      <p:bldP spid="1249" grpId="0" animBg="1"/>
      <p:bldP spid="1250" grpId="0" animBg="1"/>
      <p:bldP spid="1251" grpId="0" animBg="1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3" name="Rectangle"/>
          <p:cNvSpPr/>
          <p:nvPr/>
        </p:nvSpPr>
        <p:spPr>
          <a:xfrm>
            <a:off x="18872124" y="6492306"/>
            <a:ext cx="2614271" cy="1081902"/>
          </a:xfrm>
          <a:prstGeom prst="rect">
            <a:avLst/>
          </a:prstGeom>
          <a:solidFill>
            <a:srgbClr val="B1BAC6"/>
          </a:solidFill>
          <a:ln w="12700">
            <a:miter lim="400000"/>
          </a:ln>
        </p:spPr>
        <p:txBody>
          <a:bodyPr lIns="1280160" tIns="18288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1</a:t>
            </a: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0%</a:t>
            </a:r>
          </a:p>
        </p:txBody>
      </p:sp>
      <p:sp>
        <p:nvSpPr>
          <p:cNvPr id="1254" name="Rectangle"/>
          <p:cNvSpPr/>
          <p:nvPr/>
        </p:nvSpPr>
        <p:spPr>
          <a:xfrm>
            <a:off x="16041896" y="6492306"/>
            <a:ext cx="3775969" cy="1081902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1371600" tIns="182880" rIns="0" bIns="0" anchor="ctr"/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4</a:t>
            </a: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0%</a:t>
            </a:r>
          </a:p>
        </p:txBody>
      </p:sp>
      <p:sp>
        <p:nvSpPr>
          <p:cNvPr id="1255" name="Rectangle"/>
          <p:cNvSpPr/>
          <p:nvPr/>
        </p:nvSpPr>
        <p:spPr>
          <a:xfrm>
            <a:off x="11932864" y="6492306"/>
            <a:ext cx="5035042" cy="1081902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1828800" tIns="0" rIns="0" bIns="274320" anchor="b" anchorCtr="0"/>
          <a:lstStyle/>
          <a:p>
            <a:pPr marL="0" marR="0" lvl="0" indent="0" algn="l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50%</a:t>
            </a:r>
          </a:p>
        </p:txBody>
      </p:sp>
      <p:sp>
        <p:nvSpPr>
          <p:cNvPr id="1259" name="Line"/>
          <p:cNvSpPr/>
          <p:nvPr/>
        </p:nvSpPr>
        <p:spPr>
          <a:xfrm flipV="1">
            <a:off x="16974256" y="5410404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60" name="Line"/>
          <p:cNvSpPr/>
          <p:nvPr/>
        </p:nvSpPr>
        <p:spPr>
          <a:xfrm flipV="1">
            <a:off x="13384389" y="7574207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61" name="Line"/>
          <p:cNvSpPr/>
          <p:nvPr/>
        </p:nvSpPr>
        <p:spPr>
          <a:xfrm flipV="1">
            <a:off x="19811515" y="7574207"/>
            <a:ext cx="1" cy="1081902"/>
          </a:xfrm>
          <a:prstGeom prst="line">
            <a:avLst/>
          </a:prstGeom>
          <a:ln w="127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62" name="WEB DESIGN &amp; GRAPHICS…"/>
          <p:cNvSpPr txBox="1"/>
          <p:nvPr/>
        </p:nvSpPr>
        <p:spPr>
          <a:xfrm>
            <a:off x="13390739" y="9050866"/>
            <a:ext cx="4028046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WEB DESIGN &amp; GRAPHICS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services.</a:t>
            </a:r>
          </a:p>
        </p:txBody>
      </p:sp>
      <p:sp>
        <p:nvSpPr>
          <p:cNvPr id="1263" name="SUPPORT &amp; CARE…"/>
          <p:cNvSpPr txBox="1"/>
          <p:nvPr/>
        </p:nvSpPr>
        <p:spPr>
          <a:xfrm>
            <a:off x="19805166" y="9050866"/>
            <a:ext cx="330248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SUPPORT &amp; CARE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services.</a:t>
            </a:r>
          </a:p>
        </p:txBody>
      </p:sp>
      <p:sp>
        <p:nvSpPr>
          <p:cNvPr id="1264" name="MARKETING &amp; SOCIAL…"/>
          <p:cNvSpPr txBox="1"/>
          <p:nvPr/>
        </p:nvSpPr>
        <p:spPr>
          <a:xfrm>
            <a:off x="16967906" y="3598333"/>
            <a:ext cx="412044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 &amp; SOCIAL</a:t>
            </a:r>
          </a:p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services.</a:t>
            </a:r>
          </a:p>
        </p:txBody>
      </p:sp>
      <p:sp>
        <p:nvSpPr>
          <p:cNvPr id="1265" name="Rectangle"/>
          <p:cNvSpPr/>
          <p:nvPr/>
        </p:nvSpPr>
        <p:spPr>
          <a:xfrm>
            <a:off x="0" y="0"/>
            <a:ext cx="889001" cy="13716001"/>
          </a:xfrm>
          <a:prstGeom prst="rect">
            <a:avLst/>
          </a:prstGeom>
          <a:solidFill>
            <a:srgbClr val="F5FA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66" name="Shape"/>
          <p:cNvSpPr/>
          <p:nvPr/>
        </p:nvSpPr>
        <p:spPr>
          <a:xfrm>
            <a:off x="266700" y="625011"/>
            <a:ext cx="355601" cy="2794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5" y="974"/>
                </a:moveTo>
                <a:cubicBezTo>
                  <a:pt x="15465" y="3086"/>
                  <a:pt x="15465" y="3086"/>
                  <a:pt x="15465" y="3086"/>
                </a:cubicBezTo>
                <a:cubicBezTo>
                  <a:pt x="15465" y="3248"/>
                  <a:pt x="15337" y="3573"/>
                  <a:pt x="15209" y="3735"/>
                </a:cubicBezTo>
                <a:cubicBezTo>
                  <a:pt x="15082" y="3898"/>
                  <a:pt x="14826" y="4060"/>
                  <a:pt x="14698" y="4060"/>
                </a:cubicBezTo>
                <a:cubicBezTo>
                  <a:pt x="767" y="4060"/>
                  <a:pt x="767" y="4060"/>
                  <a:pt x="767" y="4060"/>
                </a:cubicBezTo>
                <a:cubicBezTo>
                  <a:pt x="511" y="4060"/>
                  <a:pt x="383" y="3898"/>
                  <a:pt x="128" y="3735"/>
                </a:cubicBezTo>
                <a:cubicBezTo>
                  <a:pt x="0" y="3573"/>
                  <a:pt x="0" y="3248"/>
                  <a:pt x="0" y="3086"/>
                </a:cubicBezTo>
                <a:cubicBezTo>
                  <a:pt x="0" y="974"/>
                  <a:pt x="0" y="974"/>
                  <a:pt x="0" y="974"/>
                </a:cubicBezTo>
                <a:cubicBezTo>
                  <a:pt x="0" y="812"/>
                  <a:pt x="0" y="487"/>
                  <a:pt x="128" y="325"/>
                </a:cubicBezTo>
                <a:cubicBezTo>
                  <a:pt x="383" y="162"/>
                  <a:pt x="511" y="0"/>
                  <a:pt x="767" y="0"/>
                </a:cubicBezTo>
                <a:cubicBezTo>
                  <a:pt x="14698" y="0"/>
                  <a:pt x="14698" y="0"/>
                  <a:pt x="14698" y="0"/>
                </a:cubicBezTo>
                <a:cubicBezTo>
                  <a:pt x="14826" y="0"/>
                  <a:pt x="15082" y="162"/>
                  <a:pt x="15209" y="325"/>
                </a:cubicBezTo>
                <a:cubicBezTo>
                  <a:pt x="15337" y="487"/>
                  <a:pt x="15465" y="812"/>
                  <a:pt x="15465" y="974"/>
                </a:cubicBezTo>
                <a:close/>
                <a:moveTo>
                  <a:pt x="20066" y="6983"/>
                </a:moveTo>
                <a:cubicBezTo>
                  <a:pt x="20066" y="8932"/>
                  <a:pt x="20066" y="8932"/>
                  <a:pt x="20066" y="8932"/>
                </a:cubicBezTo>
                <a:cubicBezTo>
                  <a:pt x="20066" y="9095"/>
                  <a:pt x="19938" y="9420"/>
                  <a:pt x="19811" y="9582"/>
                </a:cubicBezTo>
                <a:cubicBezTo>
                  <a:pt x="19683" y="9744"/>
                  <a:pt x="19555" y="9907"/>
                  <a:pt x="19299" y="9907"/>
                </a:cubicBezTo>
                <a:cubicBezTo>
                  <a:pt x="767" y="9907"/>
                  <a:pt x="767" y="9907"/>
                  <a:pt x="767" y="9907"/>
                </a:cubicBezTo>
                <a:cubicBezTo>
                  <a:pt x="511" y="9907"/>
                  <a:pt x="383" y="9744"/>
                  <a:pt x="128" y="9582"/>
                </a:cubicBezTo>
                <a:cubicBezTo>
                  <a:pt x="0" y="9420"/>
                  <a:pt x="0" y="9095"/>
                  <a:pt x="0" y="8932"/>
                </a:cubicBezTo>
                <a:cubicBezTo>
                  <a:pt x="0" y="6983"/>
                  <a:pt x="0" y="6983"/>
                  <a:pt x="0" y="6983"/>
                </a:cubicBezTo>
                <a:cubicBezTo>
                  <a:pt x="0" y="6659"/>
                  <a:pt x="0" y="6496"/>
                  <a:pt x="128" y="6171"/>
                </a:cubicBezTo>
                <a:cubicBezTo>
                  <a:pt x="383" y="6009"/>
                  <a:pt x="511" y="6009"/>
                  <a:pt x="767" y="6009"/>
                </a:cubicBezTo>
                <a:cubicBezTo>
                  <a:pt x="19299" y="6009"/>
                  <a:pt x="19299" y="6009"/>
                  <a:pt x="19299" y="6009"/>
                </a:cubicBezTo>
                <a:cubicBezTo>
                  <a:pt x="19555" y="6009"/>
                  <a:pt x="19683" y="6009"/>
                  <a:pt x="19811" y="6171"/>
                </a:cubicBezTo>
                <a:cubicBezTo>
                  <a:pt x="19938" y="6496"/>
                  <a:pt x="20066" y="6659"/>
                  <a:pt x="20066" y="6983"/>
                </a:cubicBezTo>
                <a:close/>
                <a:moveTo>
                  <a:pt x="16999" y="12830"/>
                </a:moveTo>
                <a:cubicBezTo>
                  <a:pt x="16999" y="14779"/>
                  <a:pt x="16999" y="14779"/>
                  <a:pt x="16999" y="14779"/>
                </a:cubicBezTo>
                <a:cubicBezTo>
                  <a:pt x="16999" y="15104"/>
                  <a:pt x="16871" y="15266"/>
                  <a:pt x="16743" y="15429"/>
                </a:cubicBezTo>
                <a:cubicBezTo>
                  <a:pt x="16615" y="15753"/>
                  <a:pt x="16360" y="15753"/>
                  <a:pt x="16232" y="15753"/>
                </a:cubicBezTo>
                <a:cubicBezTo>
                  <a:pt x="767" y="15753"/>
                  <a:pt x="767" y="15753"/>
                  <a:pt x="767" y="15753"/>
                </a:cubicBezTo>
                <a:cubicBezTo>
                  <a:pt x="511" y="15753"/>
                  <a:pt x="383" y="15753"/>
                  <a:pt x="128" y="15429"/>
                </a:cubicBezTo>
                <a:cubicBezTo>
                  <a:pt x="0" y="15266"/>
                  <a:pt x="0" y="15104"/>
                  <a:pt x="0" y="14779"/>
                </a:cubicBezTo>
                <a:cubicBezTo>
                  <a:pt x="0" y="12830"/>
                  <a:pt x="0" y="12830"/>
                  <a:pt x="0" y="12830"/>
                </a:cubicBezTo>
                <a:cubicBezTo>
                  <a:pt x="0" y="12505"/>
                  <a:pt x="0" y="12343"/>
                  <a:pt x="128" y="12180"/>
                </a:cubicBezTo>
                <a:cubicBezTo>
                  <a:pt x="383" y="12018"/>
                  <a:pt x="511" y="11856"/>
                  <a:pt x="767" y="11856"/>
                </a:cubicBezTo>
                <a:cubicBezTo>
                  <a:pt x="16232" y="11856"/>
                  <a:pt x="16232" y="11856"/>
                  <a:pt x="16232" y="11856"/>
                </a:cubicBezTo>
                <a:cubicBezTo>
                  <a:pt x="16360" y="11856"/>
                  <a:pt x="16615" y="12018"/>
                  <a:pt x="16743" y="12180"/>
                </a:cubicBezTo>
                <a:cubicBezTo>
                  <a:pt x="16871" y="12343"/>
                  <a:pt x="16999" y="12505"/>
                  <a:pt x="16999" y="12830"/>
                </a:cubicBezTo>
                <a:close/>
                <a:moveTo>
                  <a:pt x="21600" y="18677"/>
                </a:moveTo>
                <a:cubicBezTo>
                  <a:pt x="21600" y="20626"/>
                  <a:pt x="21600" y="20626"/>
                  <a:pt x="21600" y="20626"/>
                </a:cubicBezTo>
                <a:cubicBezTo>
                  <a:pt x="21600" y="20950"/>
                  <a:pt x="21472" y="21113"/>
                  <a:pt x="21344" y="21438"/>
                </a:cubicBezTo>
                <a:cubicBezTo>
                  <a:pt x="21217" y="21600"/>
                  <a:pt x="21089" y="21600"/>
                  <a:pt x="20833" y="21600"/>
                </a:cubicBezTo>
                <a:cubicBezTo>
                  <a:pt x="767" y="21600"/>
                  <a:pt x="767" y="21600"/>
                  <a:pt x="767" y="21600"/>
                </a:cubicBezTo>
                <a:cubicBezTo>
                  <a:pt x="511" y="21600"/>
                  <a:pt x="383" y="21600"/>
                  <a:pt x="128" y="21438"/>
                </a:cubicBezTo>
                <a:cubicBezTo>
                  <a:pt x="0" y="21113"/>
                  <a:pt x="0" y="20950"/>
                  <a:pt x="0" y="20626"/>
                </a:cubicBezTo>
                <a:cubicBezTo>
                  <a:pt x="0" y="18677"/>
                  <a:pt x="0" y="18677"/>
                  <a:pt x="0" y="18677"/>
                </a:cubicBezTo>
                <a:cubicBezTo>
                  <a:pt x="0" y="18514"/>
                  <a:pt x="0" y="18189"/>
                  <a:pt x="128" y="18027"/>
                </a:cubicBezTo>
                <a:cubicBezTo>
                  <a:pt x="383" y="17865"/>
                  <a:pt x="511" y="17702"/>
                  <a:pt x="767" y="17702"/>
                </a:cubicBezTo>
                <a:cubicBezTo>
                  <a:pt x="20833" y="17702"/>
                  <a:pt x="20833" y="17702"/>
                  <a:pt x="20833" y="17702"/>
                </a:cubicBezTo>
                <a:cubicBezTo>
                  <a:pt x="21089" y="17702"/>
                  <a:pt x="21217" y="17865"/>
                  <a:pt x="21344" y="18027"/>
                </a:cubicBezTo>
                <a:cubicBezTo>
                  <a:pt x="21472" y="18189"/>
                  <a:pt x="21600" y="18514"/>
                  <a:pt x="21600" y="18677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lIns="45719" rIns="45719"/>
          <a:lstStyle/>
          <a:p>
            <a:pPr algn="l" defTabSz="914400">
              <a:defRPr sz="1800" b="0">
                <a:solidFill>
                  <a:srgbClr val="32363F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endParaRPr/>
          </a:p>
        </p:txBody>
      </p:sp>
      <p:sp>
        <p:nvSpPr>
          <p:cNvPr id="1267" name="the kloe theme."/>
          <p:cNvSpPr txBox="1"/>
          <p:nvPr/>
        </p:nvSpPr>
        <p:spPr>
          <a:xfrm rot="16200000">
            <a:off x="-409900" y="6719501"/>
            <a:ext cx="170880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the kloe </a:t>
            </a:r>
            <a:r>
              <a:rPr b="0">
                <a:solidFill>
                  <a:srgbClr val="677180"/>
                </a:solidFill>
                <a:latin typeface="Inter Light" panose="02000503000000020004" pitchFamily="2" charset="0"/>
                <a:ea typeface="Inter Light" panose="02000503000000020004" pitchFamily="2" charset="0"/>
                <a:cs typeface="Aileron Light"/>
                <a:sym typeface="Aileron Light"/>
              </a:rPr>
              <a:t>theme</a:t>
            </a:r>
            <a:r>
              <a:rPr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</p:txBody>
      </p:sp>
      <p:sp>
        <p:nvSpPr>
          <p:cNvPr id="12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88</a:t>
            </a:fld>
            <a:endParaRPr/>
          </a:p>
        </p:txBody>
      </p:sp>
      <p:sp>
        <p:nvSpPr>
          <p:cNvPr id="1269" name="Rectangle"/>
          <p:cNvSpPr/>
          <p:nvPr/>
        </p:nvSpPr>
        <p:spPr>
          <a:xfrm>
            <a:off x="889000" y="6369646"/>
            <a:ext cx="12489040" cy="2286463"/>
          </a:xfrm>
          <a:prstGeom prst="rect">
            <a:avLst/>
          </a:prstGeom>
          <a:solidFill>
            <a:srgbClr val="EFF2F9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70" name="There is no greatness…"/>
          <p:cNvSpPr txBox="1"/>
          <p:nvPr/>
        </p:nvSpPr>
        <p:spPr>
          <a:xfrm>
            <a:off x="2154435" y="3836742"/>
            <a:ext cx="9866484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There is no greatness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simplicity,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goodness, and truth.</a:t>
            </a:r>
          </a:p>
        </p:txBody>
      </p:sp>
      <p:sp>
        <p:nvSpPr>
          <p:cNvPr id="1271" name="Globally administrate client-focused meta services with B2C processes. Distinctively…"/>
          <p:cNvSpPr txBox="1"/>
          <p:nvPr/>
        </p:nvSpPr>
        <p:spPr>
          <a:xfrm>
            <a:off x="2154435" y="8812456"/>
            <a:ext cx="9778429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8C10397-AEC9-B146-A23B-C40D93A4C244}"/>
              </a:ext>
            </a:extLst>
          </p:cNvPr>
          <p:cNvCxnSpPr>
            <a:cxnSpLocks/>
          </p:cNvCxnSpPr>
          <p:nvPr/>
        </p:nvCxnSpPr>
        <p:spPr>
          <a:xfrm>
            <a:off x="2154435" y="8406361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750"/>
                                        <p:tgtEl>
                                          <p:spTgt spid="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750"/>
                                        <p:tgtEl>
                                          <p:spTgt spid="1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3" grpId="0" animBg="1"/>
      <p:bldP spid="1254" grpId="0" animBg="1"/>
      <p:bldP spid="1255" grpId="0" animBg="1"/>
      <p:bldP spid="1259" grpId="0" animBg="1"/>
      <p:bldP spid="1260" grpId="0" animBg="1"/>
      <p:bldP spid="1261" grpId="0" animBg="1"/>
      <p:bldP spid="1262" grpId="0" animBg="1"/>
      <p:bldP spid="1263" grpId="0" animBg="1"/>
      <p:bldP spid="1264" grpId="0" animBg="1"/>
      <p:bldP spid="1270" grpId="0" animBg="1"/>
      <p:bldP spid="1271" grpId="0" animBg="1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89</a:t>
            </a:fld>
            <a:endParaRPr/>
          </a:p>
        </p:txBody>
      </p:sp>
      <p:sp>
        <p:nvSpPr>
          <p:cNvPr id="1275" name="Rectangle"/>
          <p:cNvSpPr/>
          <p:nvPr/>
        </p:nvSpPr>
        <p:spPr>
          <a:xfrm>
            <a:off x="14771406" y="2288811"/>
            <a:ext cx="2286001" cy="2277569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76" name="Rectangle"/>
          <p:cNvSpPr/>
          <p:nvPr/>
        </p:nvSpPr>
        <p:spPr>
          <a:xfrm>
            <a:off x="14771406" y="4574812"/>
            <a:ext cx="2286001" cy="2277568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77" name="Rectangle"/>
          <p:cNvSpPr/>
          <p:nvPr/>
        </p:nvSpPr>
        <p:spPr>
          <a:xfrm>
            <a:off x="14771406" y="6858430"/>
            <a:ext cx="2286001" cy="2282760"/>
          </a:xfrm>
          <a:prstGeom prst="rect">
            <a:avLst/>
          </a:prstGeom>
          <a:solidFill>
            <a:srgbClr val="B1BAC6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78" name="Rectangle"/>
          <p:cNvSpPr/>
          <p:nvPr/>
        </p:nvSpPr>
        <p:spPr>
          <a:xfrm>
            <a:off x="14771406" y="9141190"/>
            <a:ext cx="2286001" cy="2286000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279" name="PROJECTS…"/>
          <p:cNvSpPr txBox="1"/>
          <p:nvPr/>
        </p:nvSpPr>
        <p:spPr>
          <a:xfrm>
            <a:off x="18062776" y="2898411"/>
            <a:ext cx="510202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  <a:endParaRPr lang="en-US"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sp>
        <p:nvSpPr>
          <p:cNvPr id="1280" name="OPTIONS…"/>
          <p:cNvSpPr txBox="1"/>
          <p:nvPr/>
        </p:nvSpPr>
        <p:spPr>
          <a:xfrm>
            <a:off x="18062776" y="5184411"/>
            <a:ext cx="510202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OPTIONS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sp>
        <p:nvSpPr>
          <p:cNvPr id="1281" name="ANALYSIS…"/>
          <p:cNvSpPr txBox="1"/>
          <p:nvPr/>
        </p:nvSpPr>
        <p:spPr>
          <a:xfrm>
            <a:off x="18062776" y="7468029"/>
            <a:ext cx="510202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sp>
        <p:nvSpPr>
          <p:cNvPr id="1282" name="MARKETING…"/>
          <p:cNvSpPr txBox="1"/>
          <p:nvPr/>
        </p:nvSpPr>
        <p:spPr>
          <a:xfrm>
            <a:off x="18062776" y="9750789"/>
            <a:ext cx="5102024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MARKETING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services with B2C processes.</a:t>
            </a:r>
          </a:p>
        </p:txBody>
      </p:sp>
      <p:sp>
        <p:nvSpPr>
          <p:cNvPr id="1283" name="80%…"/>
          <p:cNvSpPr txBox="1"/>
          <p:nvPr/>
        </p:nvSpPr>
        <p:spPr>
          <a:xfrm>
            <a:off x="2154435" y="9429964"/>
            <a:ext cx="2286001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Price</a:t>
            </a:r>
          </a:p>
        </p:txBody>
      </p:sp>
      <p:sp>
        <p:nvSpPr>
          <p:cNvPr id="1284" name="$95…"/>
          <p:cNvSpPr txBox="1"/>
          <p:nvPr/>
        </p:nvSpPr>
        <p:spPr>
          <a:xfrm>
            <a:off x="5257822" y="9429964"/>
            <a:ext cx="2286001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$95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Price</a:t>
            </a:r>
          </a:p>
        </p:txBody>
      </p:sp>
      <p:sp>
        <p:nvSpPr>
          <p:cNvPr id="1285" name="15k…"/>
          <p:cNvSpPr txBox="1"/>
          <p:nvPr/>
        </p:nvSpPr>
        <p:spPr>
          <a:xfrm>
            <a:off x="8407614" y="9429964"/>
            <a:ext cx="2286001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15k</a:t>
            </a:r>
          </a:p>
          <a:p>
            <a:pPr algn="l"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Price</a:t>
            </a:r>
          </a:p>
        </p:txBody>
      </p:sp>
      <p:sp>
        <p:nvSpPr>
          <p:cNvPr id="1286" name="“ Simplicity is the…"/>
          <p:cNvSpPr txBox="1"/>
          <p:nvPr/>
        </p:nvSpPr>
        <p:spPr>
          <a:xfrm>
            <a:off x="2154435" y="3181135"/>
            <a:ext cx="8457566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Simplicity is the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ultimate sophistication. “</a:t>
            </a:r>
          </a:p>
        </p:txBody>
      </p:sp>
      <p:sp>
        <p:nvSpPr>
          <p:cNvPr id="1287" name="Globally administrate client-focused meta services with B2C processes. Distinctively…"/>
          <p:cNvSpPr txBox="1"/>
          <p:nvPr/>
        </p:nvSpPr>
        <p:spPr>
          <a:xfrm>
            <a:off x="2154434" y="6897217"/>
            <a:ext cx="965656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24C35B3-1754-224B-A7F1-C5EB7B1D7AF6}"/>
              </a:ext>
            </a:extLst>
          </p:cNvPr>
          <p:cNvCxnSpPr>
            <a:cxnSpLocks/>
          </p:cNvCxnSpPr>
          <p:nvPr/>
        </p:nvCxnSpPr>
        <p:spPr>
          <a:xfrm>
            <a:off x="2154435" y="6507885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66361D8-3DBA-4F2F-88FD-4C41FB7A7972}"/>
              </a:ext>
            </a:extLst>
          </p:cNvPr>
          <p:cNvSpPr/>
          <p:nvPr/>
        </p:nvSpPr>
        <p:spPr>
          <a:xfrm>
            <a:off x="15650385" y="3217975"/>
            <a:ext cx="524750" cy="638175"/>
          </a:xfrm>
          <a:custGeom>
            <a:avLst/>
            <a:gdLst/>
            <a:ahLst/>
            <a:cxnLst/>
            <a:rect l="l" t="t" r="r" b="b"/>
            <a:pathLst>
              <a:path w="524750" h="638175">
                <a:moveTo>
                  <a:pt x="209402" y="119657"/>
                </a:moveTo>
                <a:lnTo>
                  <a:pt x="209402" y="339030"/>
                </a:lnTo>
                <a:lnTo>
                  <a:pt x="492342" y="339030"/>
                </a:lnTo>
                <a:lnTo>
                  <a:pt x="437499" y="229344"/>
                </a:lnTo>
                <a:lnTo>
                  <a:pt x="492342" y="119657"/>
                </a:lnTo>
                <a:close/>
                <a:moveTo>
                  <a:pt x="249288" y="81018"/>
                </a:moveTo>
                <a:lnTo>
                  <a:pt x="226852" y="99714"/>
                </a:lnTo>
                <a:lnTo>
                  <a:pt x="249288" y="99714"/>
                </a:lnTo>
                <a:close/>
                <a:moveTo>
                  <a:pt x="19943" y="69800"/>
                </a:moveTo>
                <a:lnTo>
                  <a:pt x="19943" y="289173"/>
                </a:lnTo>
                <a:lnTo>
                  <a:pt x="189459" y="289173"/>
                </a:lnTo>
                <a:lnTo>
                  <a:pt x="189459" y="104700"/>
                </a:lnTo>
                <a:lnTo>
                  <a:pt x="231837" y="69800"/>
                </a:lnTo>
                <a:close/>
                <a:moveTo>
                  <a:pt x="0" y="0"/>
                </a:moveTo>
                <a:lnTo>
                  <a:pt x="19943" y="0"/>
                </a:lnTo>
                <a:lnTo>
                  <a:pt x="19943" y="49857"/>
                </a:lnTo>
                <a:lnTo>
                  <a:pt x="269231" y="49857"/>
                </a:lnTo>
                <a:lnTo>
                  <a:pt x="269231" y="99714"/>
                </a:lnTo>
                <a:lnTo>
                  <a:pt x="524750" y="99714"/>
                </a:lnTo>
                <a:lnTo>
                  <a:pt x="459935" y="229344"/>
                </a:lnTo>
                <a:lnTo>
                  <a:pt x="524750" y="358973"/>
                </a:lnTo>
                <a:lnTo>
                  <a:pt x="189459" y="358973"/>
                </a:lnTo>
                <a:lnTo>
                  <a:pt x="189459" y="309116"/>
                </a:lnTo>
                <a:lnTo>
                  <a:pt x="19943" y="309116"/>
                </a:lnTo>
                <a:lnTo>
                  <a:pt x="19943" y="638175"/>
                </a:lnTo>
                <a:lnTo>
                  <a:pt x="0" y="6381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044E6E9-5C92-45D7-A209-6CFE96593A49}"/>
              </a:ext>
            </a:extLst>
          </p:cNvPr>
          <p:cNvSpPr/>
          <p:nvPr/>
        </p:nvSpPr>
        <p:spPr>
          <a:xfrm>
            <a:off x="15590557" y="5503975"/>
            <a:ext cx="638175" cy="638175"/>
          </a:xfrm>
          <a:custGeom>
            <a:avLst/>
            <a:gdLst/>
            <a:ahLst/>
            <a:cxnLst/>
            <a:rect l="l" t="t" r="r" b="b"/>
            <a:pathLst>
              <a:path w="638175" h="638175">
                <a:moveTo>
                  <a:pt x="319087" y="269230"/>
                </a:moveTo>
                <a:cubicBezTo>
                  <a:pt x="305792" y="269230"/>
                  <a:pt x="294158" y="274216"/>
                  <a:pt x="284187" y="284187"/>
                </a:cubicBezTo>
                <a:cubicBezTo>
                  <a:pt x="274215" y="294159"/>
                  <a:pt x="269230" y="305792"/>
                  <a:pt x="269230" y="319087"/>
                </a:cubicBezTo>
                <a:cubicBezTo>
                  <a:pt x="269230" y="332383"/>
                  <a:pt x="274215" y="344016"/>
                  <a:pt x="284187" y="353987"/>
                </a:cubicBezTo>
                <a:cubicBezTo>
                  <a:pt x="294158" y="363959"/>
                  <a:pt x="305792" y="368945"/>
                  <a:pt x="319087" y="368945"/>
                </a:cubicBezTo>
                <a:cubicBezTo>
                  <a:pt x="332382" y="368945"/>
                  <a:pt x="344016" y="363959"/>
                  <a:pt x="353987" y="353987"/>
                </a:cubicBezTo>
                <a:cubicBezTo>
                  <a:pt x="363959" y="344016"/>
                  <a:pt x="368944" y="332383"/>
                  <a:pt x="368944" y="319087"/>
                </a:cubicBezTo>
                <a:cubicBezTo>
                  <a:pt x="368944" y="305792"/>
                  <a:pt x="363959" y="294159"/>
                  <a:pt x="353987" y="284187"/>
                </a:cubicBezTo>
                <a:cubicBezTo>
                  <a:pt x="344016" y="274216"/>
                  <a:pt x="332382" y="269230"/>
                  <a:pt x="319087" y="269230"/>
                </a:cubicBezTo>
                <a:close/>
                <a:moveTo>
                  <a:pt x="319087" y="249287"/>
                </a:moveTo>
                <a:cubicBezTo>
                  <a:pt x="338199" y="249287"/>
                  <a:pt x="354610" y="256142"/>
                  <a:pt x="368321" y="269853"/>
                </a:cubicBezTo>
                <a:cubicBezTo>
                  <a:pt x="382032" y="283564"/>
                  <a:pt x="388887" y="299975"/>
                  <a:pt x="388887" y="319087"/>
                </a:cubicBezTo>
                <a:cubicBezTo>
                  <a:pt x="388887" y="338199"/>
                  <a:pt x="382032" y="354611"/>
                  <a:pt x="368321" y="368321"/>
                </a:cubicBezTo>
                <a:cubicBezTo>
                  <a:pt x="354610" y="382032"/>
                  <a:pt x="338199" y="388888"/>
                  <a:pt x="319087" y="388888"/>
                </a:cubicBezTo>
                <a:cubicBezTo>
                  <a:pt x="299975" y="388888"/>
                  <a:pt x="283564" y="382032"/>
                  <a:pt x="269853" y="368321"/>
                </a:cubicBezTo>
                <a:cubicBezTo>
                  <a:pt x="256142" y="354611"/>
                  <a:pt x="249287" y="338199"/>
                  <a:pt x="249287" y="319087"/>
                </a:cubicBezTo>
                <a:cubicBezTo>
                  <a:pt x="249287" y="299975"/>
                  <a:pt x="256142" y="283564"/>
                  <a:pt x="269853" y="269853"/>
                </a:cubicBezTo>
                <a:cubicBezTo>
                  <a:pt x="283564" y="256142"/>
                  <a:pt x="299975" y="249287"/>
                  <a:pt x="319087" y="249287"/>
                </a:cubicBezTo>
                <a:close/>
                <a:moveTo>
                  <a:pt x="269230" y="19943"/>
                </a:moveTo>
                <a:lnTo>
                  <a:pt x="269230" y="107193"/>
                </a:lnTo>
                <a:lnTo>
                  <a:pt x="196936" y="130875"/>
                </a:lnTo>
                <a:lnTo>
                  <a:pt x="139600" y="73539"/>
                </a:lnTo>
                <a:lnTo>
                  <a:pt x="73539" y="139601"/>
                </a:lnTo>
                <a:lnTo>
                  <a:pt x="130875" y="196937"/>
                </a:lnTo>
                <a:lnTo>
                  <a:pt x="107193" y="269230"/>
                </a:lnTo>
                <a:lnTo>
                  <a:pt x="19942" y="269230"/>
                </a:lnTo>
                <a:lnTo>
                  <a:pt x="19942" y="368945"/>
                </a:lnTo>
                <a:lnTo>
                  <a:pt x="107193" y="368945"/>
                </a:lnTo>
                <a:lnTo>
                  <a:pt x="130875" y="441238"/>
                </a:lnTo>
                <a:lnTo>
                  <a:pt x="73539" y="498574"/>
                </a:lnTo>
                <a:lnTo>
                  <a:pt x="139600" y="564635"/>
                </a:lnTo>
                <a:lnTo>
                  <a:pt x="196936" y="507299"/>
                </a:lnTo>
                <a:lnTo>
                  <a:pt x="269230" y="530981"/>
                </a:lnTo>
                <a:lnTo>
                  <a:pt x="269230" y="618232"/>
                </a:lnTo>
                <a:lnTo>
                  <a:pt x="368944" y="618232"/>
                </a:lnTo>
                <a:lnTo>
                  <a:pt x="368944" y="530981"/>
                </a:lnTo>
                <a:lnTo>
                  <a:pt x="441238" y="507299"/>
                </a:lnTo>
                <a:lnTo>
                  <a:pt x="498574" y="564635"/>
                </a:lnTo>
                <a:lnTo>
                  <a:pt x="564635" y="498574"/>
                </a:lnTo>
                <a:lnTo>
                  <a:pt x="507299" y="441238"/>
                </a:lnTo>
                <a:lnTo>
                  <a:pt x="530981" y="368945"/>
                </a:lnTo>
                <a:lnTo>
                  <a:pt x="618232" y="368945"/>
                </a:lnTo>
                <a:lnTo>
                  <a:pt x="618232" y="269230"/>
                </a:lnTo>
                <a:lnTo>
                  <a:pt x="530981" y="269230"/>
                </a:lnTo>
                <a:lnTo>
                  <a:pt x="507299" y="196937"/>
                </a:lnTo>
                <a:lnTo>
                  <a:pt x="564635" y="139601"/>
                </a:lnTo>
                <a:lnTo>
                  <a:pt x="498574" y="73539"/>
                </a:lnTo>
                <a:lnTo>
                  <a:pt x="441238" y="130875"/>
                </a:lnTo>
                <a:lnTo>
                  <a:pt x="368944" y="107193"/>
                </a:lnTo>
                <a:lnTo>
                  <a:pt x="368944" y="19943"/>
                </a:lnTo>
                <a:close/>
                <a:moveTo>
                  <a:pt x="249287" y="0"/>
                </a:moveTo>
                <a:lnTo>
                  <a:pt x="388887" y="0"/>
                </a:lnTo>
                <a:lnTo>
                  <a:pt x="388887" y="92236"/>
                </a:lnTo>
                <a:lnTo>
                  <a:pt x="436252" y="108440"/>
                </a:lnTo>
                <a:lnTo>
                  <a:pt x="498574" y="46118"/>
                </a:lnTo>
                <a:lnTo>
                  <a:pt x="592056" y="139601"/>
                </a:lnTo>
                <a:lnTo>
                  <a:pt x="529735" y="201922"/>
                </a:lnTo>
                <a:lnTo>
                  <a:pt x="545938" y="249287"/>
                </a:lnTo>
                <a:lnTo>
                  <a:pt x="638175" y="249287"/>
                </a:lnTo>
                <a:lnTo>
                  <a:pt x="638175" y="388888"/>
                </a:lnTo>
                <a:lnTo>
                  <a:pt x="545938" y="388888"/>
                </a:lnTo>
                <a:lnTo>
                  <a:pt x="529735" y="436252"/>
                </a:lnTo>
                <a:lnTo>
                  <a:pt x="592056" y="498574"/>
                </a:lnTo>
                <a:lnTo>
                  <a:pt x="498574" y="592057"/>
                </a:lnTo>
                <a:lnTo>
                  <a:pt x="436252" y="529735"/>
                </a:lnTo>
                <a:lnTo>
                  <a:pt x="388887" y="545938"/>
                </a:lnTo>
                <a:lnTo>
                  <a:pt x="388887" y="638175"/>
                </a:lnTo>
                <a:lnTo>
                  <a:pt x="249287" y="638175"/>
                </a:lnTo>
                <a:lnTo>
                  <a:pt x="249287" y="545938"/>
                </a:lnTo>
                <a:lnTo>
                  <a:pt x="201922" y="529735"/>
                </a:lnTo>
                <a:lnTo>
                  <a:pt x="139600" y="592057"/>
                </a:lnTo>
                <a:lnTo>
                  <a:pt x="46118" y="498574"/>
                </a:lnTo>
                <a:lnTo>
                  <a:pt x="108439" y="436252"/>
                </a:lnTo>
                <a:lnTo>
                  <a:pt x="92236" y="388888"/>
                </a:lnTo>
                <a:lnTo>
                  <a:pt x="0" y="388888"/>
                </a:lnTo>
                <a:lnTo>
                  <a:pt x="0" y="249287"/>
                </a:lnTo>
                <a:lnTo>
                  <a:pt x="92236" y="249287"/>
                </a:lnTo>
                <a:lnTo>
                  <a:pt x="108439" y="201922"/>
                </a:lnTo>
                <a:lnTo>
                  <a:pt x="46118" y="139601"/>
                </a:lnTo>
                <a:lnTo>
                  <a:pt x="139600" y="46118"/>
                </a:lnTo>
                <a:lnTo>
                  <a:pt x="201922" y="108440"/>
                </a:lnTo>
                <a:lnTo>
                  <a:pt x="249287" y="92236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1DB0378-54FC-49F3-886F-AB78657A7F59}"/>
              </a:ext>
            </a:extLst>
          </p:cNvPr>
          <p:cNvSpPr/>
          <p:nvPr/>
        </p:nvSpPr>
        <p:spPr>
          <a:xfrm>
            <a:off x="15640414" y="7787593"/>
            <a:ext cx="538460" cy="638175"/>
          </a:xfrm>
          <a:custGeom>
            <a:avLst/>
            <a:gdLst/>
            <a:ahLst/>
            <a:cxnLst/>
            <a:rect l="l" t="t" r="r" b="b"/>
            <a:pathLst>
              <a:path w="538460" h="638175">
                <a:moveTo>
                  <a:pt x="468660" y="458688"/>
                </a:moveTo>
                <a:cubicBezTo>
                  <a:pt x="455364" y="458688"/>
                  <a:pt x="443731" y="463674"/>
                  <a:pt x="433760" y="473646"/>
                </a:cubicBezTo>
                <a:cubicBezTo>
                  <a:pt x="423788" y="483617"/>
                  <a:pt x="418802" y="495251"/>
                  <a:pt x="418802" y="508546"/>
                </a:cubicBezTo>
                <a:cubicBezTo>
                  <a:pt x="418802" y="521841"/>
                  <a:pt x="423788" y="533475"/>
                  <a:pt x="433760" y="543446"/>
                </a:cubicBezTo>
                <a:cubicBezTo>
                  <a:pt x="443731" y="553418"/>
                  <a:pt x="455364" y="558403"/>
                  <a:pt x="468660" y="558403"/>
                </a:cubicBezTo>
                <a:cubicBezTo>
                  <a:pt x="481955" y="558403"/>
                  <a:pt x="493588" y="553418"/>
                  <a:pt x="503560" y="543446"/>
                </a:cubicBezTo>
                <a:cubicBezTo>
                  <a:pt x="513531" y="533475"/>
                  <a:pt x="518517" y="521841"/>
                  <a:pt x="518517" y="508546"/>
                </a:cubicBezTo>
                <a:cubicBezTo>
                  <a:pt x="518517" y="495251"/>
                  <a:pt x="513531" y="483617"/>
                  <a:pt x="503560" y="473646"/>
                </a:cubicBezTo>
                <a:cubicBezTo>
                  <a:pt x="493588" y="463674"/>
                  <a:pt x="481955" y="458688"/>
                  <a:pt x="468660" y="458688"/>
                </a:cubicBezTo>
                <a:close/>
                <a:moveTo>
                  <a:pt x="269230" y="269230"/>
                </a:moveTo>
                <a:cubicBezTo>
                  <a:pt x="255935" y="269230"/>
                  <a:pt x="244301" y="274216"/>
                  <a:pt x="234330" y="284188"/>
                </a:cubicBezTo>
                <a:cubicBezTo>
                  <a:pt x="224358" y="294159"/>
                  <a:pt x="219373" y="305792"/>
                  <a:pt x="219373" y="319088"/>
                </a:cubicBezTo>
                <a:cubicBezTo>
                  <a:pt x="219373" y="332383"/>
                  <a:pt x="224358" y="344016"/>
                  <a:pt x="234330" y="353988"/>
                </a:cubicBezTo>
                <a:cubicBezTo>
                  <a:pt x="244301" y="363959"/>
                  <a:pt x="255935" y="368945"/>
                  <a:pt x="269230" y="368945"/>
                </a:cubicBezTo>
                <a:cubicBezTo>
                  <a:pt x="282525" y="368945"/>
                  <a:pt x="294159" y="363959"/>
                  <a:pt x="304130" y="353988"/>
                </a:cubicBezTo>
                <a:cubicBezTo>
                  <a:pt x="314102" y="344016"/>
                  <a:pt x="319087" y="332383"/>
                  <a:pt x="319087" y="319088"/>
                </a:cubicBezTo>
                <a:cubicBezTo>
                  <a:pt x="319087" y="305792"/>
                  <a:pt x="314102" y="294159"/>
                  <a:pt x="304130" y="284188"/>
                </a:cubicBezTo>
                <a:cubicBezTo>
                  <a:pt x="294159" y="274216"/>
                  <a:pt x="282525" y="269230"/>
                  <a:pt x="269230" y="269230"/>
                </a:cubicBezTo>
                <a:close/>
                <a:moveTo>
                  <a:pt x="69800" y="79772"/>
                </a:moveTo>
                <a:cubicBezTo>
                  <a:pt x="56505" y="79772"/>
                  <a:pt x="44872" y="84758"/>
                  <a:pt x="34900" y="94729"/>
                </a:cubicBezTo>
                <a:cubicBezTo>
                  <a:pt x="24929" y="104701"/>
                  <a:pt x="19943" y="116334"/>
                  <a:pt x="19943" y="129630"/>
                </a:cubicBezTo>
                <a:cubicBezTo>
                  <a:pt x="19943" y="142925"/>
                  <a:pt x="24929" y="154558"/>
                  <a:pt x="34900" y="164530"/>
                </a:cubicBezTo>
                <a:cubicBezTo>
                  <a:pt x="44872" y="174501"/>
                  <a:pt x="56505" y="179487"/>
                  <a:pt x="69800" y="179487"/>
                </a:cubicBezTo>
                <a:cubicBezTo>
                  <a:pt x="83096" y="179487"/>
                  <a:pt x="94729" y="174501"/>
                  <a:pt x="104701" y="164530"/>
                </a:cubicBezTo>
                <a:cubicBezTo>
                  <a:pt x="114672" y="154558"/>
                  <a:pt x="119658" y="142925"/>
                  <a:pt x="119658" y="129630"/>
                </a:cubicBezTo>
                <a:cubicBezTo>
                  <a:pt x="119658" y="116334"/>
                  <a:pt x="114672" y="104701"/>
                  <a:pt x="104701" y="94729"/>
                </a:cubicBezTo>
                <a:cubicBezTo>
                  <a:pt x="94729" y="84758"/>
                  <a:pt x="83096" y="79772"/>
                  <a:pt x="69800" y="79772"/>
                </a:cubicBezTo>
                <a:close/>
                <a:moveTo>
                  <a:pt x="458688" y="0"/>
                </a:moveTo>
                <a:lnTo>
                  <a:pt x="478631" y="0"/>
                </a:lnTo>
                <a:lnTo>
                  <a:pt x="478631" y="439992"/>
                </a:lnTo>
                <a:cubicBezTo>
                  <a:pt x="495250" y="442485"/>
                  <a:pt x="509377" y="450171"/>
                  <a:pt x="521010" y="463051"/>
                </a:cubicBezTo>
                <a:cubicBezTo>
                  <a:pt x="532643" y="475931"/>
                  <a:pt x="538460" y="491096"/>
                  <a:pt x="538460" y="508546"/>
                </a:cubicBezTo>
                <a:cubicBezTo>
                  <a:pt x="538460" y="525996"/>
                  <a:pt x="532643" y="541161"/>
                  <a:pt x="521010" y="554041"/>
                </a:cubicBezTo>
                <a:cubicBezTo>
                  <a:pt x="509377" y="566921"/>
                  <a:pt x="495250" y="574607"/>
                  <a:pt x="478631" y="577100"/>
                </a:cubicBezTo>
                <a:lnTo>
                  <a:pt x="478631" y="638175"/>
                </a:lnTo>
                <a:lnTo>
                  <a:pt x="458688" y="638175"/>
                </a:lnTo>
                <a:lnTo>
                  <a:pt x="458688" y="577100"/>
                </a:lnTo>
                <a:cubicBezTo>
                  <a:pt x="442069" y="574607"/>
                  <a:pt x="427943" y="566921"/>
                  <a:pt x="416309" y="554041"/>
                </a:cubicBezTo>
                <a:cubicBezTo>
                  <a:pt x="404676" y="541161"/>
                  <a:pt x="398859" y="525996"/>
                  <a:pt x="398859" y="508546"/>
                </a:cubicBezTo>
                <a:cubicBezTo>
                  <a:pt x="398859" y="491096"/>
                  <a:pt x="404676" y="475931"/>
                  <a:pt x="416309" y="463051"/>
                </a:cubicBezTo>
                <a:cubicBezTo>
                  <a:pt x="427943" y="450171"/>
                  <a:pt x="442069" y="442485"/>
                  <a:pt x="458688" y="439992"/>
                </a:cubicBezTo>
                <a:close/>
                <a:moveTo>
                  <a:pt x="259259" y="0"/>
                </a:moveTo>
                <a:lnTo>
                  <a:pt x="279202" y="0"/>
                </a:lnTo>
                <a:lnTo>
                  <a:pt x="279202" y="250534"/>
                </a:lnTo>
                <a:cubicBezTo>
                  <a:pt x="295821" y="253027"/>
                  <a:pt x="309947" y="260713"/>
                  <a:pt x="321580" y="273593"/>
                </a:cubicBezTo>
                <a:cubicBezTo>
                  <a:pt x="333214" y="286473"/>
                  <a:pt x="339030" y="301638"/>
                  <a:pt x="339030" y="319088"/>
                </a:cubicBezTo>
                <a:cubicBezTo>
                  <a:pt x="339030" y="336538"/>
                  <a:pt x="333214" y="351703"/>
                  <a:pt x="321580" y="364583"/>
                </a:cubicBezTo>
                <a:cubicBezTo>
                  <a:pt x="309947" y="377462"/>
                  <a:pt x="295821" y="385149"/>
                  <a:pt x="279202" y="387642"/>
                </a:cubicBezTo>
                <a:lnTo>
                  <a:pt x="279202" y="638175"/>
                </a:lnTo>
                <a:lnTo>
                  <a:pt x="259259" y="638175"/>
                </a:lnTo>
                <a:lnTo>
                  <a:pt x="259259" y="387642"/>
                </a:lnTo>
                <a:cubicBezTo>
                  <a:pt x="242639" y="385149"/>
                  <a:pt x="228513" y="377462"/>
                  <a:pt x="216880" y="364583"/>
                </a:cubicBezTo>
                <a:cubicBezTo>
                  <a:pt x="205246" y="351703"/>
                  <a:pt x="199430" y="336538"/>
                  <a:pt x="199430" y="319088"/>
                </a:cubicBezTo>
                <a:cubicBezTo>
                  <a:pt x="199430" y="301638"/>
                  <a:pt x="205246" y="286473"/>
                  <a:pt x="216880" y="273593"/>
                </a:cubicBezTo>
                <a:cubicBezTo>
                  <a:pt x="228513" y="260713"/>
                  <a:pt x="242639" y="253027"/>
                  <a:pt x="259259" y="250534"/>
                </a:cubicBezTo>
                <a:close/>
                <a:moveTo>
                  <a:pt x="59829" y="0"/>
                </a:moveTo>
                <a:lnTo>
                  <a:pt x="79772" y="0"/>
                </a:lnTo>
                <a:lnTo>
                  <a:pt x="79772" y="61076"/>
                </a:lnTo>
                <a:cubicBezTo>
                  <a:pt x="96391" y="63568"/>
                  <a:pt x="110517" y="71255"/>
                  <a:pt x="122151" y="84135"/>
                </a:cubicBezTo>
                <a:cubicBezTo>
                  <a:pt x="133784" y="97014"/>
                  <a:pt x="139601" y="112179"/>
                  <a:pt x="139601" y="129630"/>
                </a:cubicBezTo>
                <a:cubicBezTo>
                  <a:pt x="139601" y="147080"/>
                  <a:pt x="133784" y="162245"/>
                  <a:pt x="122151" y="175124"/>
                </a:cubicBezTo>
                <a:cubicBezTo>
                  <a:pt x="110517" y="188004"/>
                  <a:pt x="96391" y="195691"/>
                  <a:pt x="79772" y="198183"/>
                </a:cubicBezTo>
                <a:lnTo>
                  <a:pt x="79772" y="638175"/>
                </a:lnTo>
                <a:lnTo>
                  <a:pt x="59829" y="638175"/>
                </a:lnTo>
                <a:lnTo>
                  <a:pt x="59829" y="198183"/>
                </a:lnTo>
                <a:cubicBezTo>
                  <a:pt x="43210" y="195691"/>
                  <a:pt x="29083" y="188004"/>
                  <a:pt x="17450" y="175124"/>
                </a:cubicBezTo>
                <a:cubicBezTo>
                  <a:pt x="5817" y="162245"/>
                  <a:pt x="0" y="147080"/>
                  <a:pt x="0" y="129630"/>
                </a:cubicBezTo>
                <a:cubicBezTo>
                  <a:pt x="0" y="112179"/>
                  <a:pt x="5817" y="97014"/>
                  <a:pt x="17450" y="84135"/>
                </a:cubicBezTo>
                <a:cubicBezTo>
                  <a:pt x="29083" y="71255"/>
                  <a:pt x="43210" y="63568"/>
                  <a:pt x="59829" y="61076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D37AC3C-3A95-405E-8946-DCDA82BEAFD3}"/>
              </a:ext>
            </a:extLst>
          </p:cNvPr>
          <p:cNvSpPr/>
          <p:nvPr/>
        </p:nvSpPr>
        <p:spPr>
          <a:xfrm>
            <a:off x="15590557" y="10070352"/>
            <a:ext cx="638175" cy="638176"/>
          </a:xfrm>
          <a:custGeom>
            <a:avLst/>
            <a:gdLst/>
            <a:ahLst/>
            <a:cxnLst/>
            <a:rect l="l" t="t" r="r" b="b"/>
            <a:pathLst>
              <a:path w="638175" h="638176">
                <a:moveTo>
                  <a:pt x="309116" y="89744"/>
                </a:moveTo>
                <a:cubicBezTo>
                  <a:pt x="250118" y="92237"/>
                  <a:pt x="199429" y="114673"/>
                  <a:pt x="157050" y="157051"/>
                </a:cubicBezTo>
                <a:cubicBezTo>
                  <a:pt x="114672" y="199430"/>
                  <a:pt x="92236" y="250119"/>
                  <a:pt x="89743" y="309116"/>
                </a:cubicBezTo>
                <a:lnTo>
                  <a:pt x="159543" y="309116"/>
                </a:lnTo>
                <a:lnTo>
                  <a:pt x="159543" y="329059"/>
                </a:lnTo>
                <a:lnTo>
                  <a:pt x="89743" y="329059"/>
                </a:lnTo>
                <a:cubicBezTo>
                  <a:pt x="92236" y="388057"/>
                  <a:pt x="114672" y="438746"/>
                  <a:pt x="157050" y="481125"/>
                </a:cubicBezTo>
                <a:cubicBezTo>
                  <a:pt x="199429" y="523503"/>
                  <a:pt x="250118" y="545939"/>
                  <a:pt x="309116" y="548432"/>
                </a:cubicBezTo>
                <a:lnTo>
                  <a:pt x="309116" y="478632"/>
                </a:lnTo>
                <a:lnTo>
                  <a:pt x="329059" y="478632"/>
                </a:lnTo>
                <a:lnTo>
                  <a:pt x="329059" y="548432"/>
                </a:lnTo>
                <a:cubicBezTo>
                  <a:pt x="388056" y="545939"/>
                  <a:pt x="438745" y="523503"/>
                  <a:pt x="481124" y="481125"/>
                </a:cubicBezTo>
                <a:cubicBezTo>
                  <a:pt x="523502" y="438746"/>
                  <a:pt x="545938" y="388057"/>
                  <a:pt x="548431" y="329059"/>
                </a:cubicBezTo>
                <a:lnTo>
                  <a:pt x="478631" y="329059"/>
                </a:lnTo>
                <a:lnTo>
                  <a:pt x="478631" y="309116"/>
                </a:lnTo>
                <a:lnTo>
                  <a:pt x="548431" y="309116"/>
                </a:lnTo>
                <a:cubicBezTo>
                  <a:pt x="545938" y="250119"/>
                  <a:pt x="523502" y="199430"/>
                  <a:pt x="481124" y="157051"/>
                </a:cubicBezTo>
                <a:cubicBezTo>
                  <a:pt x="438745" y="114673"/>
                  <a:pt x="388056" y="92237"/>
                  <a:pt x="329059" y="89744"/>
                </a:cubicBezTo>
                <a:lnTo>
                  <a:pt x="329059" y="159544"/>
                </a:lnTo>
                <a:lnTo>
                  <a:pt x="309116" y="159544"/>
                </a:lnTo>
                <a:close/>
                <a:moveTo>
                  <a:pt x="309116" y="0"/>
                </a:moveTo>
                <a:lnTo>
                  <a:pt x="329059" y="0"/>
                </a:lnTo>
                <a:lnTo>
                  <a:pt x="329059" y="69801"/>
                </a:lnTo>
                <a:cubicBezTo>
                  <a:pt x="393873" y="72294"/>
                  <a:pt x="449340" y="96599"/>
                  <a:pt x="495458" y="142717"/>
                </a:cubicBezTo>
                <a:cubicBezTo>
                  <a:pt x="541576" y="188835"/>
                  <a:pt x="565881" y="244302"/>
                  <a:pt x="568374" y="309116"/>
                </a:cubicBezTo>
                <a:lnTo>
                  <a:pt x="638175" y="309116"/>
                </a:lnTo>
                <a:lnTo>
                  <a:pt x="638175" y="329059"/>
                </a:lnTo>
                <a:lnTo>
                  <a:pt x="568374" y="329059"/>
                </a:lnTo>
                <a:cubicBezTo>
                  <a:pt x="565881" y="393874"/>
                  <a:pt x="541576" y="449340"/>
                  <a:pt x="495458" y="495459"/>
                </a:cubicBezTo>
                <a:cubicBezTo>
                  <a:pt x="449340" y="541577"/>
                  <a:pt x="393873" y="565882"/>
                  <a:pt x="329059" y="568375"/>
                </a:cubicBezTo>
                <a:lnTo>
                  <a:pt x="329059" y="638176"/>
                </a:lnTo>
                <a:lnTo>
                  <a:pt x="309116" y="638176"/>
                </a:lnTo>
                <a:lnTo>
                  <a:pt x="309116" y="568375"/>
                </a:lnTo>
                <a:cubicBezTo>
                  <a:pt x="244301" y="565882"/>
                  <a:pt x="188835" y="541577"/>
                  <a:pt x="142716" y="495459"/>
                </a:cubicBezTo>
                <a:cubicBezTo>
                  <a:pt x="96598" y="449340"/>
                  <a:pt x="72293" y="393874"/>
                  <a:pt x="69800" y="329059"/>
                </a:cubicBezTo>
                <a:lnTo>
                  <a:pt x="0" y="329059"/>
                </a:lnTo>
                <a:lnTo>
                  <a:pt x="0" y="309116"/>
                </a:lnTo>
                <a:lnTo>
                  <a:pt x="69800" y="309116"/>
                </a:lnTo>
                <a:cubicBezTo>
                  <a:pt x="72293" y="244302"/>
                  <a:pt x="96598" y="188835"/>
                  <a:pt x="142716" y="142717"/>
                </a:cubicBezTo>
                <a:cubicBezTo>
                  <a:pt x="188835" y="96599"/>
                  <a:pt x="244301" y="72294"/>
                  <a:pt x="309116" y="69801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2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" presetClass="entr" presetSubtype="2" decel="10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750" fill="hold"/>
                                        <p:tgtEl>
                                          <p:spTgt spid="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750" fill="hold"/>
                                        <p:tgtEl>
                                          <p:spTgt spid="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5" grpId="0" animBg="1"/>
      <p:bldP spid="1276" grpId="0" animBg="1"/>
      <p:bldP spid="1277" grpId="0" animBg="1"/>
      <p:bldP spid="1278" grpId="0" animBg="1"/>
      <p:bldP spid="1279" grpId="0" animBg="1"/>
      <p:bldP spid="1280" grpId="0" animBg="1"/>
      <p:bldP spid="1281" grpId="0" animBg="1"/>
      <p:bldP spid="1282" grpId="0" animBg="1"/>
      <p:bldP spid="1283" grpId="0" animBg="1"/>
      <p:bldP spid="1284" grpId="0" animBg="1"/>
      <p:bldP spid="1285" grpId="0" animBg="1"/>
      <p:bldP spid="1286" grpId="0" animBg="1"/>
      <p:bldP spid="128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66712" y="12824287"/>
            <a:ext cx="155576" cy="2667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144" name="MARKETING PROMOTION…"/>
          <p:cNvSpPr txBox="1"/>
          <p:nvPr/>
        </p:nvSpPr>
        <p:spPr>
          <a:xfrm>
            <a:off x="9322681" y="3989161"/>
            <a:ext cx="5827672" cy="202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MARKETING PROMOTION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45" name="BUSINESS ANALYSIS…"/>
          <p:cNvSpPr txBox="1"/>
          <p:nvPr/>
        </p:nvSpPr>
        <p:spPr>
          <a:xfrm>
            <a:off x="9322681" y="9559859"/>
            <a:ext cx="5827672" cy="202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BUSINESS ANALYSIS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46" name="BUSINESS SUPPORT…"/>
          <p:cNvSpPr txBox="1"/>
          <p:nvPr/>
        </p:nvSpPr>
        <p:spPr>
          <a:xfrm>
            <a:off x="16480619" y="3989161"/>
            <a:ext cx="5827672" cy="202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BUSINESS SUPPORT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47" name="CONSULTING SERVICE…"/>
          <p:cNvSpPr txBox="1"/>
          <p:nvPr/>
        </p:nvSpPr>
        <p:spPr>
          <a:xfrm>
            <a:off x="16480619" y="9559859"/>
            <a:ext cx="5827672" cy="2028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>
              <a:lnSpc>
                <a:spcPct val="150000"/>
              </a:lnSpc>
              <a:defRPr sz="1800">
                <a:solidFill>
                  <a:srgbClr val="30353E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" panose="02000503000000020004" pitchFamily="2" charset="0"/>
                <a:ea typeface="Inter" panose="02000503000000020004" pitchFamily="2" charset="0"/>
              </a:rPr>
              <a:t>CONSULTING SERVICE</a:t>
            </a: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  <a:p>
            <a:pPr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synergies excellent communities.</a:t>
            </a:r>
          </a:p>
        </p:txBody>
      </p:sp>
      <p:sp>
        <p:nvSpPr>
          <p:cNvPr id="148" name="The simplest…"/>
          <p:cNvSpPr txBox="1"/>
          <p:nvPr/>
        </p:nvSpPr>
        <p:spPr>
          <a:xfrm>
            <a:off x="2154435" y="5377018"/>
            <a:ext cx="5827672" cy="29619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t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simplest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often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the truest.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184B6D-60B7-4A1A-BC79-CD08BD26C7BC}"/>
              </a:ext>
            </a:extLst>
          </p:cNvPr>
          <p:cNvGrpSpPr/>
          <p:nvPr/>
        </p:nvGrpSpPr>
        <p:grpSpPr>
          <a:xfrm>
            <a:off x="11728516" y="2294731"/>
            <a:ext cx="1016001" cy="1016001"/>
            <a:chOff x="11728516" y="2294731"/>
            <a:chExt cx="1016001" cy="1016001"/>
          </a:xfrm>
        </p:grpSpPr>
        <p:sp>
          <p:nvSpPr>
            <p:cNvPr id="25" name="Square">
              <a:extLst>
                <a:ext uri="{FF2B5EF4-FFF2-40B4-BE49-F238E27FC236}">
                  <a16:creationId xmlns:a16="http://schemas.microsoft.com/office/drawing/2014/main" id="{EEE2E0EB-5659-4A2E-A1BB-D3920ED92093}"/>
                </a:ext>
              </a:extLst>
            </p:cNvPr>
            <p:cNvSpPr/>
            <p:nvPr/>
          </p:nvSpPr>
          <p:spPr>
            <a:xfrm>
              <a:off x="11792016" y="2358231"/>
              <a:ext cx="889001" cy="889001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6" name="Square">
              <a:extLst>
                <a:ext uri="{FF2B5EF4-FFF2-40B4-BE49-F238E27FC236}">
                  <a16:creationId xmlns:a16="http://schemas.microsoft.com/office/drawing/2014/main" id="{5C0705A8-6D37-46E1-9BF9-D94A9EAF6B6A}"/>
                </a:ext>
              </a:extLst>
            </p:cNvPr>
            <p:cNvSpPr/>
            <p:nvPr/>
          </p:nvSpPr>
          <p:spPr>
            <a:xfrm>
              <a:off x="11728516" y="2294731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A99ED17-D70B-444B-9757-C05138E83402}"/>
              </a:ext>
            </a:extLst>
          </p:cNvPr>
          <p:cNvGrpSpPr/>
          <p:nvPr/>
        </p:nvGrpSpPr>
        <p:grpSpPr>
          <a:xfrm>
            <a:off x="18886454" y="2294731"/>
            <a:ext cx="1016001" cy="1016001"/>
            <a:chOff x="18886454" y="2294731"/>
            <a:chExt cx="1016001" cy="1016001"/>
          </a:xfrm>
        </p:grpSpPr>
        <p:sp>
          <p:nvSpPr>
            <p:cNvPr id="28" name="Square">
              <a:extLst>
                <a:ext uri="{FF2B5EF4-FFF2-40B4-BE49-F238E27FC236}">
                  <a16:creationId xmlns:a16="http://schemas.microsoft.com/office/drawing/2014/main" id="{439BCB19-9E53-40E6-9C9F-5F37FD02183E}"/>
                </a:ext>
              </a:extLst>
            </p:cNvPr>
            <p:cNvSpPr/>
            <p:nvPr/>
          </p:nvSpPr>
          <p:spPr>
            <a:xfrm>
              <a:off x="18949954" y="2358231"/>
              <a:ext cx="889001" cy="889001"/>
            </a:xfrm>
            <a:prstGeom prst="rect">
              <a:avLst/>
            </a:prstGeom>
            <a:solidFill>
              <a:srgbClr val="9AA2A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29" name="Square">
              <a:extLst>
                <a:ext uri="{FF2B5EF4-FFF2-40B4-BE49-F238E27FC236}">
                  <a16:creationId xmlns:a16="http://schemas.microsoft.com/office/drawing/2014/main" id="{C06CBC44-224A-4B4A-9537-70BB875AAB18}"/>
                </a:ext>
              </a:extLst>
            </p:cNvPr>
            <p:cNvSpPr/>
            <p:nvPr/>
          </p:nvSpPr>
          <p:spPr>
            <a:xfrm>
              <a:off x="18886454" y="2294731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C4DCA72-8924-4619-8D18-E9700538C8ED}"/>
              </a:ext>
            </a:extLst>
          </p:cNvPr>
          <p:cNvGrpSpPr/>
          <p:nvPr/>
        </p:nvGrpSpPr>
        <p:grpSpPr>
          <a:xfrm>
            <a:off x="11728516" y="7865428"/>
            <a:ext cx="1016001" cy="1016001"/>
            <a:chOff x="11728516" y="7865428"/>
            <a:chExt cx="1016001" cy="1016001"/>
          </a:xfrm>
        </p:grpSpPr>
        <p:sp>
          <p:nvSpPr>
            <p:cNvPr id="31" name="Square">
              <a:extLst>
                <a:ext uri="{FF2B5EF4-FFF2-40B4-BE49-F238E27FC236}">
                  <a16:creationId xmlns:a16="http://schemas.microsoft.com/office/drawing/2014/main" id="{BC702094-B0C2-47A2-B3C3-1BF6E2BFF668}"/>
                </a:ext>
              </a:extLst>
            </p:cNvPr>
            <p:cNvSpPr/>
            <p:nvPr/>
          </p:nvSpPr>
          <p:spPr>
            <a:xfrm>
              <a:off x="11792016" y="7928928"/>
              <a:ext cx="889001" cy="889001"/>
            </a:xfrm>
            <a:prstGeom prst="rect">
              <a:avLst/>
            </a:prstGeom>
            <a:solidFill>
              <a:srgbClr val="6771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2" name="Square">
              <a:extLst>
                <a:ext uri="{FF2B5EF4-FFF2-40B4-BE49-F238E27FC236}">
                  <a16:creationId xmlns:a16="http://schemas.microsoft.com/office/drawing/2014/main" id="{CCD1A3ED-B76D-49EA-ABC1-543C1655E19D}"/>
                </a:ext>
              </a:extLst>
            </p:cNvPr>
            <p:cNvSpPr/>
            <p:nvPr/>
          </p:nvSpPr>
          <p:spPr>
            <a:xfrm>
              <a:off x="11728516" y="7865428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9F38025-5983-44A3-9C18-F27CA812D2CE}"/>
              </a:ext>
            </a:extLst>
          </p:cNvPr>
          <p:cNvGrpSpPr/>
          <p:nvPr/>
        </p:nvGrpSpPr>
        <p:grpSpPr>
          <a:xfrm>
            <a:off x="18903701" y="7865428"/>
            <a:ext cx="1016001" cy="1016001"/>
            <a:chOff x="18903701" y="7865428"/>
            <a:chExt cx="1016001" cy="1016001"/>
          </a:xfrm>
        </p:grpSpPr>
        <p:sp>
          <p:nvSpPr>
            <p:cNvPr id="34" name="Square">
              <a:extLst>
                <a:ext uri="{FF2B5EF4-FFF2-40B4-BE49-F238E27FC236}">
                  <a16:creationId xmlns:a16="http://schemas.microsoft.com/office/drawing/2014/main" id="{292B548D-F2D2-4146-93B4-D56B21355FA3}"/>
                </a:ext>
              </a:extLst>
            </p:cNvPr>
            <p:cNvSpPr/>
            <p:nvPr/>
          </p:nvSpPr>
          <p:spPr>
            <a:xfrm>
              <a:off x="18967201" y="7928928"/>
              <a:ext cx="889001" cy="889001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35" name="Square">
              <a:extLst>
                <a:ext uri="{FF2B5EF4-FFF2-40B4-BE49-F238E27FC236}">
                  <a16:creationId xmlns:a16="http://schemas.microsoft.com/office/drawing/2014/main" id="{91669D69-A938-4FF4-B8B4-EE29C155DAB8}"/>
                </a:ext>
              </a:extLst>
            </p:cNvPr>
            <p:cNvSpPr/>
            <p:nvPr/>
          </p:nvSpPr>
          <p:spPr>
            <a:xfrm>
              <a:off x="18903701" y="7865428"/>
              <a:ext cx="1016001" cy="1016001"/>
            </a:xfrm>
            <a:prstGeom prst="rect">
              <a:avLst/>
            </a:prstGeom>
            <a:noFill/>
            <a:ln w="12700" cap="flat">
              <a:solidFill>
                <a:srgbClr val="C8CBD1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B26BD026-F852-4B3A-BBB4-1CAE5750527A}"/>
              </a:ext>
            </a:extLst>
          </p:cNvPr>
          <p:cNvSpPr/>
          <p:nvPr/>
        </p:nvSpPr>
        <p:spPr>
          <a:xfrm>
            <a:off x="12077865" y="2575910"/>
            <a:ext cx="307776" cy="447675"/>
          </a:xfrm>
          <a:custGeom>
            <a:avLst/>
            <a:gdLst/>
            <a:ahLst/>
            <a:cxnLst/>
            <a:rect l="l" t="t" r="r" b="b"/>
            <a:pathLst>
              <a:path w="307776" h="447675">
                <a:moveTo>
                  <a:pt x="111918" y="405706"/>
                </a:moveTo>
                <a:lnTo>
                  <a:pt x="111918" y="433685"/>
                </a:lnTo>
                <a:lnTo>
                  <a:pt x="195858" y="433685"/>
                </a:lnTo>
                <a:lnTo>
                  <a:pt x="195858" y="405706"/>
                </a:lnTo>
                <a:close/>
                <a:moveTo>
                  <a:pt x="97929" y="363736"/>
                </a:moveTo>
                <a:lnTo>
                  <a:pt x="97929" y="391716"/>
                </a:lnTo>
                <a:lnTo>
                  <a:pt x="209847" y="391716"/>
                </a:lnTo>
                <a:lnTo>
                  <a:pt x="209847" y="363736"/>
                </a:lnTo>
                <a:close/>
                <a:moveTo>
                  <a:pt x="83939" y="321767"/>
                </a:moveTo>
                <a:lnTo>
                  <a:pt x="83939" y="349746"/>
                </a:lnTo>
                <a:lnTo>
                  <a:pt x="223837" y="349746"/>
                </a:lnTo>
                <a:lnTo>
                  <a:pt x="223837" y="321767"/>
                </a:lnTo>
                <a:close/>
                <a:moveTo>
                  <a:pt x="153888" y="191486"/>
                </a:moveTo>
                <a:lnTo>
                  <a:pt x="133778" y="212471"/>
                </a:lnTo>
                <a:lnTo>
                  <a:pt x="115416" y="198481"/>
                </a:lnTo>
                <a:lnTo>
                  <a:pt x="132029" y="307777"/>
                </a:lnTo>
                <a:lnTo>
                  <a:pt x="175747" y="307777"/>
                </a:lnTo>
                <a:lnTo>
                  <a:pt x="192360" y="198481"/>
                </a:lnTo>
                <a:lnTo>
                  <a:pt x="173998" y="212471"/>
                </a:lnTo>
                <a:close/>
                <a:moveTo>
                  <a:pt x="153888" y="13990"/>
                </a:moveTo>
                <a:cubicBezTo>
                  <a:pt x="115416" y="13990"/>
                  <a:pt x="82481" y="27688"/>
                  <a:pt x="55085" y="55085"/>
                </a:cubicBezTo>
                <a:cubicBezTo>
                  <a:pt x="27688" y="82482"/>
                  <a:pt x="13990" y="115416"/>
                  <a:pt x="13990" y="153888"/>
                </a:cubicBezTo>
                <a:cubicBezTo>
                  <a:pt x="13990" y="178371"/>
                  <a:pt x="19964" y="201250"/>
                  <a:pt x="31914" y="222526"/>
                </a:cubicBezTo>
                <a:cubicBezTo>
                  <a:pt x="43864" y="243802"/>
                  <a:pt x="60039" y="260852"/>
                  <a:pt x="80441" y="273676"/>
                </a:cubicBezTo>
                <a:lnTo>
                  <a:pt x="83939" y="276300"/>
                </a:lnTo>
                <a:lnTo>
                  <a:pt x="83939" y="307777"/>
                </a:lnTo>
                <a:lnTo>
                  <a:pt x="118039" y="307777"/>
                </a:lnTo>
                <a:lnTo>
                  <a:pt x="97929" y="175748"/>
                </a:lnTo>
                <a:lnTo>
                  <a:pt x="111918" y="173999"/>
                </a:lnTo>
                <a:lnTo>
                  <a:pt x="112793" y="179245"/>
                </a:lnTo>
                <a:lnTo>
                  <a:pt x="132029" y="193235"/>
                </a:lnTo>
                <a:lnTo>
                  <a:pt x="153888" y="172250"/>
                </a:lnTo>
                <a:lnTo>
                  <a:pt x="175747" y="193235"/>
                </a:lnTo>
                <a:lnTo>
                  <a:pt x="194983" y="179245"/>
                </a:lnTo>
                <a:lnTo>
                  <a:pt x="195858" y="173999"/>
                </a:lnTo>
                <a:lnTo>
                  <a:pt x="209847" y="175748"/>
                </a:lnTo>
                <a:lnTo>
                  <a:pt x="189737" y="307777"/>
                </a:lnTo>
                <a:lnTo>
                  <a:pt x="223837" y="307777"/>
                </a:lnTo>
                <a:lnTo>
                  <a:pt x="223837" y="275425"/>
                </a:lnTo>
                <a:lnTo>
                  <a:pt x="227335" y="272802"/>
                </a:lnTo>
                <a:cubicBezTo>
                  <a:pt x="248319" y="259978"/>
                  <a:pt x="264641" y="243074"/>
                  <a:pt x="276299" y="222089"/>
                </a:cubicBezTo>
                <a:cubicBezTo>
                  <a:pt x="287957" y="201104"/>
                  <a:pt x="293786" y="178371"/>
                  <a:pt x="293786" y="153888"/>
                </a:cubicBezTo>
                <a:cubicBezTo>
                  <a:pt x="293786" y="115416"/>
                  <a:pt x="280088" y="82482"/>
                  <a:pt x="252691" y="55085"/>
                </a:cubicBezTo>
                <a:cubicBezTo>
                  <a:pt x="225295" y="27688"/>
                  <a:pt x="192360" y="13990"/>
                  <a:pt x="153888" y="13990"/>
                </a:cubicBezTo>
                <a:close/>
                <a:moveTo>
                  <a:pt x="153888" y="0"/>
                </a:moveTo>
                <a:cubicBezTo>
                  <a:pt x="196440" y="0"/>
                  <a:pt x="232727" y="15010"/>
                  <a:pt x="262746" y="45030"/>
                </a:cubicBezTo>
                <a:cubicBezTo>
                  <a:pt x="292766" y="75050"/>
                  <a:pt x="307776" y="111336"/>
                  <a:pt x="307776" y="153888"/>
                </a:cubicBezTo>
                <a:cubicBezTo>
                  <a:pt x="307776" y="209265"/>
                  <a:pt x="284460" y="252400"/>
                  <a:pt x="237827" y="283294"/>
                </a:cubicBezTo>
                <a:lnTo>
                  <a:pt x="237827" y="321767"/>
                </a:lnTo>
                <a:lnTo>
                  <a:pt x="237827" y="363736"/>
                </a:lnTo>
                <a:lnTo>
                  <a:pt x="223837" y="363736"/>
                </a:lnTo>
                <a:lnTo>
                  <a:pt x="223837" y="405706"/>
                </a:lnTo>
                <a:lnTo>
                  <a:pt x="209847" y="405706"/>
                </a:lnTo>
                <a:lnTo>
                  <a:pt x="209847" y="447675"/>
                </a:lnTo>
                <a:lnTo>
                  <a:pt x="97929" y="447675"/>
                </a:lnTo>
                <a:lnTo>
                  <a:pt x="97929" y="405706"/>
                </a:lnTo>
                <a:lnTo>
                  <a:pt x="83939" y="405706"/>
                </a:lnTo>
                <a:lnTo>
                  <a:pt x="83939" y="363736"/>
                </a:lnTo>
                <a:lnTo>
                  <a:pt x="69949" y="363736"/>
                </a:lnTo>
                <a:lnTo>
                  <a:pt x="69949" y="283294"/>
                </a:lnTo>
                <a:cubicBezTo>
                  <a:pt x="48381" y="269305"/>
                  <a:pt x="31331" y="250797"/>
                  <a:pt x="18799" y="227772"/>
                </a:cubicBezTo>
                <a:cubicBezTo>
                  <a:pt x="6266" y="204747"/>
                  <a:pt x="0" y="180119"/>
                  <a:pt x="0" y="153888"/>
                </a:cubicBezTo>
                <a:cubicBezTo>
                  <a:pt x="0" y="111336"/>
                  <a:pt x="15010" y="75050"/>
                  <a:pt x="45030" y="45030"/>
                </a:cubicBezTo>
                <a:cubicBezTo>
                  <a:pt x="75049" y="15010"/>
                  <a:pt x="111336" y="0"/>
                  <a:pt x="153888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10E48FE4-ABDC-465B-B5A0-9E757EDABADF}"/>
              </a:ext>
            </a:extLst>
          </p:cNvPr>
          <p:cNvSpPr/>
          <p:nvPr/>
        </p:nvSpPr>
        <p:spPr>
          <a:xfrm>
            <a:off x="12042890" y="8146607"/>
            <a:ext cx="377726" cy="447675"/>
          </a:xfrm>
          <a:custGeom>
            <a:avLst/>
            <a:gdLst/>
            <a:ahLst/>
            <a:cxnLst/>
            <a:rect l="l" t="t" r="r" b="b"/>
            <a:pathLst>
              <a:path w="377726" h="447675">
                <a:moveTo>
                  <a:pt x="328761" y="321766"/>
                </a:moveTo>
                <a:cubicBezTo>
                  <a:pt x="319435" y="321766"/>
                  <a:pt x="311274" y="325264"/>
                  <a:pt x="304279" y="332259"/>
                </a:cubicBezTo>
                <a:cubicBezTo>
                  <a:pt x="297284" y="339254"/>
                  <a:pt x="293787" y="347414"/>
                  <a:pt x="293787" y="356741"/>
                </a:cubicBezTo>
                <a:cubicBezTo>
                  <a:pt x="293787" y="366068"/>
                  <a:pt x="297284" y="374228"/>
                  <a:pt x="304279" y="381223"/>
                </a:cubicBezTo>
                <a:cubicBezTo>
                  <a:pt x="311274" y="388218"/>
                  <a:pt x="319435" y="391716"/>
                  <a:pt x="328761" y="391716"/>
                </a:cubicBezTo>
                <a:cubicBezTo>
                  <a:pt x="338088" y="391716"/>
                  <a:pt x="346249" y="388218"/>
                  <a:pt x="353244" y="381223"/>
                </a:cubicBezTo>
                <a:cubicBezTo>
                  <a:pt x="360239" y="374228"/>
                  <a:pt x="363736" y="366068"/>
                  <a:pt x="363736" y="356741"/>
                </a:cubicBezTo>
                <a:cubicBezTo>
                  <a:pt x="363736" y="347414"/>
                  <a:pt x="360239" y="339254"/>
                  <a:pt x="353244" y="332259"/>
                </a:cubicBezTo>
                <a:cubicBezTo>
                  <a:pt x="346249" y="325264"/>
                  <a:pt x="338088" y="321766"/>
                  <a:pt x="328761" y="321766"/>
                </a:cubicBezTo>
                <a:close/>
                <a:moveTo>
                  <a:pt x="188863" y="188863"/>
                </a:moveTo>
                <a:cubicBezTo>
                  <a:pt x="179536" y="188863"/>
                  <a:pt x="171376" y="192361"/>
                  <a:pt x="164381" y="199356"/>
                </a:cubicBezTo>
                <a:cubicBezTo>
                  <a:pt x="157386" y="206350"/>
                  <a:pt x="153888" y="214511"/>
                  <a:pt x="153888" y="223838"/>
                </a:cubicBezTo>
                <a:cubicBezTo>
                  <a:pt x="153888" y="233164"/>
                  <a:pt x="157386" y="241325"/>
                  <a:pt x="164381" y="248320"/>
                </a:cubicBezTo>
                <a:cubicBezTo>
                  <a:pt x="171376" y="255315"/>
                  <a:pt x="179536" y="258812"/>
                  <a:pt x="188863" y="258812"/>
                </a:cubicBezTo>
                <a:cubicBezTo>
                  <a:pt x="198190" y="258812"/>
                  <a:pt x="206350" y="255315"/>
                  <a:pt x="213345" y="248320"/>
                </a:cubicBezTo>
                <a:cubicBezTo>
                  <a:pt x="220340" y="241325"/>
                  <a:pt x="223838" y="233164"/>
                  <a:pt x="223838" y="223838"/>
                </a:cubicBezTo>
                <a:cubicBezTo>
                  <a:pt x="223838" y="214511"/>
                  <a:pt x="220340" y="206350"/>
                  <a:pt x="213345" y="199356"/>
                </a:cubicBezTo>
                <a:cubicBezTo>
                  <a:pt x="206350" y="192361"/>
                  <a:pt x="198190" y="188863"/>
                  <a:pt x="188863" y="188863"/>
                </a:cubicBezTo>
                <a:close/>
                <a:moveTo>
                  <a:pt x="48965" y="55960"/>
                </a:moveTo>
                <a:cubicBezTo>
                  <a:pt x="39638" y="55960"/>
                  <a:pt x="31477" y="59457"/>
                  <a:pt x="24482" y="66452"/>
                </a:cubicBezTo>
                <a:cubicBezTo>
                  <a:pt x="17487" y="73447"/>
                  <a:pt x="13990" y="81608"/>
                  <a:pt x="13990" y="90934"/>
                </a:cubicBezTo>
                <a:cubicBezTo>
                  <a:pt x="13990" y="100261"/>
                  <a:pt x="17487" y="108422"/>
                  <a:pt x="24482" y="115416"/>
                </a:cubicBezTo>
                <a:cubicBezTo>
                  <a:pt x="31477" y="122411"/>
                  <a:pt x="39638" y="125909"/>
                  <a:pt x="48965" y="125909"/>
                </a:cubicBezTo>
                <a:cubicBezTo>
                  <a:pt x="58291" y="125909"/>
                  <a:pt x="66452" y="122411"/>
                  <a:pt x="73447" y="115416"/>
                </a:cubicBezTo>
                <a:cubicBezTo>
                  <a:pt x="80442" y="108422"/>
                  <a:pt x="83939" y="100261"/>
                  <a:pt x="83939" y="90934"/>
                </a:cubicBezTo>
                <a:cubicBezTo>
                  <a:pt x="83939" y="81608"/>
                  <a:pt x="80442" y="73447"/>
                  <a:pt x="73447" y="66452"/>
                </a:cubicBezTo>
                <a:cubicBezTo>
                  <a:pt x="66452" y="59457"/>
                  <a:pt x="58291" y="55960"/>
                  <a:pt x="48965" y="55960"/>
                </a:cubicBezTo>
                <a:close/>
                <a:moveTo>
                  <a:pt x="321767" y="0"/>
                </a:moveTo>
                <a:lnTo>
                  <a:pt x="335756" y="0"/>
                </a:lnTo>
                <a:lnTo>
                  <a:pt x="335756" y="308651"/>
                </a:lnTo>
                <a:cubicBezTo>
                  <a:pt x="347415" y="310400"/>
                  <a:pt x="357324" y="315792"/>
                  <a:pt x="365485" y="324827"/>
                </a:cubicBezTo>
                <a:cubicBezTo>
                  <a:pt x="373646" y="333862"/>
                  <a:pt x="377726" y="344500"/>
                  <a:pt x="377726" y="356741"/>
                </a:cubicBezTo>
                <a:cubicBezTo>
                  <a:pt x="377726" y="368982"/>
                  <a:pt x="373646" y="379620"/>
                  <a:pt x="365485" y="388655"/>
                </a:cubicBezTo>
                <a:cubicBezTo>
                  <a:pt x="357324" y="397690"/>
                  <a:pt x="347415" y="403082"/>
                  <a:pt x="335756" y="404831"/>
                </a:cubicBezTo>
                <a:lnTo>
                  <a:pt x="335756" y="447675"/>
                </a:lnTo>
                <a:lnTo>
                  <a:pt x="321767" y="447675"/>
                </a:lnTo>
                <a:lnTo>
                  <a:pt x="321767" y="404831"/>
                </a:lnTo>
                <a:cubicBezTo>
                  <a:pt x="310108" y="403082"/>
                  <a:pt x="300199" y="397690"/>
                  <a:pt x="292038" y="388655"/>
                </a:cubicBezTo>
                <a:cubicBezTo>
                  <a:pt x="283877" y="379620"/>
                  <a:pt x="279797" y="368982"/>
                  <a:pt x="279797" y="356741"/>
                </a:cubicBezTo>
                <a:cubicBezTo>
                  <a:pt x="279797" y="344500"/>
                  <a:pt x="283877" y="333862"/>
                  <a:pt x="292038" y="324827"/>
                </a:cubicBezTo>
                <a:cubicBezTo>
                  <a:pt x="300199" y="315792"/>
                  <a:pt x="310108" y="310400"/>
                  <a:pt x="321767" y="308651"/>
                </a:cubicBezTo>
                <a:close/>
                <a:moveTo>
                  <a:pt x="181868" y="0"/>
                </a:moveTo>
                <a:lnTo>
                  <a:pt x="195858" y="0"/>
                </a:lnTo>
                <a:lnTo>
                  <a:pt x="195858" y="175748"/>
                </a:lnTo>
                <a:cubicBezTo>
                  <a:pt x="207516" y="177496"/>
                  <a:pt x="217426" y="182888"/>
                  <a:pt x="225586" y="191923"/>
                </a:cubicBezTo>
                <a:cubicBezTo>
                  <a:pt x="233747" y="200959"/>
                  <a:pt x="237827" y="211597"/>
                  <a:pt x="237827" y="223838"/>
                </a:cubicBezTo>
                <a:cubicBezTo>
                  <a:pt x="237827" y="236079"/>
                  <a:pt x="233747" y="246717"/>
                  <a:pt x="225586" y="255752"/>
                </a:cubicBezTo>
                <a:cubicBezTo>
                  <a:pt x="217426" y="264787"/>
                  <a:pt x="207516" y="270179"/>
                  <a:pt x="195858" y="271928"/>
                </a:cubicBezTo>
                <a:lnTo>
                  <a:pt x="195858" y="447675"/>
                </a:lnTo>
                <a:lnTo>
                  <a:pt x="181868" y="447675"/>
                </a:lnTo>
                <a:lnTo>
                  <a:pt x="181868" y="271928"/>
                </a:lnTo>
                <a:cubicBezTo>
                  <a:pt x="170210" y="270179"/>
                  <a:pt x="160300" y="264787"/>
                  <a:pt x="152140" y="255752"/>
                </a:cubicBezTo>
                <a:cubicBezTo>
                  <a:pt x="143979" y="246717"/>
                  <a:pt x="139899" y="236079"/>
                  <a:pt x="139899" y="223838"/>
                </a:cubicBezTo>
                <a:cubicBezTo>
                  <a:pt x="139899" y="211597"/>
                  <a:pt x="143979" y="200959"/>
                  <a:pt x="152140" y="191923"/>
                </a:cubicBezTo>
                <a:cubicBezTo>
                  <a:pt x="160300" y="182888"/>
                  <a:pt x="170210" y="177496"/>
                  <a:pt x="181868" y="175748"/>
                </a:cubicBezTo>
                <a:close/>
                <a:moveTo>
                  <a:pt x="41970" y="0"/>
                </a:moveTo>
                <a:lnTo>
                  <a:pt x="55959" y="0"/>
                </a:lnTo>
                <a:lnTo>
                  <a:pt x="55959" y="42844"/>
                </a:lnTo>
                <a:cubicBezTo>
                  <a:pt x="67618" y="44593"/>
                  <a:pt x="77527" y="49985"/>
                  <a:pt x="85688" y="59020"/>
                </a:cubicBezTo>
                <a:cubicBezTo>
                  <a:pt x="93849" y="68055"/>
                  <a:pt x="97929" y="78693"/>
                  <a:pt x="97929" y="90934"/>
                </a:cubicBezTo>
                <a:cubicBezTo>
                  <a:pt x="97929" y="103175"/>
                  <a:pt x="93849" y="113813"/>
                  <a:pt x="85688" y="122849"/>
                </a:cubicBezTo>
                <a:cubicBezTo>
                  <a:pt x="77527" y="131884"/>
                  <a:pt x="67618" y="137276"/>
                  <a:pt x="55959" y="139024"/>
                </a:cubicBezTo>
                <a:lnTo>
                  <a:pt x="55959" y="447675"/>
                </a:lnTo>
                <a:lnTo>
                  <a:pt x="41970" y="447675"/>
                </a:lnTo>
                <a:lnTo>
                  <a:pt x="41970" y="139024"/>
                </a:lnTo>
                <a:cubicBezTo>
                  <a:pt x="30311" y="137276"/>
                  <a:pt x="20402" y="131884"/>
                  <a:pt x="12241" y="122849"/>
                </a:cubicBezTo>
                <a:cubicBezTo>
                  <a:pt x="4080" y="113813"/>
                  <a:pt x="0" y="103175"/>
                  <a:pt x="0" y="90934"/>
                </a:cubicBezTo>
                <a:cubicBezTo>
                  <a:pt x="0" y="78693"/>
                  <a:pt x="4080" y="68055"/>
                  <a:pt x="12241" y="59020"/>
                </a:cubicBezTo>
                <a:cubicBezTo>
                  <a:pt x="20402" y="49985"/>
                  <a:pt x="30311" y="44593"/>
                  <a:pt x="41970" y="42844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440AFBB-C9BA-4816-9D7D-F29FF1CB9630}"/>
              </a:ext>
            </a:extLst>
          </p:cNvPr>
          <p:cNvSpPr/>
          <p:nvPr/>
        </p:nvSpPr>
        <p:spPr>
          <a:xfrm>
            <a:off x="19165852" y="2603890"/>
            <a:ext cx="447676" cy="399585"/>
          </a:xfrm>
          <a:custGeom>
            <a:avLst/>
            <a:gdLst/>
            <a:ahLst/>
            <a:cxnLst/>
            <a:rect l="l" t="t" r="r" b="b"/>
            <a:pathLst>
              <a:path w="447676" h="399585">
                <a:moveTo>
                  <a:pt x="13990" y="13990"/>
                </a:moveTo>
                <a:lnTo>
                  <a:pt x="13990" y="293787"/>
                </a:lnTo>
                <a:lnTo>
                  <a:pt x="132904" y="293787"/>
                </a:lnTo>
                <a:lnTo>
                  <a:pt x="132904" y="369856"/>
                </a:lnTo>
                <a:lnTo>
                  <a:pt x="221214" y="293787"/>
                </a:lnTo>
                <a:lnTo>
                  <a:pt x="433686" y="293787"/>
                </a:lnTo>
                <a:lnTo>
                  <a:pt x="433686" y="13990"/>
                </a:lnTo>
                <a:close/>
                <a:moveTo>
                  <a:pt x="0" y="0"/>
                </a:moveTo>
                <a:lnTo>
                  <a:pt x="447676" y="0"/>
                </a:lnTo>
                <a:lnTo>
                  <a:pt x="447676" y="307776"/>
                </a:lnTo>
                <a:lnTo>
                  <a:pt x="226462" y="307776"/>
                </a:lnTo>
                <a:lnTo>
                  <a:pt x="118914" y="399585"/>
                </a:lnTo>
                <a:lnTo>
                  <a:pt x="118914" y="307776"/>
                </a:lnTo>
                <a:lnTo>
                  <a:pt x="0" y="307776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72092D3-1377-44A6-8839-EDE4025A7D16}"/>
              </a:ext>
            </a:extLst>
          </p:cNvPr>
          <p:cNvSpPr/>
          <p:nvPr/>
        </p:nvSpPr>
        <p:spPr>
          <a:xfrm>
            <a:off x="19165852" y="8146606"/>
            <a:ext cx="450298" cy="450298"/>
          </a:xfrm>
          <a:custGeom>
            <a:avLst/>
            <a:gdLst/>
            <a:ahLst/>
            <a:cxnLst/>
            <a:rect l="l" t="t" r="r" b="b"/>
            <a:pathLst>
              <a:path w="450298" h="450298">
                <a:moveTo>
                  <a:pt x="307778" y="275425"/>
                </a:moveTo>
                <a:lnTo>
                  <a:pt x="275426" y="307777"/>
                </a:lnTo>
                <a:lnTo>
                  <a:pt x="398712" y="431062"/>
                </a:lnTo>
                <a:lnTo>
                  <a:pt x="431062" y="398711"/>
                </a:lnTo>
                <a:close/>
                <a:moveTo>
                  <a:pt x="139898" y="83939"/>
                </a:moveTo>
                <a:lnTo>
                  <a:pt x="153888" y="83939"/>
                </a:lnTo>
                <a:lnTo>
                  <a:pt x="153888" y="139899"/>
                </a:lnTo>
                <a:lnTo>
                  <a:pt x="209848" y="139899"/>
                </a:lnTo>
                <a:lnTo>
                  <a:pt x="209848" y="153889"/>
                </a:lnTo>
                <a:lnTo>
                  <a:pt x="153888" y="153889"/>
                </a:lnTo>
                <a:lnTo>
                  <a:pt x="153888" y="209848"/>
                </a:lnTo>
                <a:lnTo>
                  <a:pt x="139898" y="209848"/>
                </a:lnTo>
                <a:lnTo>
                  <a:pt x="139898" y="153889"/>
                </a:lnTo>
                <a:lnTo>
                  <a:pt x="83940" y="153889"/>
                </a:lnTo>
                <a:lnTo>
                  <a:pt x="83940" y="139899"/>
                </a:lnTo>
                <a:lnTo>
                  <a:pt x="139898" y="139899"/>
                </a:lnTo>
                <a:close/>
                <a:moveTo>
                  <a:pt x="146894" y="13990"/>
                </a:moveTo>
                <a:cubicBezTo>
                  <a:pt x="110170" y="13990"/>
                  <a:pt x="78840" y="26960"/>
                  <a:pt x="52900" y="52899"/>
                </a:cubicBezTo>
                <a:cubicBezTo>
                  <a:pt x="26960" y="78839"/>
                  <a:pt x="13990" y="110170"/>
                  <a:pt x="13990" y="146894"/>
                </a:cubicBezTo>
                <a:cubicBezTo>
                  <a:pt x="13990" y="183617"/>
                  <a:pt x="26960" y="214948"/>
                  <a:pt x="52900" y="240888"/>
                </a:cubicBezTo>
                <a:cubicBezTo>
                  <a:pt x="78840" y="266827"/>
                  <a:pt x="110170" y="279797"/>
                  <a:pt x="146894" y="279797"/>
                </a:cubicBezTo>
                <a:cubicBezTo>
                  <a:pt x="183618" y="279797"/>
                  <a:pt x="214948" y="266827"/>
                  <a:pt x="240888" y="240888"/>
                </a:cubicBezTo>
                <a:cubicBezTo>
                  <a:pt x="266828" y="214948"/>
                  <a:pt x="279798" y="183617"/>
                  <a:pt x="279798" y="146894"/>
                </a:cubicBezTo>
                <a:cubicBezTo>
                  <a:pt x="279798" y="110170"/>
                  <a:pt x="266828" y="78839"/>
                  <a:pt x="240888" y="52899"/>
                </a:cubicBezTo>
                <a:cubicBezTo>
                  <a:pt x="214948" y="26960"/>
                  <a:pt x="183618" y="13990"/>
                  <a:pt x="146894" y="13990"/>
                </a:cubicBezTo>
                <a:close/>
                <a:moveTo>
                  <a:pt x="146894" y="0"/>
                </a:moveTo>
                <a:cubicBezTo>
                  <a:pt x="187698" y="0"/>
                  <a:pt x="222380" y="14282"/>
                  <a:pt x="250944" y="42844"/>
                </a:cubicBezTo>
                <a:cubicBezTo>
                  <a:pt x="279506" y="71407"/>
                  <a:pt x="293788" y="106090"/>
                  <a:pt x="293788" y="146894"/>
                </a:cubicBezTo>
                <a:cubicBezTo>
                  <a:pt x="293788" y="184200"/>
                  <a:pt x="280964" y="217134"/>
                  <a:pt x="255316" y="245697"/>
                </a:cubicBezTo>
                <a:lnTo>
                  <a:pt x="286792" y="277174"/>
                </a:lnTo>
                <a:lnTo>
                  <a:pt x="307778" y="256189"/>
                </a:lnTo>
                <a:lnTo>
                  <a:pt x="450298" y="398711"/>
                </a:lnTo>
                <a:lnTo>
                  <a:pt x="398712" y="450298"/>
                </a:lnTo>
                <a:lnTo>
                  <a:pt x="256190" y="307777"/>
                </a:lnTo>
                <a:lnTo>
                  <a:pt x="277174" y="286792"/>
                </a:lnTo>
                <a:lnTo>
                  <a:pt x="245698" y="255315"/>
                </a:lnTo>
                <a:cubicBezTo>
                  <a:pt x="217134" y="280963"/>
                  <a:pt x="184200" y="293787"/>
                  <a:pt x="146894" y="293787"/>
                </a:cubicBezTo>
                <a:cubicBezTo>
                  <a:pt x="106090" y="293787"/>
                  <a:pt x="71408" y="279505"/>
                  <a:pt x="42844" y="250943"/>
                </a:cubicBezTo>
                <a:cubicBezTo>
                  <a:pt x="14282" y="222380"/>
                  <a:pt x="0" y="187697"/>
                  <a:pt x="0" y="146894"/>
                </a:cubicBezTo>
                <a:cubicBezTo>
                  <a:pt x="0" y="106090"/>
                  <a:pt x="14282" y="71407"/>
                  <a:pt x="42844" y="42844"/>
                </a:cubicBezTo>
                <a:cubicBezTo>
                  <a:pt x="71408" y="14282"/>
                  <a:pt x="106090" y="0"/>
                  <a:pt x="146894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decel="10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45" grpId="0" animBg="1"/>
      <p:bldP spid="146" grpId="0" animBg="1"/>
      <p:bldP spid="147" grpId="0" animBg="1"/>
      <p:bldP spid="148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90</a:t>
            </a:fld>
            <a:endParaRPr/>
          </a:p>
        </p:txBody>
      </p:sp>
      <p:sp>
        <p:nvSpPr>
          <p:cNvPr id="1296" name="Square"/>
          <p:cNvSpPr/>
          <p:nvPr/>
        </p:nvSpPr>
        <p:spPr>
          <a:xfrm>
            <a:off x="8306068" y="3152378"/>
            <a:ext cx="4445001" cy="4445001"/>
          </a:xfrm>
          <a:prstGeom prst="rect">
            <a:avLst/>
          </a:prstGeom>
          <a:solidFill>
            <a:srgbClr val="30353E"/>
          </a:solidFill>
          <a:ln w="12700">
            <a:miter lim="400000"/>
          </a:ln>
        </p:spPr>
        <p:txBody>
          <a:bodyPr lIns="0" tIns="0" rIns="0" bIns="0" anchor="ctr"/>
          <a:lstStyle/>
          <a:p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80%</a:t>
            </a:r>
          </a:p>
        </p:txBody>
      </p:sp>
      <p:sp>
        <p:nvSpPr>
          <p:cNvPr id="1297" name="Square"/>
          <p:cNvSpPr/>
          <p:nvPr/>
        </p:nvSpPr>
        <p:spPr>
          <a:xfrm>
            <a:off x="12895001" y="5692378"/>
            <a:ext cx="1905001" cy="1905001"/>
          </a:xfrm>
          <a:prstGeom prst="rect">
            <a:avLst/>
          </a:prstGeom>
          <a:solidFill>
            <a:srgbClr val="9AA2AC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2</a:t>
            </a: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0%</a:t>
            </a:r>
          </a:p>
        </p:txBody>
      </p:sp>
      <p:sp>
        <p:nvSpPr>
          <p:cNvPr id="1298" name="Square"/>
          <p:cNvSpPr/>
          <p:nvPr/>
        </p:nvSpPr>
        <p:spPr>
          <a:xfrm>
            <a:off x="12895001" y="7721996"/>
            <a:ext cx="3175001" cy="3175001"/>
          </a:xfrm>
          <a:prstGeom prst="rect">
            <a:avLst/>
          </a:prstGeom>
          <a:solidFill>
            <a:srgbClr val="67718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6</a:t>
            </a: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0%</a:t>
            </a:r>
          </a:p>
        </p:txBody>
      </p:sp>
      <p:sp>
        <p:nvSpPr>
          <p:cNvPr id="1299" name="Square"/>
          <p:cNvSpPr/>
          <p:nvPr/>
        </p:nvSpPr>
        <p:spPr>
          <a:xfrm>
            <a:off x="11596458" y="7721996"/>
            <a:ext cx="1154610" cy="1154610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F6FAFF"/>
                </a:solidFill>
                <a:latin typeface="Inter ExtraBold" panose="02000503000000020004" pitchFamily="2" charset="0"/>
              </a:rPr>
              <a:t>10</a:t>
            </a:r>
            <a:r>
              <a:rPr kumimoji="0" lang="en-US" sz="22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%</a:t>
            </a:r>
          </a:p>
        </p:txBody>
      </p:sp>
      <p:sp>
        <p:nvSpPr>
          <p:cNvPr id="1304" name="Line"/>
          <p:cNvSpPr/>
          <p:nvPr/>
        </p:nvSpPr>
        <p:spPr>
          <a:xfrm>
            <a:off x="14800002" y="5698728"/>
            <a:ext cx="3790951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05" name="Line"/>
          <p:cNvSpPr/>
          <p:nvPr/>
        </p:nvSpPr>
        <p:spPr>
          <a:xfrm>
            <a:off x="16070002" y="7728346"/>
            <a:ext cx="2520951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06" name="Line"/>
          <p:cNvSpPr/>
          <p:nvPr/>
        </p:nvSpPr>
        <p:spPr>
          <a:xfrm>
            <a:off x="5785118" y="8870255"/>
            <a:ext cx="5811342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07" name="Line"/>
          <p:cNvSpPr/>
          <p:nvPr/>
        </p:nvSpPr>
        <p:spPr>
          <a:xfrm>
            <a:off x="5785118" y="3158728"/>
            <a:ext cx="2520951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08" name="PRODUCT ANALYSIS…"/>
          <p:cNvSpPr txBox="1"/>
          <p:nvPr/>
        </p:nvSpPr>
        <p:spPr>
          <a:xfrm>
            <a:off x="18853502" y="5359003"/>
            <a:ext cx="4445001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PRODUCT 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09" name="BUSINESS STRATEGY…"/>
          <p:cNvSpPr txBox="1"/>
          <p:nvPr/>
        </p:nvSpPr>
        <p:spPr>
          <a:xfrm>
            <a:off x="18853503" y="7388621"/>
            <a:ext cx="4445000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STRATEGY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10" name="PROMOTION ANALYSIS…"/>
          <p:cNvSpPr txBox="1"/>
          <p:nvPr/>
        </p:nvSpPr>
        <p:spPr>
          <a:xfrm>
            <a:off x="1179026" y="2819003"/>
            <a:ext cx="4348759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PROMOTION ANALYSIS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.</a:t>
            </a:r>
          </a:p>
        </p:txBody>
      </p:sp>
      <p:sp>
        <p:nvSpPr>
          <p:cNvPr id="1311" name="SYSTEM ANALYSIS…"/>
          <p:cNvSpPr txBox="1"/>
          <p:nvPr/>
        </p:nvSpPr>
        <p:spPr>
          <a:xfrm>
            <a:off x="1371600" y="8543230"/>
            <a:ext cx="415618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SYSTEM ANALYSIS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750"/>
                                        <p:tgtEl>
                                          <p:spTgt spid="1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750"/>
                                        <p:tgtEl>
                                          <p:spTgt spid="1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1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6" grpId="0" animBg="1"/>
      <p:bldP spid="1297" grpId="0" animBg="1"/>
      <p:bldP spid="1298" grpId="0" animBg="1"/>
      <p:bldP spid="1299" grpId="0" animBg="1"/>
      <p:bldP spid="1304" grpId="0" animBg="1"/>
      <p:bldP spid="1305" grpId="0" animBg="1"/>
      <p:bldP spid="1306" grpId="0" animBg="1"/>
      <p:bldP spid="1307" grpId="0" animBg="1"/>
      <p:bldP spid="1308" grpId="0" animBg="1"/>
      <p:bldP spid="1309" grpId="0" animBg="1"/>
      <p:bldP spid="1310" grpId="0" animBg="1"/>
      <p:bldP spid="1311" grpId="0" animBg="1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91</a:t>
            </a:fld>
            <a:endParaRPr/>
          </a:p>
        </p:txBody>
      </p:sp>
      <p:sp>
        <p:nvSpPr>
          <p:cNvPr id="1317" name="Line"/>
          <p:cNvSpPr/>
          <p:nvPr/>
        </p:nvSpPr>
        <p:spPr>
          <a:xfrm>
            <a:off x="15748000" y="3308350"/>
            <a:ext cx="2456259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18" name="Line"/>
          <p:cNvSpPr/>
          <p:nvPr/>
        </p:nvSpPr>
        <p:spPr>
          <a:xfrm>
            <a:off x="6179741" y="5848350"/>
            <a:ext cx="2456259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19" name="BUSINESS PROJECT…"/>
          <p:cNvSpPr txBox="1"/>
          <p:nvPr/>
        </p:nvSpPr>
        <p:spPr>
          <a:xfrm>
            <a:off x="18853502" y="3990975"/>
            <a:ext cx="4195183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BUSINESS PROJECT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20" name="PROJECT ANALYSIS…"/>
          <p:cNvSpPr txBox="1"/>
          <p:nvPr/>
        </p:nvSpPr>
        <p:spPr>
          <a:xfrm>
            <a:off x="1466850" y="6675070"/>
            <a:ext cx="406093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PROJECT ANALYSIS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</a:t>
            </a: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DBB1382-1F06-4E53-8BDD-82E64A22FBDC}"/>
              </a:ext>
            </a:extLst>
          </p:cNvPr>
          <p:cNvGrpSpPr/>
          <p:nvPr/>
        </p:nvGrpSpPr>
        <p:grpSpPr>
          <a:xfrm>
            <a:off x="11176000" y="3302000"/>
            <a:ext cx="4572000" cy="4572000"/>
            <a:chOff x="11176000" y="3302000"/>
            <a:chExt cx="4572000" cy="4572000"/>
          </a:xfrm>
        </p:grpSpPr>
        <p:sp>
          <p:nvSpPr>
            <p:cNvPr id="1316" name="Square"/>
            <p:cNvSpPr/>
            <p:nvPr/>
          </p:nvSpPr>
          <p:spPr>
            <a:xfrm>
              <a:off x="11176000" y="3302000"/>
              <a:ext cx="4572000" cy="4572000"/>
            </a:xfrm>
            <a:prstGeom prst="rect">
              <a:avLst/>
            </a:prstGeom>
            <a:solidFill>
              <a:srgbClr val="C8CBD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321" name="80%"/>
            <p:cNvSpPr txBox="1"/>
            <p:nvPr/>
          </p:nvSpPr>
          <p:spPr>
            <a:xfrm>
              <a:off x="13650243" y="5752381"/>
              <a:ext cx="1380333" cy="49673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>
                <a:lnSpc>
                  <a:spcPct val="150000"/>
                </a:lnSpc>
                <a:defRPr sz="24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pPr algn="l"/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80%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F1EBE04-B0E0-477D-BCFB-21D3F323CBC7}"/>
              </a:ext>
            </a:extLst>
          </p:cNvPr>
          <p:cNvGrpSpPr/>
          <p:nvPr/>
        </p:nvGrpSpPr>
        <p:grpSpPr>
          <a:xfrm>
            <a:off x="8636000" y="5842000"/>
            <a:ext cx="4572000" cy="4572000"/>
            <a:chOff x="8636000" y="5842000"/>
            <a:chExt cx="4572000" cy="4572000"/>
          </a:xfrm>
        </p:grpSpPr>
        <p:sp>
          <p:nvSpPr>
            <p:cNvPr id="1314" name="Square"/>
            <p:cNvSpPr/>
            <p:nvPr/>
          </p:nvSpPr>
          <p:spPr>
            <a:xfrm>
              <a:off x="8636000" y="5842000"/>
              <a:ext cx="4572000" cy="4572000"/>
            </a:xfrm>
            <a:prstGeom prst="rect">
              <a:avLst/>
            </a:prstGeom>
            <a:solidFill>
              <a:srgbClr val="C8CBD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322" name="70%"/>
            <p:cNvSpPr txBox="1"/>
            <p:nvPr/>
          </p:nvSpPr>
          <p:spPr>
            <a:xfrm>
              <a:off x="9622971" y="7441481"/>
              <a:ext cx="1102489" cy="49673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anchor="ctr">
              <a:spAutoFit/>
            </a:bodyPr>
            <a:lstStyle>
              <a:lvl1pPr algn="r">
                <a:lnSpc>
                  <a:spcPct val="150000"/>
                </a:lnSpc>
                <a:defRPr sz="2400">
                  <a:solidFill>
                    <a:srgbClr val="30353E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lvl1pPr>
            </a:lstStyle>
            <a:p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70%</a:t>
              </a:r>
            </a:p>
          </p:txBody>
        </p:sp>
      </p:grpSp>
      <p:sp>
        <p:nvSpPr>
          <p:cNvPr id="1323" name="80%"/>
          <p:cNvSpPr txBox="1"/>
          <p:nvPr/>
        </p:nvSpPr>
        <p:spPr>
          <a:xfrm>
            <a:off x="18853503" y="5553373"/>
            <a:ext cx="946564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80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%</a:t>
            </a:r>
          </a:p>
        </p:txBody>
      </p:sp>
      <p:sp>
        <p:nvSpPr>
          <p:cNvPr id="1324" name="65$"/>
          <p:cNvSpPr txBox="1"/>
          <p:nvPr/>
        </p:nvSpPr>
        <p:spPr>
          <a:xfrm>
            <a:off x="20064625" y="5553373"/>
            <a:ext cx="894003" cy="368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65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$</a:t>
            </a:r>
          </a:p>
        </p:txBody>
      </p:sp>
      <p:sp>
        <p:nvSpPr>
          <p:cNvPr id="1325" name="1,500k"/>
          <p:cNvSpPr txBox="1"/>
          <p:nvPr/>
        </p:nvSpPr>
        <p:spPr>
          <a:xfrm>
            <a:off x="21244201" y="5552858"/>
            <a:ext cx="167726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1,500</a:t>
            </a:r>
            <a:r>
              <a:rPr sz="1800" dirty="0">
                <a:latin typeface="Inter ExtraBold" panose="02000503000000020004" pitchFamily="2" charset="0"/>
                <a:ea typeface="Inter" panose="02000503000000020004" pitchFamily="2" charset="0"/>
              </a:rPr>
              <a:t>k</a:t>
            </a:r>
          </a:p>
        </p:txBody>
      </p:sp>
      <p:sp>
        <p:nvSpPr>
          <p:cNvPr id="1326" name="80%"/>
          <p:cNvSpPr txBox="1"/>
          <p:nvPr/>
        </p:nvSpPr>
        <p:spPr>
          <a:xfrm>
            <a:off x="1897381" y="8127485"/>
            <a:ext cx="829328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80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%</a:t>
            </a:r>
          </a:p>
        </p:txBody>
      </p:sp>
      <p:sp>
        <p:nvSpPr>
          <p:cNvPr id="1327" name="65$"/>
          <p:cNvSpPr txBox="1"/>
          <p:nvPr/>
        </p:nvSpPr>
        <p:spPr>
          <a:xfrm>
            <a:off x="3122184" y="8127485"/>
            <a:ext cx="78518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65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$</a:t>
            </a:r>
          </a:p>
        </p:txBody>
      </p:sp>
      <p:sp>
        <p:nvSpPr>
          <p:cNvPr id="1328" name="1,500k"/>
          <p:cNvSpPr txBox="1"/>
          <p:nvPr/>
        </p:nvSpPr>
        <p:spPr>
          <a:xfrm>
            <a:off x="4092948" y="8127485"/>
            <a:ext cx="145887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defRPr sz="2400">
                <a:solidFill>
                  <a:srgbClr val="677180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>
                <a:latin typeface="Inter ExtraBold" panose="02000503000000020004" pitchFamily="2" charset="0"/>
                <a:ea typeface="Inter" panose="02000503000000020004" pitchFamily="2" charset="0"/>
              </a:rPr>
              <a:t>1,500</a:t>
            </a:r>
            <a:r>
              <a:rPr sz="1800">
                <a:latin typeface="Inter ExtraBold" panose="02000503000000020004" pitchFamily="2" charset="0"/>
                <a:ea typeface="Inter" panose="02000503000000020004" pitchFamily="2" charset="0"/>
              </a:rPr>
              <a:t>k</a:t>
            </a:r>
          </a:p>
        </p:txBody>
      </p:sp>
      <p:sp>
        <p:nvSpPr>
          <p:cNvPr id="1329" name="Square"/>
          <p:cNvSpPr/>
          <p:nvPr/>
        </p:nvSpPr>
        <p:spPr>
          <a:xfrm>
            <a:off x="11176000" y="5842000"/>
            <a:ext cx="2032000" cy="2032000"/>
          </a:xfrm>
          <a:prstGeom prst="rect">
            <a:avLst/>
          </a:prstGeom>
          <a:solidFill>
            <a:srgbClr val="30353E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3C89C49F-C05E-40D6-AEA2-0D95ADF36238}"/>
              </a:ext>
            </a:extLst>
          </p:cNvPr>
          <p:cNvSpPr/>
          <p:nvPr/>
        </p:nvSpPr>
        <p:spPr>
          <a:xfrm>
            <a:off x="4939913" y="5666264"/>
            <a:ext cx="524749" cy="638175"/>
          </a:xfrm>
          <a:custGeom>
            <a:avLst/>
            <a:gdLst/>
            <a:ahLst/>
            <a:cxnLst/>
            <a:rect l="l" t="t" r="r" b="b"/>
            <a:pathLst>
              <a:path w="524749" h="638175">
                <a:moveTo>
                  <a:pt x="209401" y="119658"/>
                </a:moveTo>
                <a:lnTo>
                  <a:pt x="209401" y="339030"/>
                </a:lnTo>
                <a:lnTo>
                  <a:pt x="492342" y="339030"/>
                </a:lnTo>
                <a:lnTo>
                  <a:pt x="437499" y="229344"/>
                </a:lnTo>
                <a:lnTo>
                  <a:pt x="492342" y="119658"/>
                </a:lnTo>
                <a:close/>
                <a:moveTo>
                  <a:pt x="249287" y="81018"/>
                </a:moveTo>
                <a:lnTo>
                  <a:pt x="226851" y="99715"/>
                </a:lnTo>
                <a:lnTo>
                  <a:pt x="249287" y="99715"/>
                </a:lnTo>
                <a:close/>
                <a:moveTo>
                  <a:pt x="19943" y="69800"/>
                </a:moveTo>
                <a:lnTo>
                  <a:pt x="19943" y="289173"/>
                </a:lnTo>
                <a:lnTo>
                  <a:pt x="189458" y="289173"/>
                </a:lnTo>
                <a:lnTo>
                  <a:pt x="189458" y="104700"/>
                </a:lnTo>
                <a:lnTo>
                  <a:pt x="231837" y="69800"/>
                </a:lnTo>
                <a:close/>
                <a:moveTo>
                  <a:pt x="0" y="0"/>
                </a:moveTo>
                <a:lnTo>
                  <a:pt x="19943" y="0"/>
                </a:lnTo>
                <a:lnTo>
                  <a:pt x="19943" y="49857"/>
                </a:lnTo>
                <a:lnTo>
                  <a:pt x="269230" y="49857"/>
                </a:lnTo>
                <a:lnTo>
                  <a:pt x="269230" y="99715"/>
                </a:lnTo>
                <a:lnTo>
                  <a:pt x="524749" y="99715"/>
                </a:lnTo>
                <a:lnTo>
                  <a:pt x="459935" y="229344"/>
                </a:lnTo>
                <a:lnTo>
                  <a:pt x="524749" y="358973"/>
                </a:lnTo>
                <a:lnTo>
                  <a:pt x="189458" y="358973"/>
                </a:lnTo>
                <a:lnTo>
                  <a:pt x="189458" y="309116"/>
                </a:lnTo>
                <a:lnTo>
                  <a:pt x="19943" y="309116"/>
                </a:lnTo>
                <a:lnTo>
                  <a:pt x="19943" y="638175"/>
                </a:lnTo>
                <a:lnTo>
                  <a:pt x="0" y="638175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58D6991-3195-4507-8951-132DD28F28E5}"/>
              </a:ext>
            </a:extLst>
          </p:cNvPr>
          <p:cNvSpPr/>
          <p:nvPr/>
        </p:nvSpPr>
        <p:spPr>
          <a:xfrm>
            <a:off x="18903362" y="3062764"/>
            <a:ext cx="538460" cy="638175"/>
          </a:xfrm>
          <a:custGeom>
            <a:avLst/>
            <a:gdLst/>
            <a:ahLst/>
            <a:cxnLst/>
            <a:rect l="l" t="t" r="r" b="b"/>
            <a:pathLst>
              <a:path w="538460" h="638175">
                <a:moveTo>
                  <a:pt x="468660" y="458688"/>
                </a:moveTo>
                <a:cubicBezTo>
                  <a:pt x="455364" y="458688"/>
                  <a:pt x="443730" y="463674"/>
                  <a:pt x="433760" y="473645"/>
                </a:cubicBezTo>
                <a:cubicBezTo>
                  <a:pt x="423788" y="483617"/>
                  <a:pt x="418802" y="495250"/>
                  <a:pt x="418802" y="508545"/>
                </a:cubicBezTo>
                <a:cubicBezTo>
                  <a:pt x="418802" y="521841"/>
                  <a:pt x="423788" y="533474"/>
                  <a:pt x="433760" y="543446"/>
                </a:cubicBezTo>
                <a:cubicBezTo>
                  <a:pt x="443730" y="553417"/>
                  <a:pt x="455364" y="558403"/>
                  <a:pt x="468660" y="558403"/>
                </a:cubicBezTo>
                <a:cubicBezTo>
                  <a:pt x="481954" y="558403"/>
                  <a:pt x="493588" y="553417"/>
                  <a:pt x="503560" y="543446"/>
                </a:cubicBezTo>
                <a:cubicBezTo>
                  <a:pt x="513532" y="533474"/>
                  <a:pt x="518518" y="521841"/>
                  <a:pt x="518518" y="508545"/>
                </a:cubicBezTo>
                <a:cubicBezTo>
                  <a:pt x="518518" y="495250"/>
                  <a:pt x="513532" y="483617"/>
                  <a:pt x="503560" y="473645"/>
                </a:cubicBezTo>
                <a:cubicBezTo>
                  <a:pt x="493588" y="463674"/>
                  <a:pt x="481954" y="458688"/>
                  <a:pt x="468660" y="458688"/>
                </a:cubicBezTo>
                <a:close/>
                <a:moveTo>
                  <a:pt x="269230" y="269230"/>
                </a:moveTo>
                <a:cubicBezTo>
                  <a:pt x="255934" y="269230"/>
                  <a:pt x="244302" y="274215"/>
                  <a:pt x="234330" y="284187"/>
                </a:cubicBezTo>
                <a:cubicBezTo>
                  <a:pt x="224358" y="294158"/>
                  <a:pt x="219372" y="305792"/>
                  <a:pt x="219372" y="319087"/>
                </a:cubicBezTo>
                <a:cubicBezTo>
                  <a:pt x="219372" y="332382"/>
                  <a:pt x="224358" y="344016"/>
                  <a:pt x="234330" y="353987"/>
                </a:cubicBezTo>
                <a:cubicBezTo>
                  <a:pt x="244302" y="363959"/>
                  <a:pt x="255934" y="368945"/>
                  <a:pt x="269230" y="368945"/>
                </a:cubicBezTo>
                <a:cubicBezTo>
                  <a:pt x="282526" y="368945"/>
                  <a:pt x="294158" y="363959"/>
                  <a:pt x="304130" y="353987"/>
                </a:cubicBezTo>
                <a:cubicBezTo>
                  <a:pt x="314102" y="344016"/>
                  <a:pt x="319088" y="332382"/>
                  <a:pt x="319088" y="319087"/>
                </a:cubicBezTo>
                <a:cubicBezTo>
                  <a:pt x="319088" y="305792"/>
                  <a:pt x="314102" y="294158"/>
                  <a:pt x="304130" y="284187"/>
                </a:cubicBezTo>
                <a:cubicBezTo>
                  <a:pt x="294158" y="274215"/>
                  <a:pt x="282526" y="269230"/>
                  <a:pt x="269230" y="269230"/>
                </a:cubicBezTo>
                <a:close/>
                <a:moveTo>
                  <a:pt x="69800" y="79772"/>
                </a:moveTo>
                <a:cubicBezTo>
                  <a:pt x="56506" y="79772"/>
                  <a:pt x="44872" y="84757"/>
                  <a:pt x="34900" y="94729"/>
                </a:cubicBezTo>
                <a:cubicBezTo>
                  <a:pt x="24928" y="104700"/>
                  <a:pt x="19942" y="116334"/>
                  <a:pt x="19942" y="129629"/>
                </a:cubicBezTo>
                <a:cubicBezTo>
                  <a:pt x="19942" y="142924"/>
                  <a:pt x="24928" y="154558"/>
                  <a:pt x="34900" y="164529"/>
                </a:cubicBezTo>
                <a:cubicBezTo>
                  <a:pt x="44872" y="174501"/>
                  <a:pt x="56506" y="179486"/>
                  <a:pt x="69800" y="179486"/>
                </a:cubicBezTo>
                <a:cubicBezTo>
                  <a:pt x="83096" y="179486"/>
                  <a:pt x="94730" y="174501"/>
                  <a:pt x="104700" y="164529"/>
                </a:cubicBezTo>
                <a:cubicBezTo>
                  <a:pt x="114672" y="154558"/>
                  <a:pt x="119658" y="142924"/>
                  <a:pt x="119658" y="129629"/>
                </a:cubicBezTo>
                <a:cubicBezTo>
                  <a:pt x="119658" y="116334"/>
                  <a:pt x="114672" y="104700"/>
                  <a:pt x="104700" y="94729"/>
                </a:cubicBezTo>
                <a:cubicBezTo>
                  <a:pt x="94730" y="84757"/>
                  <a:pt x="83096" y="79772"/>
                  <a:pt x="69800" y="79772"/>
                </a:cubicBezTo>
                <a:close/>
                <a:moveTo>
                  <a:pt x="458688" y="0"/>
                </a:moveTo>
                <a:lnTo>
                  <a:pt x="478632" y="0"/>
                </a:lnTo>
                <a:lnTo>
                  <a:pt x="478632" y="439991"/>
                </a:lnTo>
                <a:cubicBezTo>
                  <a:pt x="495250" y="442484"/>
                  <a:pt x="509376" y="450171"/>
                  <a:pt x="521010" y="463050"/>
                </a:cubicBezTo>
                <a:cubicBezTo>
                  <a:pt x="532644" y="475930"/>
                  <a:pt x="538460" y="491095"/>
                  <a:pt x="538460" y="508545"/>
                </a:cubicBezTo>
                <a:cubicBezTo>
                  <a:pt x="538460" y="525995"/>
                  <a:pt x="532644" y="541160"/>
                  <a:pt x="521010" y="554040"/>
                </a:cubicBezTo>
                <a:cubicBezTo>
                  <a:pt x="509376" y="566920"/>
                  <a:pt x="495250" y="574606"/>
                  <a:pt x="478632" y="577099"/>
                </a:cubicBezTo>
                <a:lnTo>
                  <a:pt x="478632" y="638175"/>
                </a:lnTo>
                <a:lnTo>
                  <a:pt x="458688" y="638175"/>
                </a:lnTo>
                <a:lnTo>
                  <a:pt x="458688" y="577099"/>
                </a:lnTo>
                <a:cubicBezTo>
                  <a:pt x="442070" y="574606"/>
                  <a:pt x="427942" y="566920"/>
                  <a:pt x="416310" y="554040"/>
                </a:cubicBezTo>
                <a:cubicBezTo>
                  <a:pt x="404676" y="541160"/>
                  <a:pt x="398860" y="525995"/>
                  <a:pt x="398860" y="508545"/>
                </a:cubicBezTo>
                <a:cubicBezTo>
                  <a:pt x="398860" y="491095"/>
                  <a:pt x="404676" y="475930"/>
                  <a:pt x="416310" y="463050"/>
                </a:cubicBezTo>
                <a:cubicBezTo>
                  <a:pt x="427942" y="450171"/>
                  <a:pt x="442070" y="442484"/>
                  <a:pt x="458688" y="439991"/>
                </a:cubicBezTo>
                <a:close/>
                <a:moveTo>
                  <a:pt x="259258" y="0"/>
                </a:moveTo>
                <a:lnTo>
                  <a:pt x="279202" y="0"/>
                </a:lnTo>
                <a:lnTo>
                  <a:pt x="279202" y="250533"/>
                </a:lnTo>
                <a:cubicBezTo>
                  <a:pt x="295820" y="253026"/>
                  <a:pt x="309946" y="260712"/>
                  <a:pt x="321580" y="273592"/>
                </a:cubicBezTo>
                <a:cubicBezTo>
                  <a:pt x="333214" y="286472"/>
                  <a:pt x="339030" y="301637"/>
                  <a:pt x="339030" y="319087"/>
                </a:cubicBezTo>
                <a:cubicBezTo>
                  <a:pt x="339030" y="336537"/>
                  <a:pt x="333214" y="351702"/>
                  <a:pt x="321580" y="364582"/>
                </a:cubicBezTo>
                <a:cubicBezTo>
                  <a:pt x="309946" y="377462"/>
                  <a:pt x="295820" y="385148"/>
                  <a:pt x="279202" y="387641"/>
                </a:cubicBezTo>
                <a:lnTo>
                  <a:pt x="279202" y="638175"/>
                </a:lnTo>
                <a:lnTo>
                  <a:pt x="259258" y="638175"/>
                </a:lnTo>
                <a:lnTo>
                  <a:pt x="259258" y="387641"/>
                </a:lnTo>
                <a:cubicBezTo>
                  <a:pt x="242640" y="385148"/>
                  <a:pt x="228514" y="377462"/>
                  <a:pt x="216880" y="364582"/>
                </a:cubicBezTo>
                <a:cubicBezTo>
                  <a:pt x="205246" y="351702"/>
                  <a:pt x="199430" y="336537"/>
                  <a:pt x="199430" y="319087"/>
                </a:cubicBezTo>
                <a:cubicBezTo>
                  <a:pt x="199430" y="301637"/>
                  <a:pt x="205246" y="286472"/>
                  <a:pt x="216880" y="273592"/>
                </a:cubicBezTo>
                <a:cubicBezTo>
                  <a:pt x="228514" y="260712"/>
                  <a:pt x="242640" y="253026"/>
                  <a:pt x="259258" y="250533"/>
                </a:cubicBezTo>
                <a:close/>
                <a:moveTo>
                  <a:pt x="59828" y="0"/>
                </a:moveTo>
                <a:lnTo>
                  <a:pt x="79772" y="0"/>
                </a:lnTo>
                <a:lnTo>
                  <a:pt x="79772" y="61075"/>
                </a:lnTo>
                <a:cubicBezTo>
                  <a:pt x="96390" y="63568"/>
                  <a:pt x="110518" y="71254"/>
                  <a:pt x="122150" y="84134"/>
                </a:cubicBezTo>
                <a:cubicBezTo>
                  <a:pt x="133784" y="97014"/>
                  <a:pt x="139600" y="112179"/>
                  <a:pt x="139600" y="129629"/>
                </a:cubicBezTo>
                <a:cubicBezTo>
                  <a:pt x="139600" y="147079"/>
                  <a:pt x="133784" y="162244"/>
                  <a:pt x="122150" y="175124"/>
                </a:cubicBezTo>
                <a:cubicBezTo>
                  <a:pt x="110518" y="188004"/>
                  <a:pt x="96390" y="195690"/>
                  <a:pt x="79772" y="198183"/>
                </a:cubicBezTo>
                <a:lnTo>
                  <a:pt x="79772" y="638175"/>
                </a:lnTo>
                <a:lnTo>
                  <a:pt x="59828" y="638175"/>
                </a:lnTo>
                <a:lnTo>
                  <a:pt x="59828" y="198183"/>
                </a:lnTo>
                <a:cubicBezTo>
                  <a:pt x="43210" y="195690"/>
                  <a:pt x="29084" y="188004"/>
                  <a:pt x="17450" y="175124"/>
                </a:cubicBezTo>
                <a:cubicBezTo>
                  <a:pt x="5816" y="162244"/>
                  <a:pt x="0" y="147079"/>
                  <a:pt x="0" y="129629"/>
                </a:cubicBezTo>
                <a:cubicBezTo>
                  <a:pt x="0" y="112179"/>
                  <a:pt x="5816" y="97014"/>
                  <a:pt x="17450" y="84134"/>
                </a:cubicBezTo>
                <a:cubicBezTo>
                  <a:pt x="29084" y="71254"/>
                  <a:pt x="43210" y="63568"/>
                  <a:pt x="59828" y="61075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A6497F3C-9946-48D3-9A06-44D450F4FEE2}"/>
              </a:ext>
            </a:extLst>
          </p:cNvPr>
          <p:cNvSpPr/>
          <p:nvPr/>
        </p:nvSpPr>
        <p:spPr>
          <a:xfrm>
            <a:off x="11927979" y="6644164"/>
            <a:ext cx="524750" cy="638175"/>
          </a:xfrm>
          <a:custGeom>
            <a:avLst/>
            <a:gdLst/>
            <a:ahLst/>
            <a:cxnLst/>
            <a:rect l="l" t="t" r="r" b="b"/>
            <a:pathLst>
              <a:path w="524750" h="638175">
                <a:moveTo>
                  <a:pt x="209402" y="119658"/>
                </a:moveTo>
                <a:lnTo>
                  <a:pt x="209402" y="339030"/>
                </a:lnTo>
                <a:lnTo>
                  <a:pt x="492342" y="339030"/>
                </a:lnTo>
                <a:lnTo>
                  <a:pt x="437499" y="229344"/>
                </a:lnTo>
                <a:lnTo>
                  <a:pt x="492342" y="119658"/>
                </a:lnTo>
                <a:close/>
                <a:moveTo>
                  <a:pt x="249288" y="81018"/>
                </a:moveTo>
                <a:lnTo>
                  <a:pt x="226852" y="99715"/>
                </a:lnTo>
                <a:lnTo>
                  <a:pt x="249288" y="99715"/>
                </a:lnTo>
                <a:close/>
                <a:moveTo>
                  <a:pt x="19943" y="69800"/>
                </a:moveTo>
                <a:lnTo>
                  <a:pt x="19943" y="289173"/>
                </a:lnTo>
                <a:lnTo>
                  <a:pt x="189459" y="289173"/>
                </a:lnTo>
                <a:lnTo>
                  <a:pt x="189459" y="104700"/>
                </a:lnTo>
                <a:lnTo>
                  <a:pt x="231837" y="69800"/>
                </a:lnTo>
                <a:close/>
                <a:moveTo>
                  <a:pt x="0" y="0"/>
                </a:moveTo>
                <a:lnTo>
                  <a:pt x="19943" y="0"/>
                </a:lnTo>
                <a:lnTo>
                  <a:pt x="19943" y="49857"/>
                </a:lnTo>
                <a:lnTo>
                  <a:pt x="269231" y="49857"/>
                </a:lnTo>
                <a:lnTo>
                  <a:pt x="269231" y="99715"/>
                </a:lnTo>
                <a:lnTo>
                  <a:pt x="524750" y="99715"/>
                </a:lnTo>
                <a:lnTo>
                  <a:pt x="459935" y="229344"/>
                </a:lnTo>
                <a:lnTo>
                  <a:pt x="524750" y="358973"/>
                </a:lnTo>
                <a:lnTo>
                  <a:pt x="189459" y="358973"/>
                </a:lnTo>
                <a:lnTo>
                  <a:pt x="189459" y="309116"/>
                </a:lnTo>
                <a:lnTo>
                  <a:pt x="19943" y="309116"/>
                </a:lnTo>
                <a:lnTo>
                  <a:pt x="19943" y="638175"/>
                </a:lnTo>
                <a:lnTo>
                  <a:pt x="0" y="6381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1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750"/>
                                        <p:tgtEl>
                                          <p:spTgt spid="1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3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3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1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3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3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1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13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1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7" grpId="0" animBg="1"/>
      <p:bldP spid="1318" grpId="0" animBg="1"/>
      <p:bldP spid="1319" grpId="0" animBg="1"/>
      <p:bldP spid="1320" grpId="0" animBg="1"/>
      <p:bldP spid="1323" grpId="0" animBg="1"/>
      <p:bldP spid="1324" grpId="0" animBg="1"/>
      <p:bldP spid="1325" grpId="0" animBg="1"/>
      <p:bldP spid="1326" grpId="0" animBg="1"/>
      <p:bldP spid="1327" grpId="0" animBg="1"/>
      <p:bldP spid="1328" grpId="0" animBg="1"/>
      <p:bldP spid="1329" grpId="0" animBg="1"/>
      <p:bldP spid="45" grpId="0" animBg="1"/>
      <p:bldP spid="47" grpId="0" animBg="1"/>
      <p:bldP spid="46" grpId="0" animBg="1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4124A28F-F554-483B-A5BA-F8A1BCD29D60}"/>
              </a:ext>
            </a:extLst>
          </p:cNvPr>
          <p:cNvGrpSpPr/>
          <p:nvPr/>
        </p:nvGrpSpPr>
        <p:grpSpPr>
          <a:xfrm>
            <a:off x="8358695" y="3039881"/>
            <a:ext cx="7661243" cy="7665359"/>
            <a:chOff x="8358695" y="3039881"/>
            <a:chExt cx="7661243" cy="766535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96321E4-9578-4F9F-84D9-F022D9E5F13C}"/>
                </a:ext>
              </a:extLst>
            </p:cNvPr>
            <p:cNvGrpSpPr/>
            <p:nvPr/>
          </p:nvGrpSpPr>
          <p:grpSpPr>
            <a:xfrm>
              <a:off x="9009937" y="3992520"/>
              <a:ext cx="6364126" cy="5758481"/>
              <a:chOff x="4316337" y="7473702"/>
              <a:chExt cx="3103550" cy="2808199"/>
            </a:xfrm>
          </p:grpSpPr>
          <p:sp>
            <p:nvSpPr>
              <p:cNvPr id="20" name="Pie 16">
                <a:extLst>
                  <a:ext uri="{FF2B5EF4-FFF2-40B4-BE49-F238E27FC236}">
                    <a16:creationId xmlns:a16="http://schemas.microsoft.com/office/drawing/2014/main" id="{58B324AF-F2FD-420D-B162-BA282611856B}"/>
                  </a:ext>
                </a:extLst>
              </p:cNvPr>
              <p:cNvSpPr/>
              <p:nvPr/>
            </p:nvSpPr>
            <p:spPr>
              <a:xfrm>
                <a:off x="4316337" y="8708955"/>
                <a:ext cx="3103550" cy="337691"/>
              </a:xfrm>
              <a:prstGeom prst="pie">
                <a:avLst>
                  <a:gd name="adj1" fmla="val 13399436"/>
                  <a:gd name="adj2" fmla="val 19013285"/>
                </a:avLst>
              </a:prstGeom>
              <a:solidFill>
                <a:srgbClr val="677180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1" name="Pie 15">
                <a:extLst>
                  <a:ext uri="{FF2B5EF4-FFF2-40B4-BE49-F238E27FC236}">
                    <a16:creationId xmlns:a16="http://schemas.microsoft.com/office/drawing/2014/main" id="{E27FB070-68F5-4DD1-95C4-8694B25893C4}"/>
                  </a:ext>
                </a:extLst>
              </p:cNvPr>
              <p:cNvSpPr/>
              <p:nvPr/>
            </p:nvSpPr>
            <p:spPr>
              <a:xfrm>
                <a:off x="4316337" y="8708955"/>
                <a:ext cx="3103550" cy="337691"/>
              </a:xfrm>
              <a:prstGeom prst="pie">
                <a:avLst>
                  <a:gd name="adj1" fmla="val 8183864"/>
                  <a:gd name="adj2" fmla="val 13427523"/>
                </a:avLst>
              </a:pr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2" name="Pie 1">
                <a:extLst>
                  <a:ext uri="{FF2B5EF4-FFF2-40B4-BE49-F238E27FC236}">
                    <a16:creationId xmlns:a16="http://schemas.microsoft.com/office/drawing/2014/main" id="{21B83A0E-95AB-4492-90D8-9B071AF908DA}"/>
                  </a:ext>
                </a:extLst>
              </p:cNvPr>
              <p:cNvSpPr/>
              <p:nvPr/>
            </p:nvSpPr>
            <p:spPr>
              <a:xfrm>
                <a:off x="4316337" y="8708955"/>
                <a:ext cx="3103550" cy="337691"/>
              </a:xfrm>
              <a:prstGeom prst="pie">
                <a:avLst>
                  <a:gd name="adj1" fmla="val 2544502"/>
                  <a:gd name="adj2" fmla="val 8245091"/>
                </a:avLst>
              </a:prstGeom>
              <a:solidFill>
                <a:srgbClr val="C8CBD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4" name="Pie 1">
                <a:extLst>
                  <a:ext uri="{FF2B5EF4-FFF2-40B4-BE49-F238E27FC236}">
                    <a16:creationId xmlns:a16="http://schemas.microsoft.com/office/drawing/2014/main" id="{6A67673D-9A11-4983-A574-99E8ACC5B362}"/>
                  </a:ext>
                </a:extLst>
              </p:cNvPr>
              <p:cNvSpPr/>
              <p:nvPr/>
            </p:nvSpPr>
            <p:spPr>
              <a:xfrm>
                <a:off x="4316337" y="8708955"/>
                <a:ext cx="3103550" cy="337691"/>
              </a:xfrm>
              <a:prstGeom prst="pie">
                <a:avLst>
                  <a:gd name="adj1" fmla="val 18840072"/>
                  <a:gd name="adj2" fmla="val 2737367"/>
                </a:avLst>
              </a:prstGeom>
              <a:solidFill>
                <a:srgbClr val="9AA2AC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3" name="Circle">
                <a:extLst>
                  <a:ext uri="{FF2B5EF4-FFF2-40B4-BE49-F238E27FC236}">
                    <a16:creationId xmlns:a16="http://schemas.microsoft.com/office/drawing/2014/main" id="{BD7BCE47-59B2-4283-AB46-96F458D93A31}"/>
                  </a:ext>
                </a:extLst>
              </p:cNvPr>
              <p:cNvSpPr/>
              <p:nvPr/>
            </p:nvSpPr>
            <p:spPr>
              <a:xfrm>
                <a:off x="4464012" y="7473702"/>
                <a:ext cx="2808200" cy="2808199"/>
              </a:xfrm>
              <a:prstGeom prst="ellipse">
                <a:avLst/>
              </a:prstGeom>
              <a:solidFill>
                <a:srgbClr val="F0F2F9"/>
              </a:solidFill>
              <a:ln w="12700">
                <a:miter lim="400000"/>
              </a:ln>
            </p:spPr>
            <p:txBody>
              <a:bodyPr lIns="0" tIns="0" rIns="0" bIns="0" anchor="ctr"/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 Neue Medium"/>
                  </a:defRPr>
                </a:pPr>
                <a:endParaRPr dirty="0">
                  <a:latin typeface="Inter ExtraBold" panose="02000503000000020004" pitchFamily="2" charset="0"/>
                </a:endParaRPr>
              </a:p>
            </p:txBody>
          </p:sp>
        </p:grpSp>
        <p:sp>
          <p:nvSpPr>
            <p:cNvPr id="35" name="Circle">
              <a:extLst>
                <a:ext uri="{FF2B5EF4-FFF2-40B4-BE49-F238E27FC236}">
                  <a16:creationId xmlns:a16="http://schemas.microsoft.com/office/drawing/2014/main" id="{A49DEAD9-20D2-45B3-BBAB-DE9CE8FB9CB1}"/>
                </a:ext>
              </a:extLst>
            </p:cNvPr>
            <p:cNvSpPr/>
            <p:nvPr/>
          </p:nvSpPr>
          <p:spPr>
            <a:xfrm flipV="1">
              <a:off x="11361262" y="3039881"/>
              <a:ext cx="1661476" cy="1661476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 dirty="0">
                <a:latin typeface="Inter ExtraBold" panose="02000503000000020004" pitchFamily="2" charset="0"/>
              </a:endParaRPr>
            </a:p>
          </p:txBody>
        </p:sp>
        <p:sp>
          <p:nvSpPr>
            <p:cNvPr id="36" name="Circle">
              <a:extLst>
                <a:ext uri="{FF2B5EF4-FFF2-40B4-BE49-F238E27FC236}">
                  <a16:creationId xmlns:a16="http://schemas.microsoft.com/office/drawing/2014/main" id="{18624063-619F-4F98-B4CA-0D2091B4E8A9}"/>
                </a:ext>
              </a:extLst>
            </p:cNvPr>
            <p:cNvSpPr/>
            <p:nvPr/>
          </p:nvSpPr>
          <p:spPr>
            <a:xfrm flipV="1">
              <a:off x="8358695" y="6041020"/>
              <a:ext cx="1661476" cy="1661476"/>
            </a:xfrm>
            <a:prstGeom prst="ellipse">
              <a:avLst/>
            </a:prstGeom>
            <a:solidFill>
              <a:srgbClr val="30353E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 dirty="0">
                <a:latin typeface="Inter ExtraBold" panose="02000503000000020004" pitchFamily="2" charset="0"/>
              </a:endParaRPr>
            </a:p>
          </p:txBody>
        </p:sp>
        <p:sp>
          <p:nvSpPr>
            <p:cNvPr id="37" name="Circle">
              <a:extLst>
                <a:ext uri="{FF2B5EF4-FFF2-40B4-BE49-F238E27FC236}">
                  <a16:creationId xmlns:a16="http://schemas.microsoft.com/office/drawing/2014/main" id="{116634E7-5A2E-4B17-934F-451C36D24024}"/>
                </a:ext>
              </a:extLst>
            </p:cNvPr>
            <p:cNvSpPr/>
            <p:nvPr/>
          </p:nvSpPr>
          <p:spPr>
            <a:xfrm flipV="1">
              <a:off x="14358462" y="6041020"/>
              <a:ext cx="1661476" cy="1661476"/>
            </a:xfrm>
            <a:prstGeom prst="ellipse">
              <a:avLst/>
            </a:prstGeom>
            <a:solidFill>
              <a:srgbClr val="9AA2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 dirty="0">
                <a:latin typeface="Inter ExtraBold" panose="02000503000000020004" pitchFamily="2" charset="0"/>
              </a:endParaRPr>
            </a:p>
          </p:txBody>
        </p:sp>
        <p:sp>
          <p:nvSpPr>
            <p:cNvPr id="38" name="Circle">
              <a:extLst>
                <a:ext uri="{FF2B5EF4-FFF2-40B4-BE49-F238E27FC236}">
                  <a16:creationId xmlns:a16="http://schemas.microsoft.com/office/drawing/2014/main" id="{5DBC753E-2D54-4D07-BEA0-F3EDEC3121E5}"/>
                </a:ext>
              </a:extLst>
            </p:cNvPr>
            <p:cNvSpPr/>
            <p:nvPr/>
          </p:nvSpPr>
          <p:spPr>
            <a:xfrm flipV="1">
              <a:off x="11375550" y="9043764"/>
              <a:ext cx="1661476" cy="1661476"/>
            </a:xfrm>
            <a:prstGeom prst="ellipse">
              <a:avLst/>
            </a:prstGeom>
            <a:solidFill>
              <a:srgbClr val="C8CBD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Helvetica Neue Medium"/>
                </a:defRPr>
              </a:pPr>
              <a:endParaRPr dirty="0">
                <a:latin typeface="Inter ExtraBold" panose="02000503000000020004" pitchFamily="2" charset="0"/>
              </a:endParaRPr>
            </a:p>
          </p:txBody>
        </p:sp>
      </p:grpSp>
      <p:sp>
        <p:nvSpPr>
          <p:cNvPr id="13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92</a:t>
            </a:fld>
            <a:endParaRPr/>
          </a:p>
        </p:txBody>
      </p:sp>
      <p:sp>
        <p:nvSpPr>
          <p:cNvPr id="1342" name="“ There is no greatness…"/>
          <p:cNvSpPr txBox="1"/>
          <p:nvPr/>
        </p:nvSpPr>
        <p:spPr>
          <a:xfrm>
            <a:off x="10107563" y="5755640"/>
            <a:ext cx="4168876" cy="2148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“ There is no greatness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where there is not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simplicity, goodness, </a:t>
            </a:r>
          </a:p>
          <a:p>
            <a:pPr>
              <a:lnSpc>
                <a:spcPct val="150000"/>
              </a:lnSpc>
              <a:defRPr sz="24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and truth. “</a:t>
            </a:r>
          </a:p>
        </p:txBody>
      </p:sp>
      <p:sp>
        <p:nvSpPr>
          <p:cNvPr id="1343" name="Line"/>
          <p:cNvSpPr/>
          <p:nvPr/>
        </p:nvSpPr>
        <p:spPr>
          <a:xfrm>
            <a:off x="13022738" y="3810000"/>
            <a:ext cx="5184890" cy="0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44" name="Line"/>
          <p:cNvSpPr/>
          <p:nvPr/>
        </p:nvSpPr>
        <p:spPr>
          <a:xfrm>
            <a:off x="16019938" y="6851650"/>
            <a:ext cx="2187690" cy="0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45" name="Line"/>
          <p:cNvSpPr/>
          <p:nvPr/>
        </p:nvSpPr>
        <p:spPr>
          <a:xfrm>
            <a:off x="13022738" y="9874250"/>
            <a:ext cx="5184890" cy="1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46" name="Line"/>
          <p:cNvSpPr/>
          <p:nvPr/>
        </p:nvSpPr>
        <p:spPr>
          <a:xfrm>
            <a:off x="6176373" y="6889750"/>
            <a:ext cx="2187689" cy="0"/>
          </a:xfrm>
          <a:prstGeom prst="line">
            <a:avLst/>
          </a:prstGeom>
          <a:ln w="12700">
            <a:solidFill>
              <a:srgbClr val="C8CBD1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47" name="PORTFOLIO ANALYSIS…"/>
          <p:cNvSpPr txBox="1"/>
          <p:nvPr/>
        </p:nvSpPr>
        <p:spPr>
          <a:xfrm>
            <a:off x="18853503" y="3476625"/>
            <a:ext cx="4360458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PORTFOLIO ANALYSIS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48" name="DESIGN LAYERS…"/>
          <p:cNvSpPr txBox="1"/>
          <p:nvPr/>
        </p:nvSpPr>
        <p:spPr>
          <a:xfrm>
            <a:off x="18853503" y="6496405"/>
            <a:ext cx="4360458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LAYERS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49" name="NOTIFICATIONS…"/>
          <p:cNvSpPr txBox="1"/>
          <p:nvPr/>
        </p:nvSpPr>
        <p:spPr>
          <a:xfrm>
            <a:off x="18853503" y="9509125"/>
            <a:ext cx="4360458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NOTIFICATIONS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</a:p>
        </p:txBody>
      </p:sp>
      <p:sp>
        <p:nvSpPr>
          <p:cNvPr id="1350" name="DESIGN IDEA…"/>
          <p:cNvSpPr txBox="1"/>
          <p:nvPr/>
        </p:nvSpPr>
        <p:spPr>
          <a:xfrm>
            <a:off x="1268361" y="6550025"/>
            <a:ext cx="4262135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DESIGN IDEA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processes.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.</a:t>
            </a: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CA67187-058B-4CB2-BB2B-BA2D22F96724}"/>
              </a:ext>
            </a:extLst>
          </p:cNvPr>
          <p:cNvSpPr/>
          <p:nvPr/>
        </p:nvSpPr>
        <p:spPr>
          <a:xfrm>
            <a:off x="11947029" y="3549597"/>
            <a:ext cx="524750" cy="638175"/>
          </a:xfrm>
          <a:custGeom>
            <a:avLst/>
            <a:gdLst/>
            <a:ahLst/>
            <a:cxnLst/>
            <a:rect l="l" t="t" r="r" b="b"/>
            <a:pathLst>
              <a:path w="524750" h="638175">
                <a:moveTo>
                  <a:pt x="209402" y="119657"/>
                </a:moveTo>
                <a:lnTo>
                  <a:pt x="209402" y="339030"/>
                </a:lnTo>
                <a:lnTo>
                  <a:pt x="492342" y="339030"/>
                </a:lnTo>
                <a:lnTo>
                  <a:pt x="437499" y="229344"/>
                </a:lnTo>
                <a:lnTo>
                  <a:pt x="492342" y="119657"/>
                </a:lnTo>
                <a:close/>
                <a:moveTo>
                  <a:pt x="249288" y="81018"/>
                </a:moveTo>
                <a:lnTo>
                  <a:pt x="226852" y="99714"/>
                </a:lnTo>
                <a:lnTo>
                  <a:pt x="249288" y="99714"/>
                </a:lnTo>
                <a:close/>
                <a:moveTo>
                  <a:pt x="19943" y="69800"/>
                </a:moveTo>
                <a:lnTo>
                  <a:pt x="19943" y="289173"/>
                </a:lnTo>
                <a:lnTo>
                  <a:pt x="189459" y="289173"/>
                </a:lnTo>
                <a:lnTo>
                  <a:pt x="189459" y="104700"/>
                </a:lnTo>
                <a:lnTo>
                  <a:pt x="231837" y="69800"/>
                </a:lnTo>
                <a:close/>
                <a:moveTo>
                  <a:pt x="0" y="0"/>
                </a:moveTo>
                <a:lnTo>
                  <a:pt x="19943" y="0"/>
                </a:lnTo>
                <a:lnTo>
                  <a:pt x="19943" y="49857"/>
                </a:lnTo>
                <a:lnTo>
                  <a:pt x="269231" y="49857"/>
                </a:lnTo>
                <a:lnTo>
                  <a:pt x="269231" y="99714"/>
                </a:lnTo>
                <a:lnTo>
                  <a:pt x="524750" y="99714"/>
                </a:lnTo>
                <a:lnTo>
                  <a:pt x="459935" y="229344"/>
                </a:lnTo>
                <a:lnTo>
                  <a:pt x="524750" y="358973"/>
                </a:lnTo>
                <a:lnTo>
                  <a:pt x="189459" y="358973"/>
                </a:lnTo>
                <a:lnTo>
                  <a:pt x="189459" y="309116"/>
                </a:lnTo>
                <a:lnTo>
                  <a:pt x="19943" y="309116"/>
                </a:lnTo>
                <a:lnTo>
                  <a:pt x="19943" y="638175"/>
                </a:lnTo>
                <a:lnTo>
                  <a:pt x="0" y="638175"/>
                </a:ln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CA4B36FC-F291-4A83-85E6-7BE8CD3F62D2}"/>
              </a:ext>
            </a:extLst>
          </p:cNvPr>
          <p:cNvSpPr/>
          <p:nvPr/>
        </p:nvSpPr>
        <p:spPr>
          <a:xfrm>
            <a:off x="11937058" y="9550396"/>
            <a:ext cx="538460" cy="638176"/>
          </a:xfrm>
          <a:custGeom>
            <a:avLst/>
            <a:gdLst/>
            <a:ahLst/>
            <a:cxnLst/>
            <a:rect l="l" t="t" r="r" b="b"/>
            <a:pathLst>
              <a:path w="538460" h="638176">
                <a:moveTo>
                  <a:pt x="468660" y="458689"/>
                </a:moveTo>
                <a:cubicBezTo>
                  <a:pt x="455364" y="458689"/>
                  <a:pt x="443731" y="463674"/>
                  <a:pt x="433760" y="473646"/>
                </a:cubicBezTo>
                <a:cubicBezTo>
                  <a:pt x="423788" y="483618"/>
                  <a:pt x="418802" y="495251"/>
                  <a:pt x="418802" y="508546"/>
                </a:cubicBezTo>
                <a:cubicBezTo>
                  <a:pt x="418802" y="521842"/>
                  <a:pt x="423788" y="533475"/>
                  <a:pt x="433760" y="543446"/>
                </a:cubicBezTo>
                <a:cubicBezTo>
                  <a:pt x="443731" y="553418"/>
                  <a:pt x="455364" y="558404"/>
                  <a:pt x="468660" y="558404"/>
                </a:cubicBezTo>
                <a:cubicBezTo>
                  <a:pt x="481955" y="558404"/>
                  <a:pt x="493588" y="553418"/>
                  <a:pt x="503560" y="543446"/>
                </a:cubicBezTo>
                <a:cubicBezTo>
                  <a:pt x="513531" y="533475"/>
                  <a:pt x="518517" y="521842"/>
                  <a:pt x="518517" y="508546"/>
                </a:cubicBezTo>
                <a:cubicBezTo>
                  <a:pt x="518517" y="495251"/>
                  <a:pt x="513531" y="483618"/>
                  <a:pt x="503560" y="473646"/>
                </a:cubicBezTo>
                <a:cubicBezTo>
                  <a:pt x="493588" y="463674"/>
                  <a:pt x="481955" y="458689"/>
                  <a:pt x="468660" y="458689"/>
                </a:cubicBezTo>
                <a:close/>
                <a:moveTo>
                  <a:pt x="269230" y="269231"/>
                </a:moveTo>
                <a:cubicBezTo>
                  <a:pt x="255935" y="269231"/>
                  <a:pt x="244301" y="274216"/>
                  <a:pt x="234330" y="284188"/>
                </a:cubicBezTo>
                <a:cubicBezTo>
                  <a:pt x="224358" y="294159"/>
                  <a:pt x="219373" y="305793"/>
                  <a:pt x="219373" y="319088"/>
                </a:cubicBezTo>
                <a:cubicBezTo>
                  <a:pt x="219373" y="332383"/>
                  <a:pt x="224358" y="344017"/>
                  <a:pt x="234330" y="353988"/>
                </a:cubicBezTo>
                <a:cubicBezTo>
                  <a:pt x="244301" y="363960"/>
                  <a:pt x="255935" y="368945"/>
                  <a:pt x="269230" y="368945"/>
                </a:cubicBezTo>
                <a:cubicBezTo>
                  <a:pt x="282525" y="368945"/>
                  <a:pt x="294159" y="363960"/>
                  <a:pt x="304130" y="353988"/>
                </a:cubicBezTo>
                <a:cubicBezTo>
                  <a:pt x="314102" y="344017"/>
                  <a:pt x="319087" y="332383"/>
                  <a:pt x="319087" y="319088"/>
                </a:cubicBezTo>
                <a:cubicBezTo>
                  <a:pt x="319087" y="305793"/>
                  <a:pt x="314102" y="294159"/>
                  <a:pt x="304130" y="284188"/>
                </a:cubicBezTo>
                <a:cubicBezTo>
                  <a:pt x="294159" y="274216"/>
                  <a:pt x="282525" y="269231"/>
                  <a:pt x="269230" y="269231"/>
                </a:cubicBezTo>
                <a:close/>
                <a:moveTo>
                  <a:pt x="69800" y="79772"/>
                </a:moveTo>
                <a:cubicBezTo>
                  <a:pt x="56505" y="79772"/>
                  <a:pt x="44872" y="84758"/>
                  <a:pt x="34900" y="94730"/>
                </a:cubicBezTo>
                <a:cubicBezTo>
                  <a:pt x="24929" y="104701"/>
                  <a:pt x="19943" y="116334"/>
                  <a:pt x="19943" y="129630"/>
                </a:cubicBezTo>
                <a:cubicBezTo>
                  <a:pt x="19943" y="142925"/>
                  <a:pt x="24929" y="154558"/>
                  <a:pt x="34900" y="164530"/>
                </a:cubicBezTo>
                <a:cubicBezTo>
                  <a:pt x="44872" y="174501"/>
                  <a:pt x="56505" y="179487"/>
                  <a:pt x="69800" y="179487"/>
                </a:cubicBezTo>
                <a:cubicBezTo>
                  <a:pt x="83096" y="179487"/>
                  <a:pt x="94729" y="174501"/>
                  <a:pt x="104701" y="164530"/>
                </a:cubicBezTo>
                <a:cubicBezTo>
                  <a:pt x="114672" y="154558"/>
                  <a:pt x="119658" y="142925"/>
                  <a:pt x="119658" y="129630"/>
                </a:cubicBezTo>
                <a:cubicBezTo>
                  <a:pt x="119658" y="116334"/>
                  <a:pt x="114672" y="104701"/>
                  <a:pt x="104701" y="94730"/>
                </a:cubicBezTo>
                <a:cubicBezTo>
                  <a:pt x="94729" y="84758"/>
                  <a:pt x="83096" y="79772"/>
                  <a:pt x="69800" y="79772"/>
                </a:cubicBezTo>
                <a:close/>
                <a:moveTo>
                  <a:pt x="458688" y="0"/>
                </a:moveTo>
                <a:lnTo>
                  <a:pt x="478631" y="0"/>
                </a:lnTo>
                <a:lnTo>
                  <a:pt x="478631" y="439992"/>
                </a:lnTo>
                <a:cubicBezTo>
                  <a:pt x="495250" y="442485"/>
                  <a:pt x="509377" y="450172"/>
                  <a:pt x="521010" y="463051"/>
                </a:cubicBezTo>
                <a:cubicBezTo>
                  <a:pt x="532643" y="475931"/>
                  <a:pt x="538460" y="491096"/>
                  <a:pt x="538460" y="508546"/>
                </a:cubicBezTo>
                <a:cubicBezTo>
                  <a:pt x="538460" y="525996"/>
                  <a:pt x="532643" y="541161"/>
                  <a:pt x="521010" y="554041"/>
                </a:cubicBezTo>
                <a:cubicBezTo>
                  <a:pt x="509377" y="566921"/>
                  <a:pt x="495250" y="574607"/>
                  <a:pt x="478631" y="577100"/>
                </a:cubicBezTo>
                <a:lnTo>
                  <a:pt x="478631" y="638176"/>
                </a:lnTo>
                <a:lnTo>
                  <a:pt x="458688" y="638176"/>
                </a:lnTo>
                <a:lnTo>
                  <a:pt x="458688" y="577100"/>
                </a:lnTo>
                <a:cubicBezTo>
                  <a:pt x="442069" y="574607"/>
                  <a:pt x="427943" y="566921"/>
                  <a:pt x="416309" y="554041"/>
                </a:cubicBezTo>
                <a:cubicBezTo>
                  <a:pt x="404676" y="541161"/>
                  <a:pt x="398859" y="525996"/>
                  <a:pt x="398859" y="508546"/>
                </a:cubicBezTo>
                <a:cubicBezTo>
                  <a:pt x="398859" y="491096"/>
                  <a:pt x="404676" y="475931"/>
                  <a:pt x="416309" y="463051"/>
                </a:cubicBezTo>
                <a:cubicBezTo>
                  <a:pt x="427943" y="450172"/>
                  <a:pt x="442069" y="442485"/>
                  <a:pt x="458688" y="439992"/>
                </a:cubicBezTo>
                <a:close/>
                <a:moveTo>
                  <a:pt x="259259" y="0"/>
                </a:moveTo>
                <a:lnTo>
                  <a:pt x="279202" y="0"/>
                </a:lnTo>
                <a:lnTo>
                  <a:pt x="279202" y="250534"/>
                </a:lnTo>
                <a:cubicBezTo>
                  <a:pt x="295821" y="253027"/>
                  <a:pt x="309947" y="260713"/>
                  <a:pt x="321580" y="273593"/>
                </a:cubicBezTo>
                <a:cubicBezTo>
                  <a:pt x="333214" y="286473"/>
                  <a:pt x="339030" y="301638"/>
                  <a:pt x="339030" y="319088"/>
                </a:cubicBezTo>
                <a:cubicBezTo>
                  <a:pt x="339030" y="336538"/>
                  <a:pt x="333214" y="351703"/>
                  <a:pt x="321580" y="364583"/>
                </a:cubicBezTo>
                <a:cubicBezTo>
                  <a:pt x="309947" y="377463"/>
                  <a:pt x="295821" y="385149"/>
                  <a:pt x="279202" y="387642"/>
                </a:cubicBezTo>
                <a:lnTo>
                  <a:pt x="279202" y="638176"/>
                </a:lnTo>
                <a:lnTo>
                  <a:pt x="259259" y="638176"/>
                </a:lnTo>
                <a:lnTo>
                  <a:pt x="259259" y="387642"/>
                </a:lnTo>
                <a:cubicBezTo>
                  <a:pt x="242639" y="385149"/>
                  <a:pt x="228513" y="377463"/>
                  <a:pt x="216880" y="364583"/>
                </a:cubicBezTo>
                <a:cubicBezTo>
                  <a:pt x="205246" y="351703"/>
                  <a:pt x="199430" y="336538"/>
                  <a:pt x="199430" y="319088"/>
                </a:cubicBezTo>
                <a:cubicBezTo>
                  <a:pt x="199430" y="301638"/>
                  <a:pt x="205246" y="286473"/>
                  <a:pt x="216880" y="273593"/>
                </a:cubicBezTo>
                <a:cubicBezTo>
                  <a:pt x="228513" y="260713"/>
                  <a:pt x="242639" y="253027"/>
                  <a:pt x="259259" y="250534"/>
                </a:cubicBezTo>
                <a:close/>
                <a:moveTo>
                  <a:pt x="59829" y="0"/>
                </a:moveTo>
                <a:lnTo>
                  <a:pt x="79772" y="0"/>
                </a:lnTo>
                <a:lnTo>
                  <a:pt x="79772" y="61076"/>
                </a:lnTo>
                <a:cubicBezTo>
                  <a:pt x="96391" y="63569"/>
                  <a:pt x="110517" y="71255"/>
                  <a:pt x="122151" y="84135"/>
                </a:cubicBezTo>
                <a:cubicBezTo>
                  <a:pt x="133784" y="97015"/>
                  <a:pt x="139601" y="112180"/>
                  <a:pt x="139601" y="129630"/>
                </a:cubicBezTo>
                <a:cubicBezTo>
                  <a:pt x="139601" y="147080"/>
                  <a:pt x="133784" y="162245"/>
                  <a:pt x="122151" y="175125"/>
                </a:cubicBezTo>
                <a:cubicBezTo>
                  <a:pt x="110517" y="188005"/>
                  <a:pt x="96391" y="195691"/>
                  <a:pt x="79772" y="198184"/>
                </a:cubicBezTo>
                <a:lnTo>
                  <a:pt x="79772" y="638176"/>
                </a:lnTo>
                <a:lnTo>
                  <a:pt x="59829" y="638176"/>
                </a:lnTo>
                <a:lnTo>
                  <a:pt x="59829" y="198184"/>
                </a:lnTo>
                <a:cubicBezTo>
                  <a:pt x="43210" y="195691"/>
                  <a:pt x="29083" y="188005"/>
                  <a:pt x="17450" y="175125"/>
                </a:cubicBezTo>
                <a:cubicBezTo>
                  <a:pt x="5817" y="162245"/>
                  <a:pt x="0" y="147080"/>
                  <a:pt x="0" y="129630"/>
                </a:cubicBezTo>
                <a:cubicBezTo>
                  <a:pt x="0" y="112180"/>
                  <a:pt x="5817" y="97015"/>
                  <a:pt x="17450" y="84135"/>
                </a:cubicBezTo>
                <a:cubicBezTo>
                  <a:pt x="29083" y="71255"/>
                  <a:pt x="43210" y="63569"/>
                  <a:pt x="59829" y="61076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F9EC1AFD-FFA4-4AE3-8157-1BCBE406CE1D}"/>
              </a:ext>
            </a:extLst>
          </p:cNvPr>
          <p:cNvSpPr/>
          <p:nvPr/>
        </p:nvSpPr>
        <p:spPr>
          <a:xfrm>
            <a:off x="8801101" y="6591197"/>
            <a:ext cx="638175" cy="638175"/>
          </a:xfrm>
          <a:custGeom>
            <a:avLst/>
            <a:gdLst/>
            <a:ahLst/>
            <a:cxnLst/>
            <a:rect l="l" t="t" r="r" b="b"/>
            <a:pathLst>
              <a:path w="638175" h="638175">
                <a:moveTo>
                  <a:pt x="229344" y="299145"/>
                </a:moveTo>
                <a:cubicBezTo>
                  <a:pt x="245963" y="299145"/>
                  <a:pt x="260505" y="302053"/>
                  <a:pt x="272969" y="307870"/>
                </a:cubicBezTo>
                <a:lnTo>
                  <a:pt x="265490" y="326566"/>
                </a:lnTo>
                <a:cubicBezTo>
                  <a:pt x="254688" y="321581"/>
                  <a:pt x="242639" y="319088"/>
                  <a:pt x="229344" y="319088"/>
                </a:cubicBezTo>
                <a:cubicBezTo>
                  <a:pt x="210232" y="319088"/>
                  <a:pt x="192366" y="324904"/>
                  <a:pt x="175747" y="336538"/>
                </a:cubicBezTo>
                <a:lnTo>
                  <a:pt x="47364" y="466167"/>
                </a:lnTo>
                <a:cubicBezTo>
                  <a:pt x="29083" y="484448"/>
                  <a:pt x="19942" y="505222"/>
                  <a:pt x="19942" y="528489"/>
                </a:cubicBezTo>
                <a:cubicBezTo>
                  <a:pt x="19942" y="551756"/>
                  <a:pt x="28668" y="572945"/>
                  <a:pt x="46118" y="592057"/>
                </a:cubicBezTo>
                <a:cubicBezTo>
                  <a:pt x="63568" y="609507"/>
                  <a:pt x="84757" y="618232"/>
                  <a:pt x="109686" y="618232"/>
                </a:cubicBezTo>
                <a:cubicBezTo>
                  <a:pt x="140431" y="618232"/>
                  <a:pt x="164529" y="606183"/>
                  <a:pt x="181979" y="582086"/>
                </a:cubicBezTo>
                <a:lnTo>
                  <a:pt x="181979" y="580839"/>
                </a:lnTo>
                <a:lnTo>
                  <a:pt x="301637" y="462428"/>
                </a:lnTo>
                <a:cubicBezTo>
                  <a:pt x="313270" y="445809"/>
                  <a:pt x="319087" y="427943"/>
                  <a:pt x="319087" y="408831"/>
                </a:cubicBezTo>
                <a:cubicBezTo>
                  <a:pt x="319087" y="396367"/>
                  <a:pt x="316594" y="384318"/>
                  <a:pt x="311608" y="372684"/>
                </a:cubicBezTo>
                <a:lnTo>
                  <a:pt x="330305" y="365206"/>
                </a:lnTo>
                <a:cubicBezTo>
                  <a:pt x="336122" y="377670"/>
                  <a:pt x="339030" y="392212"/>
                  <a:pt x="339030" y="408831"/>
                </a:cubicBezTo>
                <a:cubicBezTo>
                  <a:pt x="339030" y="432929"/>
                  <a:pt x="331551" y="454949"/>
                  <a:pt x="316594" y="474892"/>
                </a:cubicBezTo>
                <a:lnTo>
                  <a:pt x="316594" y="476139"/>
                </a:lnTo>
                <a:lnTo>
                  <a:pt x="196936" y="594550"/>
                </a:lnTo>
                <a:cubicBezTo>
                  <a:pt x="174501" y="623633"/>
                  <a:pt x="145417" y="638175"/>
                  <a:pt x="109686" y="638175"/>
                </a:cubicBezTo>
                <a:cubicBezTo>
                  <a:pt x="79771" y="638175"/>
                  <a:pt x="54012" y="627373"/>
                  <a:pt x="32407" y="605768"/>
                </a:cubicBezTo>
                <a:cubicBezTo>
                  <a:pt x="10802" y="585825"/>
                  <a:pt x="0" y="560065"/>
                  <a:pt x="0" y="528489"/>
                </a:cubicBezTo>
                <a:cubicBezTo>
                  <a:pt x="0" y="499405"/>
                  <a:pt x="10802" y="474061"/>
                  <a:pt x="32407" y="452456"/>
                </a:cubicBezTo>
                <a:lnTo>
                  <a:pt x="163283" y="321581"/>
                </a:lnTo>
                <a:cubicBezTo>
                  <a:pt x="183226" y="306623"/>
                  <a:pt x="205246" y="299145"/>
                  <a:pt x="229344" y="299145"/>
                </a:cubicBezTo>
                <a:close/>
                <a:moveTo>
                  <a:pt x="401352" y="221866"/>
                </a:moveTo>
                <a:lnTo>
                  <a:pt x="416309" y="236823"/>
                </a:lnTo>
                <a:lnTo>
                  <a:pt x="236822" y="416310"/>
                </a:lnTo>
                <a:lnTo>
                  <a:pt x="221865" y="401352"/>
                </a:lnTo>
                <a:close/>
                <a:moveTo>
                  <a:pt x="528488" y="0"/>
                </a:moveTo>
                <a:cubicBezTo>
                  <a:pt x="558403" y="0"/>
                  <a:pt x="584162" y="10803"/>
                  <a:pt x="605767" y="32408"/>
                </a:cubicBezTo>
                <a:cubicBezTo>
                  <a:pt x="627372" y="52351"/>
                  <a:pt x="638175" y="78110"/>
                  <a:pt x="638175" y="109687"/>
                </a:cubicBezTo>
                <a:cubicBezTo>
                  <a:pt x="638175" y="133784"/>
                  <a:pt x="630696" y="155805"/>
                  <a:pt x="615739" y="175748"/>
                </a:cubicBezTo>
                <a:lnTo>
                  <a:pt x="615739" y="176994"/>
                </a:lnTo>
                <a:lnTo>
                  <a:pt x="496081" y="295405"/>
                </a:lnTo>
                <a:cubicBezTo>
                  <a:pt x="473645" y="324489"/>
                  <a:pt x="444561" y="339031"/>
                  <a:pt x="408830" y="339031"/>
                </a:cubicBezTo>
                <a:cubicBezTo>
                  <a:pt x="392211" y="339031"/>
                  <a:pt x="377669" y="336122"/>
                  <a:pt x="365205" y="330306"/>
                </a:cubicBezTo>
                <a:lnTo>
                  <a:pt x="372684" y="311609"/>
                </a:lnTo>
                <a:cubicBezTo>
                  <a:pt x="383486" y="316595"/>
                  <a:pt x="395535" y="319088"/>
                  <a:pt x="408830" y="319088"/>
                </a:cubicBezTo>
                <a:cubicBezTo>
                  <a:pt x="437914" y="319088"/>
                  <a:pt x="462012" y="307039"/>
                  <a:pt x="481124" y="282941"/>
                </a:cubicBezTo>
                <a:lnTo>
                  <a:pt x="481124" y="281695"/>
                </a:lnTo>
                <a:lnTo>
                  <a:pt x="600781" y="163283"/>
                </a:lnTo>
                <a:cubicBezTo>
                  <a:pt x="612415" y="146664"/>
                  <a:pt x="618232" y="128799"/>
                  <a:pt x="618232" y="109687"/>
                </a:cubicBezTo>
                <a:cubicBezTo>
                  <a:pt x="618232" y="86420"/>
                  <a:pt x="609507" y="65230"/>
                  <a:pt x="592056" y="46118"/>
                </a:cubicBezTo>
                <a:cubicBezTo>
                  <a:pt x="574606" y="28668"/>
                  <a:pt x="553417" y="19943"/>
                  <a:pt x="528488" y="19943"/>
                </a:cubicBezTo>
                <a:cubicBezTo>
                  <a:pt x="509376" y="19943"/>
                  <a:pt x="491511" y="25760"/>
                  <a:pt x="474891" y="37393"/>
                </a:cubicBezTo>
                <a:lnTo>
                  <a:pt x="346509" y="167023"/>
                </a:lnTo>
                <a:cubicBezTo>
                  <a:pt x="328228" y="185304"/>
                  <a:pt x="319087" y="206078"/>
                  <a:pt x="319087" y="229344"/>
                </a:cubicBezTo>
                <a:cubicBezTo>
                  <a:pt x="319087" y="241809"/>
                  <a:pt x="321580" y="253858"/>
                  <a:pt x="326566" y="265491"/>
                </a:cubicBezTo>
                <a:cubicBezTo>
                  <a:pt x="326566" y="266322"/>
                  <a:pt x="326981" y="267153"/>
                  <a:pt x="327812" y="267984"/>
                </a:cubicBezTo>
                <a:lnTo>
                  <a:pt x="310362" y="276709"/>
                </a:lnTo>
                <a:cubicBezTo>
                  <a:pt x="309531" y="276709"/>
                  <a:pt x="309116" y="275878"/>
                  <a:pt x="309116" y="274216"/>
                </a:cubicBezTo>
                <a:cubicBezTo>
                  <a:pt x="309116" y="274216"/>
                  <a:pt x="308700" y="273801"/>
                  <a:pt x="307869" y="272970"/>
                </a:cubicBezTo>
                <a:cubicBezTo>
                  <a:pt x="302052" y="260505"/>
                  <a:pt x="299144" y="245964"/>
                  <a:pt x="299144" y="229344"/>
                </a:cubicBezTo>
                <a:cubicBezTo>
                  <a:pt x="299144" y="201092"/>
                  <a:pt x="309947" y="175332"/>
                  <a:pt x="331551" y="152065"/>
                </a:cubicBezTo>
                <a:lnTo>
                  <a:pt x="462427" y="22436"/>
                </a:lnTo>
                <a:cubicBezTo>
                  <a:pt x="481539" y="7479"/>
                  <a:pt x="503559" y="0"/>
                  <a:pt x="528488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D847B864-43D6-4AED-B0E2-07E18A8F7B50}"/>
              </a:ext>
            </a:extLst>
          </p:cNvPr>
          <p:cNvSpPr/>
          <p:nvPr/>
        </p:nvSpPr>
        <p:spPr>
          <a:xfrm>
            <a:off x="14878051" y="6742655"/>
            <a:ext cx="638175" cy="259259"/>
          </a:xfrm>
          <a:custGeom>
            <a:avLst/>
            <a:gdLst/>
            <a:ahLst/>
            <a:cxnLst/>
            <a:rect l="l" t="t" r="r" b="b"/>
            <a:pathLst>
              <a:path w="638175" h="259259">
                <a:moveTo>
                  <a:pt x="0" y="119658"/>
                </a:moveTo>
                <a:lnTo>
                  <a:pt x="378916" y="119658"/>
                </a:lnTo>
                <a:lnTo>
                  <a:pt x="378916" y="129629"/>
                </a:lnTo>
                <a:lnTo>
                  <a:pt x="378916" y="139601"/>
                </a:lnTo>
                <a:lnTo>
                  <a:pt x="149572" y="139601"/>
                </a:lnTo>
                <a:lnTo>
                  <a:pt x="149572" y="189458"/>
                </a:lnTo>
                <a:lnTo>
                  <a:pt x="129629" y="189458"/>
                </a:lnTo>
                <a:lnTo>
                  <a:pt x="129629" y="139601"/>
                </a:lnTo>
                <a:lnTo>
                  <a:pt x="69800" y="139601"/>
                </a:lnTo>
                <a:lnTo>
                  <a:pt x="69800" y="229344"/>
                </a:lnTo>
                <a:lnTo>
                  <a:pt x="49857" y="229344"/>
                </a:lnTo>
                <a:lnTo>
                  <a:pt x="49857" y="139601"/>
                </a:lnTo>
                <a:lnTo>
                  <a:pt x="0" y="139601"/>
                </a:lnTo>
                <a:close/>
                <a:moveTo>
                  <a:pt x="508545" y="19943"/>
                </a:moveTo>
                <a:cubicBezTo>
                  <a:pt x="477800" y="19943"/>
                  <a:pt x="451832" y="30538"/>
                  <a:pt x="430643" y="51727"/>
                </a:cubicBezTo>
                <a:cubicBezTo>
                  <a:pt x="409454" y="72916"/>
                  <a:pt x="398859" y="98884"/>
                  <a:pt x="398859" y="129629"/>
                </a:cubicBezTo>
                <a:cubicBezTo>
                  <a:pt x="398859" y="160375"/>
                  <a:pt x="409454" y="186342"/>
                  <a:pt x="430643" y="207531"/>
                </a:cubicBezTo>
                <a:cubicBezTo>
                  <a:pt x="451832" y="228721"/>
                  <a:pt x="477800" y="239316"/>
                  <a:pt x="508545" y="239316"/>
                </a:cubicBezTo>
                <a:cubicBezTo>
                  <a:pt x="539291" y="239316"/>
                  <a:pt x="565258" y="228721"/>
                  <a:pt x="586447" y="207531"/>
                </a:cubicBezTo>
                <a:cubicBezTo>
                  <a:pt x="607637" y="186342"/>
                  <a:pt x="618232" y="160375"/>
                  <a:pt x="618232" y="129629"/>
                </a:cubicBezTo>
                <a:cubicBezTo>
                  <a:pt x="618232" y="98884"/>
                  <a:pt x="607637" y="72916"/>
                  <a:pt x="586447" y="51727"/>
                </a:cubicBezTo>
                <a:cubicBezTo>
                  <a:pt x="565258" y="30538"/>
                  <a:pt x="539291" y="19943"/>
                  <a:pt x="508545" y="19943"/>
                </a:cubicBezTo>
                <a:close/>
                <a:moveTo>
                  <a:pt x="508545" y="0"/>
                </a:moveTo>
                <a:cubicBezTo>
                  <a:pt x="544276" y="0"/>
                  <a:pt x="574814" y="12672"/>
                  <a:pt x="600158" y="38016"/>
                </a:cubicBezTo>
                <a:cubicBezTo>
                  <a:pt x="625502" y="63360"/>
                  <a:pt x="638175" y="93898"/>
                  <a:pt x="638175" y="129629"/>
                </a:cubicBezTo>
                <a:cubicBezTo>
                  <a:pt x="638175" y="165360"/>
                  <a:pt x="625502" y="195898"/>
                  <a:pt x="600158" y="221242"/>
                </a:cubicBezTo>
                <a:cubicBezTo>
                  <a:pt x="574814" y="246586"/>
                  <a:pt x="544276" y="259259"/>
                  <a:pt x="508545" y="259259"/>
                </a:cubicBezTo>
                <a:cubicBezTo>
                  <a:pt x="472814" y="259259"/>
                  <a:pt x="442276" y="246586"/>
                  <a:pt x="416932" y="221242"/>
                </a:cubicBezTo>
                <a:cubicBezTo>
                  <a:pt x="391588" y="195898"/>
                  <a:pt x="378916" y="165360"/>
                  <a:pt x="378916" y="129629"/>
                </a:cubicBezTo>
                <a:cubicBezTo>
                  <a:pt x="378916" y="93898"/>
                  <a:pt x="391588" y="63360"/>
                  <a:pt x="416932" y="38016"/>
                </a:cubicBezTo>
                <a:cubicBezTo>
                  <a:pt x="442276" y="12672"/>
                  <a:pt x="472814" y="0"/>
                  <a:pt x="508545" y="0"/>
                </a:cubicBezTo>
                <a:close/>
              </a:path>
            </a:pathLst>
          </a:custGeom>
          <a:solidFill>
            <a:srgbClr val="F7F9FF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3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750"/>
                                        <p:tgtEl>
                                          <p:spTgt spid="1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3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1000"/>
                                        <p:tgtEl>
                                          <p:spTgt spid="1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" grpId="0" animBg="1"/>
      <p:bldP spid="1343" grpId="0" animBg="1"/>
      <p:bldP spid="1344" grpId="0" animBg="1"/>
      <p:bldP spid="1345" grpId="0" animBg="1"/>
      <p:bldP spid="1346" grpId="0" animBg="1"/>
      <p:bldP spid="1347" grpId="0" animBg="1"/>
      <p:bldP spid="1348" grpId="0" animBg="1"/>
      <p:bldP spid="1349" grpId="0" animBg="1"/>
      <p:bldP spid="1350" grpId="0" animBg="1"/>
      <p:bldP spid="31" grpId="0" animBg="1"/>
      <p:bldP spid="34" grpId="0" animBg="1"/>
      <p:bldP spid="32" grpId="0" animBg="1"/>
      <p:bldP spid="33" grpId="0" animBg="1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93</a:t>
            </a:fld>
            <a:endParaRPr/>
          </a:p>
        </p:txBody>
      </p:sp>
      <p:sp>
        <p:nvSpPr>
          <p:cNvPr id="1353" name="Diamond"/>
          <p:cNvSpPr/>
          <p:nvPr/>
        </p:nvSpPr>
        <p:spPr>
          <a:xfrm>
            <a:off x="9334500" y="7279729"/>
            <a:ext cx="5715000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4" name="Diamond"/>
          <p:cNvSpPr/>
          <p:nvPr/>
        </p:nvSpPr>
        <p:spPr>
          <a:xfrm>
            <a:off x="9334500" y="6595078"/>
            <a:ext cx="5715000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5" name="Shape"/>
          <p:cNvSpPr/>
          <p:nvPr/>
        </p:nvSpPr>
        <p:spPr>
          <a:xfrm>
            <a:off x="9334500" y="5910427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6" name="Shape"/>
          <p:cNvSpPr/>
          <p:nvPr/>
        </p:nvSpPr>
        <p:spPr>
          <a:xfrm>
            <a:off x="9334500" y="5225776"/>
            <a:ext cx="5715001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7" name="Diamond"/>
          <p:cNvSpPr/>
          <p:nvPr/>
        </p:nvSpPr>
        <p:spPr>
          <a:xfrm>
            <a:off x="9334500" y="3642271"/>
            <a:ext cx="5715000" cy="2794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30353E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8" name="Line"/>
          <p:cNvSpPr/>
          <p:nvPr/>
        </p:nvSpPr>
        <p:spPr>
          <a:xfrm>
            <a:off x="15049500" y="5045621"/>
            <a:ext cx="2456259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59" name="Line"/>
          <p:cNvSpPr/>
          <p:nvPr/>
        </p:nvSpPr>
        <p:spPr>
          <a:xfrm>
            <a:off x="6878241" y="6616427"/>
            <a:ext cx="245626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60" name="Line"/>
          <p:cNvSpPr/>
          <p:nvPr/>
        </p:nvSpPr>
        <p:spPr>
          <a:xfrm>
            <a:off x="15049500" y="7313776"/>
            <a:ext cx="2456259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61" name="Line"/>
          <p:cNvSpPr/>
          <p:nvPr/>
        </p:nvSpPr>
        <p:spPr>
          <a:xfrm>
            <a:off x="6878241" y="7985728"/>
            <a:ext cx="2456260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62" name="Line"/>
          <p:cNvSpPr/>
          <p:nvPr/>
        </p:nvSpPr>
        <p:spPr>
          <a:xfrm>
            <a:off x="15049500" y="8670379"/>
            <a:ext cx="2456259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63" name="LAYER 05…"/>
          <p:cNvSpPr txBox="1"/>
          <p:nvPr/>
        </p:nvSpPr>
        <p:spPr>
          <a:xfrm>
            <a:off x="18319036" y="8337004"/>
            <a:ext cx="5189893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LAYER 05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processes.</a:t>
            </a:r>
          </a:p>
        </p:txBody>
      </p:sp>
      <p:sp>
        <p:nvSpPr>
          <p:cNvPr id="1364" name="LAYER 03…"/>
          <p:cNvSpPr txBox="1"/>
          <p:nvPr/>
        </p:nvSpPr>
        <p:spPr>
          <a:xfrm>
            <a:off x="18319036" y="6974053"/>
            <a:ext cx="5189893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LAYER 03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</a:t>
            </a: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.</a:t>
            </a:r>
          </a:p>
        </p:txBody>
      </p:sp>
      <p:sp>
        <p:nvSpPr>
          <p:cNvPr id="1365" name="LAYER 02…"/>
          <p:cNvSpPr txBox="1"/>
          <p:nvPr/>
        </p:nvSpPr>
        <p:spPr>
          <a:xfrm>
            <a:off x="1268361" y="6261703"/>
            <a:ext cx="4793891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LAYER 02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</a:t>
            </a: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sp>
        <p:nvSpPr>
          <p:cNvPr id="1366" name="LAYER 04…"/>
          <p:cNvSpPr txBox="1"/>
          <p:nvPr/>
        </p:nvSpPr>
        <p:spPr>
          <a:xfrm>
            <a:off x="1268361" y="7652353"/>
            <a:ext cx="4793891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LAYER 04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</a:t>
            </a: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  <p:sp>
        <p:nvSpPr>
          <p:cNvPr id="1367" name="LAYER 01…"/>
          <p:cNvSpPr txBox="1"/>
          <p:nvPr/>
        </p:nvSpPr>
        <p:spPr>
          <a:xfrm>
            <a:off x="18319036" y="4712246"/>
            <a:ext cx="5189893" cy="78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LAYER 01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main processes</a:t>
            </a:r>
            <a:endParaRPr b="0" dirty="0">
              <a:latin typeface="Inter Light" panose="02000503000000020004" pitchFamily="2" charset="0"/>
              <a:ea typeface="Inter Light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1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1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1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1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1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1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1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750"/>
                                        <p:tgtEl>
                                          <p:spTgt spid="1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1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3" grpId="0" animBg="1"/>
      <p:bldP spid="1354" grpId="0" animBg="1"/>
      <p:bldP spid="1355" grpId="0" animBg="1"/>
      <p:bldP spid="1356" grpId="0" animBg="1"/>
      <p:bldP spid="1357" grpId="0" animBg="1"/>
      <p:bldP spid="1358" grpId="0" animBg="1"/>
      <p:bldP spid="1359" grpId="0" animBg="1"/>
      <p:bldP spid="1360" grpId="0" animBg="1"/>
      <p:bldP spid="1361" grpId="0" animBg="1"/>
      <p:bldP spid="1362" grpId="0" animBg="1"/>
      <p:bldP spid="1363" grpId="0" animBg="1"/>
      <p:bldP spid="1364" grpId="0" animBg="1"/>
      <p:bldP spid="1365" grpId="0" animBg="1"/>
      <p:bldP spid="1366" grpId="0" animBg="1"/>
      <p:bldP spid="1367" grpId="0" animBg="1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94</a:t>
            </a:fld>
            <a:endParaRPr/>
          </a:p>
        </p:txBody>
      </p:sp>
      <p:sp>
        <p:nvSpPr>
          <p:cNvPr id="1370" name="Triangle"/>
          <p:cNvSpPr/>
          <p:nvPr/>
        </p:nvSpPr>
        <p:spPr>
          <a:xfrm>
            <a:off x="8613078" y="3762232"/>
            <a:ext cx="7157844" cy="61915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30353E">
              <a:alpha val="4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1" name="Triangle"/>
          <p:cNvSpPr/>
          <p:nvPr/>
        </p:nvSpPr>
        <p:spPr>
          <a:xfrm>
            <a:off x="8613078" y="6388644"/>
            <a:ext cx="7157844" cy="35651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27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6227" y="0"/>
                </a:lnTo>
                <a:close/>
              </a:path>
            </a:pathLst>
          </a:custGeom>
          <a:solidFill>
            <a:srgbClr val="30353E">
              <a:alpha val="4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2" name="Triangle"/>
          <p:cNvSpPr/>
          <p:nvPr/>
        </p:nvSpPr>
        <p:spPr>
          <a:xfrm>
            <a:off x="8613078" y="7102611"/>
            <a:ext cx="7157844" cy="28511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543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6543" y="0"/>
                </a:lnTo>
                <a:close/>
              </a:path>
            </a:pathLst>
          </a:custGeom>
          <a:solidFill>
            <a:srgbClr val="30353E">
              <a:alpha val="2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3" name="Triangle"/>
          <p:cNvSpPr/>
          <p:nvPr/>
        </p:nvSpPr>
        <p:spPr>
          <a:xfrm>
            <a:off x="8613078" y="5466164"/>
            <a:ext cx="7157844" cy="44876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17" y="0"/>
                </a:moveTo>
                <a:lnTo>
                  <a:pt x="21600" y="21600"/>
                </a:lnTo>
                <a:lnTo>
                  <a:pt x="0" y="21600"/>
                </a:lnTo>
                <a:lnTo>
                  <a:pt x="13717" y="0"/>
                </a:lnTo>
                <a:close/>
              </a:path>
            </a:pathLst>
          </a:custGeom>
          <a:solidFill>
            <a:srgbClr val="30353E">
              <a:alpha val="3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4" name="Line"/>
          <p:cNvSpPr/>
          <p:nvPr/>
        </p:nvSpPr>
        <p:spPr>
          <a:xfrm>
            <a:off x="13174402" y="5472514"/>
            <a:ext cx="4046935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5" name="Line"/>
          <p:cNvSpPr/>
          <p:nvPr/>
        </p:nvSpPr>
        <p:spPr>
          <a:xfrm>
            <a:off x="14122668" y="7108961"/>
            <a:ext cx="3098669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6" name="Line"/>
          <p:cNvSpPr/>
          <p:nvPr/>
        </p:nvSpPr>
        <p:spPr>
          <a:xfrm>
            <a:off x="6733078" y="6394994"/>
            <a:ext cx="3912993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77" name="Line"/>
          <p:cNvSpPr/>
          <p:nvPr/>
        </p:nvSpPr>
        <p:spPr>
          <a:xfrm>
            <a:off x="6733078" y="3768582"/>
            <a:ext cx="5458922" cy="1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B6E580E-5642-4A90-8821-B20F571E6E3D}"/>
              </a:ext>
            </a:extLst>
          </p:cNvPr>
          <p:cNvGrpSpPr/>
          <p:nvPr/>
        </p:nvGrpSpPr>
        <p:grpSpPr>
          <a:xfrm>
            <a:off x="17694172" y="5053414"/>
            <a:ext cx="5076181" cy="923971"/>
            <a:chOff x="17694172" y="5053414"/>
            <a:chExt cx="5076181" cy="923971"/>
          </a:xfrm>
        </p:grpSpPr>
        <p:sp>
          <p:nvSpPr>
            <p:cNvPr id="1378" name="70%"/>
            <p:cNvSpPr txBox="1"/>
            <p:nvPr/>
          </p:nvSpPr>
          <p:spPr>
            <a:xfrm>
              <a:off x="17694172" y="5053414"/>
              <a:ext cx="1382722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70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79" name="LAYER 02…"/>
            <p:cNvSpPr txBox="1"/>
            <p:nvPr/>
          </p:nvSpPr>
          <p:spPr>
            <a:xfrm>
              <a:off x="19168743" y="5139139"/>
              <a:ext cx="3601610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LAYER 02 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F8297C9-325B-4949-9B6B-8F62FDEAD385}"/>
              </a:ext>
            </a:extLst>
          </p:cNvPr>
          <p:cNvGrpSpPr/>
          <p:nvPr/>
        </p:nvGrpSpPr>
        <p:grpSpPr>
          <a:xfrm>
            <a:off x="17694172" y="6689861"/>
            <a:ext cx="5201687" cy="923971"/>
            <a:chOff x="17694172" y="6689861"/>
            <a:chExt cx="5201687" cy="923971"/>
          </a:xfrm>
        </p:grpSpPr>
        <p:sp>
          <p:nvSpPr>
            <p:cNvPr id="1380" name="45%"/>
            <p:cNvSpPr txBox="1"/>
            <p:nvPr/>
          </p:nvSpPr>
          <p:spPr>
            <a:xfrm>
              <a:off x="17694172" y="6689861"/>
              <a:ext cx="1400652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45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81" name="LAYER 04…"/>
            <p:cNvSpPr txBox="1"/>
            <p:nvPr/>
          </p:nvSpPr>
          <p:spPr>
            <a:xfrm>
              <a:off x="19168743" y="6775586"/>
              <a:ext cx="3727116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LAYER 04 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D96EF12-7BA0-42E4-8312-D48AE2F00E3B}"/>
              </a:ext>
            </a:extLst>
          </p:cNvPr>
          <p:cNvGrpSpPr/>
          <p:nvPr/>
        </p:nvGrpSpPr>
        <p:grpSpPr>
          <a:xfrm>
            <a:off x="1201272" y="3317732"/>
            <a:ext cx="5486399" cy="923971"/>
            <a:chOff x="1201272" y="3317732"/>
            <a:chExt cx="5486399" cy="923971"/>
          </a:xfrm>
        </p:grpSpPr>
        <p:sp>
          <p:nvSpPr>
            <p:cNvPr id="1382" name="90%"/>
            <p:cNvSpPr txBox="1"/>
            <p:nvPr/>
          </p:nvSpPr>
          <p:spPr>
            <a:xfrm>
              <a:off x="5421616" y="3317732"/>
              <a:ext cx="1266055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90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83" name="LAYER 01…"/>
            <p:cNvSpPr txBox="1"/>
            <p:nvPr/>
          </p:nvSpPr>
          <p:spPr>
            <a:xfrm>
              <a:off x="1201272" y="3403457"/>
              <a:ext cx="4013986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LAYER 01 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767F5C2-8D58-416E-B9D0-E910EC8FC79C}"/>
              </a:ext>
            </a:extLst>
          </p:cNvPr>
          <p:cNvGrpSpPr/>
          <p:nvPr/>
        </p:nvGrpSpPr>
        <p:grpSpPr>
          <a:xfrm>
            <a:off x="1631576" y="5969544"/>
            <a:ext cx="5038165" cy="923971"/>
            <a:chOff x="1631576" y="5969544"/>
            <a:chExt cx="5038165" cy="923971"/>
          </a:xfrm>
        </p:grpSpPr>
        <p:sp>
          <p:nvSpPr>
            <p:cNvPr id="1384" name="65%"/>
            <p:cNvSpPr txBox="1"/>
            <p:nvPr/>
          </p:nvSpPr>
          <p:spPr>
            <a:xfrm>
              <a:off x="5421616" y="5969544"/>
              <a:ext cx="1248125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65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85" name="LAYER 03…"/>
            <p:cNvSpPr txBox="1"/>
            <p:nvPr/>
          </p:nvSpPr>
          <p:spPr>
            <a:xfrm>
              <a:off x="1631576" y="6055269"/>
              <a:ext cx="3583681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LAYER 03 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1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0" grpId="0" animBg="1"/>
      <p:bldP spid="1371" grpId="0" animBg="1"/>
      <p:bldP spid="1372" grpId="0" animBg="1"/>
      <p:bldP spid="1373" grpId="0" animBg="1"/>
      <p:bldP spid="1374" grpId="0" animBg="1"/>
      <p:bldP spid="1375" grpId="0" animBg="1"/>
      <p:bldP spid="1376" grpId="0" animBg="1"/>
      <p:bldP spid="1377" grpId="0" animBg="1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95</a:t>
            </a:fld>
            <a:endParaRPr/>
          </a:p>
        </p:txBody>
      </p:sp>
      <p:sp>
        <p:nvSpPr>
          <p:cNvPr id="1388" name="Circle"/>
          <p:cNvSpPr/>
          <p:nvPr/>
        </p:nvSpPr>
        <p:spPr>
          <a:xfrm>
            <a:off x="9017000" y="3683000"/>
            <a:ext cx="6350000" cy="6350000"/>
          </a:xfrm>
          <a:prstGeom prst="ellips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389" name="Circle"/>
          <p:cNvSpPr/>
          <p:nvPr/>
        </p:nvSpPr>
        <p:spPr>
          <a:xfrm>
            <a:off x="9652000" y="4318000"/>
            <a:ext cx="5080000" cy="5080000"/>
          </a:xfrm>
          <a:prstGeom prst="ellipse">
            <a:avLst/>
          </a:prstGeom>
          <a:ln w="25400">
            <a:solidFill>
              <a:srgbClr val="C8CBD1"/>
            </a:solidFill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grpSp>
        <p:nvGrpSpPr>
          <p:cNvPr id="1392" name="Group"/>
          <p:cNvGrpSpPr/>
          <p:nvPr/>
        </p:nvGrpSpPr>
        <p:grpSpPr>
          <a:xfrm>
            <a:off x="10922000" y="5588000"/>
            <a:ext cx="2540000" cy="2540000"/>
            <a:chOff x="0" y="0"/>
            <a:chExt cx="2540000" cy="2540000"/>
          </a:xfrm>
        </p:grpSpPr>
        <p:sp>
          <p:nvSpPr>
            <p:cNvPr id="1390" name="Circle"/>
            <p:cNvSpPr/>
            <p:nvPr/>
          </p:nvSpPr>
          <p:spPr>
            <a:xfrm>
              <a:off x="0" y="0"/>
              <a:ext cx="2540000" cy="2540000"/>
            </a:xfrm>
            <a:prstGeom prst="ellipse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391" name="Shape"/>
            <p:cNvSpPr/>
            <p:nvPr/>
          </p:nvSpPr>
          <p:spPr>
            <a:xfrm>
              <a:off x="889000" y="958297"/>
              <a:ext cx="762001" cy="623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55" y="3600"/>
                  </a:moveTo>
                  <a:lnTo>
                    <a:pt x="19145" y="3600"/>
                  </a:lnTo>
                  <a:cubicBezTo>
                    <a:pt x="19417" y="3600"/>
                    <a:pt x="19636" y="3332"/>
                    <a:pt x="19636" y="3000"/>
                  </a:cubicBezTo>
                  <a:cubicBezTo>
                    <a:pt x="19636" y="2669"/>
                    <a:pt x="19417" y="2400"/>
                    <a:pt x="19145" y="2400"/>
                  </a:cubicBezTo>
                  <a:lnTo>
                    <a:pt x="2455" y="2400"/>
                  </a:lnTo>
                  <a:cubicBezTo>
                    <a:pt x="2183" y="2400"/>
                    <a:pt x="1964" y="2669"/>
                    <a:pt x="1964" y="3000"/>
                  </a:cubicBezTo>
                  <a:cubicBezTo>
                    <a:pt x="1964" y="3332"/>
                    <a:pt x="2183" y="3600"/>
                    <a:pt x="2455" y="3600"/>
                  </a:cubicBezTo>
                  <a:moveTo>
                    <a:pt x="20618" y="20400"/>
                  </a:moveTo>
                  <a:lnTo>
                    <a:pt x="982" y="20400"/>
                  </a:lnTo>
                  <a:lnTo>
                    <a:pt x="982" y="6000"/>
                  </a:lnTo>
                  <a:lnTo>
                    <a:pt x="20618" y="6000"/>
                  </a:lnTo>
                  <a:cubicBezTo>
                    <a:pt x="20618" y="6000"/>
                    <a:pt x="20618" y="20400"/>
                    <a:pt x="20618" y="20400"/>
                  </a:cubicBezTo>
                  <a:close/>
                  <a:moveTo>
                    <a:pt x="20618" y="4800"/>
                  </a:moveTo>
                  <a:lnTo>
                    <a:pt x="982" y="4800"/>
                  </a:lnTo>
                  <a:cubicBezTo>
                    <a:pt x="439" y="4800"/>
                    <a:pt x="0" y="5338"/>
                    <a:pt x="0" y="6000"/>
                  </a:cubicBezTo>
                  <a:lnTo>
                    <a:pt x="0" y="20400"/>
                  </a:lnTo>
                  <a:cubicBezTo>
                    <a:pt x="0" y="21062"/>
                    <a:pt x="439" y="21600"/>
                    <a:pt x="982" y="21600"/>
                  </a:cubicBezTo>
                  <a:lnTo>
                    <a:pt x="20618" y="21600"/>
                  </a:lnTo>
                  <a:cubicBezTo>
                    <a:pt x="21160" y="21600"/>
                    <a:pt x="21600" y="21062"/>
                    <a:pt x="21600" y="20400"/>
                  </a:cubicBezTo>
                  <a:lnTo>
                    <a:pt x="21600" y="6000"/>
                  </a:lnTo>
                  <a:cubicBezTo>
                    <a:pt x="21600" y="5338"/>
                    <a:pt x="21160" y="4800"/>
                    <a:pt x="20618" y="4800"/>
                  </a:cubicBezTo>
                  <a:moveTo>
                    <a:pt x="4418" y="1200"/>
                  </a:moveTo>
                  <a:lnTo>
                    <a:pt x="17182" y="1200"/>
                  </a:lnTo>
                  <a:cubicBezTo>
                    <a:pt x="17453" y="1200"/>
                    <a:pt x="17673" y="932"/>
                    <a:pt x="17673" y="600"/>
                  </a:cubicBezTo>
                  <a:cubicBezTo>
                    <a:pt x="17673" y="269"/>
                    <a:pt x="17453" y="0"/>
                    <a:pt x="17182" y="0"/>
                  </a:cubicBezTo>
                  <a:lnTo>
                    <a:pt x="4418" y="0"/>
                  </a:lnTo>
                  <a:cubicBezTo>
                    <a:pt x="4147" y="0"/>
                    <a:pt x="3927" y="269"/>
                    <a:pt x="3927" y="600"/>
                  </a:cubicBezTo>
                  <a:cubicBezTo>
                    <a:pt x="3927" y="932"/>
                    <a:pt x="4147" y="1200"/>
                    <a:pt x="4418" y="1200"/>
                  </a:cubicBezTo>
                </a:path>
              </a:pathLst>
            </a:custGeom>
            <a:solidFill>
              <a:srgbClr val="F6F8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438901">
                <a:defRPr b="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Aileron Bold"/>
                  <a:ea typeface="Aileron Bold"/>
                  <a:cs typeface="Aileron Bold"/>
                  <a:sym typeface="Aileron"/>
                </a:defRPr>
              </a:pPr>
              <a:endParaRPr>
                <a:latin typeface="Inter" panose="02000503000000020004" pitchFamily="2" charset="0"/>
                <a:ea typeface="Inter" panose="02000503000000020004" pitchFamily="2" charset="0"/>
              </a:endParaRPr>
            </a:p>
          </p:txBody>
        </p:sp>
      </p:grpSp>
      <p:sp>
        <p:nvSpPr>
          <p:cNvPr id="1395" name="Line"/>
          <p:cNvSpPr/>
          <p:nvPr/>
        </p:nvSpPr>
        <p:spPr>
          <a:xfrm>
            <a:off x="5592365" y="6921500"/>
            <a:ext cx="5458922" cy="0"/>
          </a:xfrm>
          <a:prstGeom prst="line">
            <a:avLst/>
          </a:prstGeom>
          <a:ln w="12700">
            <a:solidFill>
              <a:srgbClr val="30353E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289CC5C-602D-4A88-BC0A-BA1CF6B05905}"/>
              </a:ext>
            </a:extLst>
          </p:cNvPr>
          <p:cNvGrpSpPr/>
          <p:nvPr/>
        </p:nvGrpSpPr>
        <p:grpSpPr>
          <a:xfrm>
            <a:off x="19168743" y="4004669"/>
            <a:ext cx="3834692" cy="2040975"/>
            <a:chOff x="19168743" y="4004669"/>
            <a:chExt cx="3834692" cy="2040975"/>
          </a:xfrm>
        </p:grpSpPr>
        <p:sp>
          <p:nvSpPr>
            <p:cNvPr id="1396" name="70%"/>
            <p:cNvSpPr txBox="1"/>
            <p:nvPr/>
          </p:nvSpPr>
          <p:spPr>
            <a:xfrm>
              <a:off x="19168743" y="4004669"/>
              <a:ext cx="1665233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70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97" name="MARKETING…"/>
            <p:cNvSpPr txBox="1"/>
            <p:nvPr/>
          </p:nvSpPr>
          <p:spPr>
            <a:xfrm>
              <a:off x="19168743" y="5257608"/>
              <a:ext cx="3834692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MARKETING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9F5600D-1D0B-4660-B835-03CCDC16CF0E}"/>
              </a:ext>
            </a:extLst>
          </p:cNvPr>
          <p:cNvGrpSpPr/>
          <p:nvPr/>
        </p:nvGrpSpPr>
        <p:grpSpPr>
          <a:xfrm>
            <a:off x="19168742" y="7823391"/>
            <a:ext cx="3996057" cy="2040975"/>
            <a:chOff x="19168742" y="7823391"/>
            <a:chExt cx="3996057" cy="2040975"/>
          </a:xfrm>
        </p:grpSpPr>
        <p:sp>
          <p:nvSpPr>
            <p:cNvPr id="1398" name="50%"/>
            <p:cNvSpPr txBox="1"/>
            <p:nvPr/>
          </p:nvSpPr>
          <p:spPr>
            <a:xfrm>
              <a:off x="19168743" y="7823391"/>
              <a:ext cx="1970033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50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399" name="DESIGN…"/>
            <p:cNvSpPr txBox="1"/>
            <p:nvPr/>
          </p:nvSpPr>
          <p:spPr>
            <a:xfrm>
              <a:off x="19168742" y="9076330"/>
              <a:ext cx="3996057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l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DESIGN</a:t>
              </a:r>
            </a:p>
            <a:p>
              <a:pPr algn="l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B8AE4A4-D5C7-471E-9E63-EB98CEB41741}"/>
              </a:ext>
            </a:extLst>
          </p:cNvPr>
          <p:cNvGrpSpPr/>
          <p:nvPr/>
        </p:nvGrpSpPr>
        <p:grpSpPr>
          <a:xfrm>
            <a:off x="1470212" y="5961655"/>
            <a:ext cx="3745045" cy="2040975"/>
            <a:chOff x="1470212" y="5961655"/>
            <a:chExt cx="3745045" cy="2040975"/>
          </a:xfrm>
        </p:grpSpPr>
        <p:sp>
          <p:nvSpPr>
            <p:cNvPr id="1400" name="90%"/>
            <p:cNvSpPr txBox="1"/>
            <p:nvPr/>
          </p:nvSpPr>
          <p:spPr>
            <a:xfrm>
              <a:off x="3514165" y="5961655"/>
              <a:ext cx="1701092" cy="92397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  <a:defRPr sz="5500" b="0">
                  <a:solidFill>
                    <a:srgbClr val="30353E"/>
                  </a:solidFill>
                  <a:latin typeface="Aileron Heavy"/>
                  <a:ea typeface="Aileron Heavy"/>
                  <a:cs typeface="Aileron Heavy"/>
                  <a:sym typeface="Aileron Heavy"/>
                </a:defRPr>
              </a:pPr>
              <a:r>
                <a:rPr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90</a:t>
              </a:r>
              <a:r>
                <a:rPr sz="1800" dirty="0">
                  <a:latin typeface="Inter ExtraBold" panose="02000503000000020004" pitchFamily="2" charset="0"/>
                  <a:ea typeface="Inter ExtraBold" panose="02000503000000020004" pitchFamily="2" charset="0"/>
                </a:rPr>
                <a:t>%</a:t>
              </a:r>
            </a:p>
          </p:txBody>
        </p:sp>
        <p:sp>
          <p:nvSpPr>
            <p:cNvPr id="1401" name="PROMOTION…"/>
            <p:cNvSpPr txBox="1"/>
            <p:nvPr/>
          </p:nvSpPr>
          <p:spPr>
            <a:xfrm>
              <a:off x="1470212" y="7214594"/>
              <a:ext cx="3745045" cy="788036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defRPr sz="1800">
                  <a:solidFill>
                    <a:srgbClr val="4C5056"/>
                  </a:solidFill>
                  <a:latin typeface="Aileron Bold"/>
                  <a:ea typeface="Aileron Bold"/>
                  <a:cs typeface="Aileron Bold"/>
                  <a:sym typeface="Aileron"/>
                </a:defRPr>
              </a:pPr>
              <a:r>
                <a:rPr dirty="0">
                  <a:latin typeface="Inter ExtraBold" panose="02000503000000020004" pitchFamily="2" charset="0"/>
                  <a:ea typeface="Inter" panose="02000503000000020004" pitchFamily="2" charset="0"/>
                </a:rPr>
                <a:t>PROMOTION</a:t>
              </a:r>
            </a:p>
            <a:p>
              <a:pPr algn="r">
                <a:lnSpc>
                  <a:spcPct val="150000"/>
                </a:lnSpc>
                <a:defRPr sz="1800" b="0">
                  <a:solidFill>
                    <a:srgbClr val="677180"/>
                  </a:solidFill>
                  <a:latin typeface="Aileron Light"/>
                  <a:ea typeface="Aileron Light"/>
                  <a:cs typeface="Aileron Light"/>
                  <a:sym typeface="Aileron Light"/>
                </a:defRPr>
              </a:pPr>
              <a:r>
                <a:rPr lang="en-US" b="0" dirty="0">
                  <a:latin typeface="Inter Light" panose="02000503000000020004" pitchFamily="2" charset="0"/>
                  <a:ea typeface="Inter Light" panose="02000503000000020004" pitchFamily="2" charset="0"/>
                </a:rPr>
                <a:t>Focused meta main processes.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E96AB73-4709-4118-940C-3834819691E8}"/>
              </a:ext>
            </a:extLst>
          </p:cNvPr>
          <p:cNvGrpSpPr/>
          <p:nvPr/>
        </p:nvGrpSpPr>
        <p:grpSpPr>
          <a:xfrm>
            <a:off x="14693900" y="4913714"/>
            <a:ext cx="4097735" cy="101601"/>
            <a:chOff x="14693900" y="4913714"/>
            <a:chExt cx="4097735" cy="101601"/>
          </a:xfrm>
        </p:grpSpPr>
        <p:sp>
          <p:nvSpPr>
            <p:cNvPr id="1393" name="Line"/>
            <p:cNvSpPr/>
            <p:nvPr/>
          </p:nvSpPr>
          <p:spPr>
            <a:xfrm>
              <a:off x="14744700" y="4964514"/>
              <a:ext cx="4046935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02" name="Circle"/>
            <p:cNvSpPr/>
            <p:nvPr/>
          </p:nvSpPr>
          <p:spPr>
            <a:xfrm>
              <a:off x="14693900" y="4913714"/>
              <a:ext cx="101600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1F25E89-9CA9-40F4-A820-C546D5E61720}"/>
              </a:ext>
            </a:extLst>
          </p:cNvPr>
          <p:cNvGrpSpPr/>
          <p:nvPr/>
        </p:nvGrpSpPr>
        <p:grpSpPr>
          <a:xfrm>
            <a:off x="14693900" y="8732435"/>
            <a:ext cx="4097735" cy="101601"/>
            <a:chOff x="14693900" y="8732435"/>
            <a:chExt cx="4097735" cy="101601"/>
          </a:xfrm>
        </p:grpSpPr>
        <p:sp>
          <p:nvSpPr>
            <p:cNvPr id="1394" name="Line"/>
            <p:cNvSpPr/>
            <p:nvPr/>
          </p:nvSpPr>
          <p:spPr>
            <a:xfrm>
              <a:off x="14744700" y="8783235"/>
              <a:ext cx="4046935" cy="1"/>
            </a:xfrm>
            <a:prstGeom prst="line">
              <a:avLst/>
            </a:prstGeom>
            <a:ln w="12700">
              <a:solidFill>
                <a:srgbClr val="C8CBD1"/>
              </a:solidFill>
              <a:miter lim="400000"/>
              <a:tailEnd type="oval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  <p:sp>
          <p:nvSpPr>
            <p:cNvPr id="1403" name="Circle"/>
            <p:cNvSpPr/>
            <p:nvPr/>
          </p:nvSpPr>
          <p:spPr>
            <a:xfrm>
              <a:off x="14693900" y="8732435"/>
              <a:ext cx="101600" cy="101601"/>
            </a:xfrm>
            <a:prstGeom prst="ellipse">
              <a:avLst/>
            </a:prstGeom>
            <a:solidFill>
              <a:srgbClr val="67718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defRPr sz="3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b="0">
                <a:latin typeface="Inter Light" panose="02000503000000020004" pitchFamily="2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1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750"/>
                                        <p:tgtEl>
                                          <p:spTgt spid="1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750"/>
                                        <p:tgtEl>
                                          <p:spTgt spid="1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1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8" grpId="0" animBg="1"/>
      <p:bldP spid="1389" grpId="0" animBg="1"/>
      <p:bldP spid="1395" grpId="0" animBg="1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Circle"/>
          <p:cNvSpPr/>
          <p:nvPr/>
        </p:nvSpPr>
        <p:spPr>
          <a:xfrm>
            <a:off x="7573433" y="4318000"/>
            <a:ext cx="5080001" cy="5080000"/>
          </a:xfrm>
          <a:prstGeom prst="ellipse">
            <a:avLst/>
          </a:prstGeom>
          <a:solidFill>
            <a:srgbClr val="30353E">
              <a:alpha val="9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r>
              <a:rPr lang="en-US" sz="2400" dirty="0">
                <a:solidFill>
                  <a:srgbClr val="F6FAFF"/>
                </a:solidFill>
                <a:latin typeface="Inter ExtraBold" panose="02000503000000020004" pitchFamily="2" charset="0"/>
              </a:rPr>
              <a:t>MARKETING</a:t>
            </a:r>
          </a:p>
        </p:txBody>
      </p:sp>
      <p:sp>
        <p:nvSpPr>
          <p:cNvPr id="140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96</a:t>
            </a:fld>
            <a:endParaRPr/>
          </a:p>
        </p:txBody>
      </p:sp>
      <p:sp>
        <p:nvSpPr>
          <p:cNvPr id="1407" name="Circle"/>
          <p:cNvSpPr/>
          <p:nvPr/>
        </p:nvSpPr>
        <p:spPr>
          <a:xfrm>
            <a:off x="11730566" y="4318000"/>
            <a:ext cx="5080001" cy="5080000"/>
          </a:xfrm>
          <a:prstGeom prst="ellipse">
            <a:avLst/>
          </a:prstGeom>
          <a:solidFill>
            <a:srgbClr val="30353E">
              <a:alpha val="4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8255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u="none" strike="noStrike" kern="0" cap="none" spc="0" normalizeH="0" baseline="0" noProof="0" dirty="0">
                <a:ln>
                  <a:noFill/>
                </a:ln>
                <a:solidFill>
                  <a:srgbClr val="F6FAFF"/>
                </a:solidFill>
                <a:effectLst/>
                <a:uLnTx/>
                <a:uFillTx/>
                <a:latin typeface="Inter ExtraBold" panose="02000503000000020004" pitchFamily="2" charset="0"/>
                <a:ea typeface="Helvetica Neue"/>
                <a:sym typeface="Helvetica Neue"/>
              </a:rPr>
              <a:t>CONSULTING</a:t>
            </a:r>
          </a:p>
        </p:txBody>
      </p:sp>
      <p:sp>
        <p:nvSpPr>
          <p:cNvPr id="1410" name="Line"/>
          <p:cNvSpPr/>
          <p:nvPr/>
        </p:nvSpPr>
        <p:spPr>
          <a:xfrm>
            <a:off x="16810566" y="6864350"/>
            <a:ext cx="183830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tail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11" name="Line"/>
          <p:cNvSpPr/>
          <p:nvPr/>
        </p:nvSpPr>
        <p:spPr>
          <a:xfrm>
            <a:off x="5735134" y="6870700"/>
            <a:ext cx="1838300" cy="0"/>
          </a:xfrm>
          <a:prstGeom prst="line">
            <a:avLst/>
          </a:prstGeom>
          <a:ln w="12700">
            <a:solidFill>
              <a:srgbClr val="C8CBD1"/>
            </a:solidFill>
            <a:miter lim="400000"/>
            <a:headEnd type="oval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12" name="OPTION TWO…"/>
          <p:cNvSpPr txBox="1"/>
          <p:nvPr/>
        </p:nvSpPr>
        <p:spPr>
          <a:xfrm>
            <a:off x="19037069" y="6260145"/>
            <a:ext cx="4235886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l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lang="en-US" dirty="0">
                <a:latin typeface="Inter ExtraBold" panose="02000503000000020004" pitchFamily="2" charset="0"/>
                <a:ea typeface="Inter" panose="02000503000000020004" pitchFamily="2" charset="0"/>
              </a:rPr>
              <a:t>OPTION TWO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with B2C.</a:t>
            </a:r>
          </a:p>
        </p:txBody>
      </p:sp>
      <p:sp>
        <p:nvSpPr>
          <p:cNvPr id="1413" name="OPTION ONE…"/>
          <p:cNvSpPr txBox="1"/>
          <p:nvPr/>
        </p:nvSpPr>
        <p:spPr>
          <a:xfrm>
            <a:off x="1578001" y="6260145"/>
            <a:ext cx="3766218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>
              <a:lnSpc>
                <a:spcPct val="150000"/>
              </a:lnSpc>
              <a:defRPr sz="1800">
                <a:solidFill>
                  <a:srgbClr val="4C5056"/>
                </a:solidFill>
                <a:latin typeface="Aileron Bold"/>
                <a:ea typeface="Aileron Bold"/>
                <a:cs typeface="Aileron Bold"/>
                <a:sym typeface="Aileron"/>
              </a:defRPr>
            </a:pPr>
            <a:r>
              <a:rPr dirty="0">
                <a:latin typeface="Inter ExtraBold" panose="02000503000000020004" pitchFamily="2" charset="0"/>
                <a:ea typeface="Inter" panose="02000503000000020004" pitchFamily="2" charset="0"/>
              </a:rPr>
              <a:t>OPTION ONE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 </a:t>
            </a:r>
          </a:p>
          <a:p>
            <a:pPr algn="r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b="0" dirty="0">
                <a:latin typeface="Inter Light" panose="02000503000000020004" pitchFamily="2" charset="0"/>
                <a:ea typeface="Inter Light" panose="02000503000000020004" pitchFamily="2" charset="0"/>
              </a:rPr>
              <a:t>focused meta services with B2C.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750" tmFilter="0, 0; .2, .5; .8, .5; 1, 0"/>
                                        <p:tgtEl>
                                          <p:spTgt spid="14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375" autoRev="1" fill="hold"/>
                                        <p:tgtEl>
                                          <p:spTgt spid="14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750" tmFilter="0, 0; .2, .5; .8, .5; 1, 0"/>
                                        <p:tgtEl>
                                          <p:spTgt spid="14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375" autoRev="1" fill="hold"/>
                                        <p:tgtEl>
                                          <p:spTgt spid="14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1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750"/>
                                        <p:tgtEl>
                                          <p:spTgt spid="1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5" grpId="0" animBg="1"/>
      <p:bldP spid="1405" grpId="1" animBg="1"/>
      <p:bldP spid="1407" grpId="0" animBg="1"/>
      <p:bldP spid="1407" grpId="1" animBg="1"/>
      <p:bldP spid="1410" grpId="0" animBg="1"/>
      <p:bldP spid="1411" grpId="0" animBg="1"/>
      <p:bldP spid="1412" grpId="0" animBg="1"/>
      <p:bldP spid="1413" grpId="0" animBg="1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5" name="Rectangle"/>
          <p:cNvSpPr/>
          <p:nvPr/>
        </p:nvSpPr>
        <p:spPr>
          <a:xfrm>
            <a:off x="13256021" y="2288381"/>
            <a:ext cx="1905001" cy="5537201"/>
          </a:xfrm>
          <a:prstGeom prst="rect">
            <a:avLst/>
          </a:prstGeom>
          <a:solidFill>
            <a:srgbClr val="C8CBD1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16" name="Rectangle"/>
          <p:cNvSpPr/>
          <p:nvPr/>
        </p:nvSpPr>
        <p:spPr>
          <a:xfrm>
            <a:off x="5854964" y="2288381"/>
            <a:ext cx="1905001" cy="4071409"/>
          </a:xfrm>
          <a:prstGeom prst="rect">
            <a:avLst/>
          </a:prstGeom>
          <a:solidFill>
            <a:srgbClr val="C8CBD1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17" name="Rectangle"/>
          <p:cNvSpPr/>
          <p:nvPr/>
        </p:nvSpPr>
        <p:spPr>
          <a:xfrm>
            <a:off x="2154435" y="2288381"/>
            <a:ext cx="1905001" cy="6724055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21" name="Rectangle"/>
          <p:cNvSpPr/>
          <p:nvPr/>
        </p:nvSpPr>
        <p:spPr>
          <a:xfrm>
            <a:off x="9555493" y="2288381"/>
            <a:ext cx="1905001" cy="8026732"/>
          </a:xfrm>
          <a:prstGeom prst="rect">
            <a:avLst/>
          </a:prstGeom>
          <a:solidFill>
            <a:srgbClr val="C8CBD1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>
              <a:latin typeface="Inter Light" panose="02000503000000020004" pitchFamily="2" charset="0"/>
            </a:endParaRPr>
          </a:p>
        </p:txBody>
      </p:sp>
      <p:sp>
        <p:nvSpPr>
          <p:cNvPr id="14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97</a:t>
            </a:fld>
            <a:endParaRPr/>
          </a:p>
        </p:txBody>
      </p:sp>
      <p:sp>
        <p:nvSpPr>
          <p:cNvPr id="1424" name="85%…"/>
          <p:cNvSpPr txBox="1"/>
          <p:nvPr/>
        </p:nvSpPr>
        <p:spPr>
          <a:xfrm>
            <a:off x="3592609" y="2771993"/>
            <a:ext cx="269450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85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55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sz="1800" b="0" dirty="0">
                <a:latin typeface="Inter Light" panose="02000503000000020004" pitchFamily="2" charset="0"/>
                <a:ea typeface="Inter Light" panose="02000503000000020004" pitchFamily="2" charset="0"/>
              </a:rPr>
              <a:t>Business Inside</a:t>
            </a:r>
          </a:p>
        </p:txBody>
      </p:sp>
      <p:sp>
        <p:nvSpPr>
          <p:cNvPr id="1425" name="40%…"/>
          <p:cNvSpPr txBox="1"/>
          <p:nvPr/>
        </p:nvSpPr>
        <p:spPr>
          <a:xfrm>
            <a:off x="7297935" y="2771993"/>
            <a:ext cx="269450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40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55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sz="1800" b="0" dirty="0">
                <a:latin typeface="Inter Light" panose="02000503000000020004" pitchFamily="2" charset="0"/>
                <a:ea typeface="Inter Light" panose="02000503000000020004" pitchFamily="2" charset="0"/>
              </a:rPr>
              <a:t>Business Inside</a:t>
            </a:r>
          </a:p>
        </p:txBody>
      </p:sp>
      <p:sp>
        <p:nvSpPr>
          <p:cNvPr id="1426" name="90%…"/>
          <p:cNvSpPr txBox="1"/>
          <p:nvPr/>
        </p:nvSpPr>
        <p:spPr>
          <a:xfrm>
            <a:off x="11003262" y="2771993"/>
            <a:ext cx="269450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55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lang="en-US" sz="1800" b="0" dirty="0">
                <a:latin typeface="Inter Light" panose="02000503000000020004" pitchFamily="2" charset="0"/>
                <a:ea typeface="Inter Light" panose="02000503000000020004" pitchFamily="2" charset="0"/>
              </a:rPr>
              <a:t>Business Inside</a:t>
            </a:r>
          </a:p>
        </p:txBody>
      </p:sp>
      <p:sp>
        <p:nvSpPr>
          <p:cNvPr id="1427" name="60%…"/>
          <p:cNvSpPr txBox="1"/>
          <p:nvPr/>
        </p:nvSpPr>
        <p:spPr>
          <a:xfrm>
            <a:off x="14708589" y="2771993"/>
            <a:ext cx="2694508" cy="11233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60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defRPr sz="55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sz="1800" b="0" dirty="0">
                <a:latin typeface="Inter Light" panose="02000503000000020004" pitchFamily="2" charset="0"/>
                <a:ea typeface="Inter Light" panose="02000503000000020004" pitchFamily="2" charset="0"/>
              </a:rPr>
              <a:t>Business Inside</a:t>
            </a:r>
          </a:p>
        </p:txBody>
      </p:sp>
      <p:sp>
        <p:nvSpPr>
          <p:cNvPr id="1428" name="Make things…"/>
          <p:cNvSpPr txBox="1"/>
          <p:nvPr/>
        </p:nvSpPr>
        <p:spPr>
          <a:xfrm>
            <a:off x="16931397" y="7588968"/>
            <a:ext cx="5295457" cy="5010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Make things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as simple as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possible but no 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simpler.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16D63C8-05B1-EC41-A026-ECC6FEEA006F}"/>
              </a:ext>
            </a:extLst>
          </p:cNvPr>
          <p:cNvCxnSpPr>
            <a:cxnSpLocks/>
          </p:cNvCxnSpPr>
          <p:nvPr/>
        </p:nvCxnSpPr>
        <p:spPr>
          <a:xfrm>
            <a:off x="16931396" y="7111402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0800F26B-84E6-41C2-9544-FEF74F855FD7}"/>
              </a:ext>
            </a:extLst>
          </p:cNvPr>
          <p:cNvSpPr/>
          <p:nvPr/>
        </p:nvSpPr>
        <p:spPr>
          <a:xfrm>
            <a:off x="2783086" y="7968306"/>
            <a:ext cx="638175" cy="638175"/>
          </a:xfrm>
          <a:custGeom>
            <a:avLst/>
            <a:gdLst/>
            <a:ahLst/>
            <a:cxnLst/>
            <a:rect l="l" t="t" r="r" b="b"/>
            <a:pathLst>
              <a:path w="638175" h="638175">
                <a:moveTo>
                  <a:pt x="319087" y="269230"/>
                </a:moveTo>
                <a:cubicBezTo>
                  <a:pt x="305792" y="269230"/>
                  <a:pt x="294158" y="274216"/>
                  <a:pt x="284187" y="284188"/>
                </a:cubicBezTo>
                <a:cubicBezTo>
                  <a:pt x="274215" y="294159"/>
                  <a:pt x="269230" y="305792"/>
                  <a:pt x="269230" y="319088"/>
                </a:cubicBezTo>
                <a:cubicBezTo>
                  <a:pt x="269230" y="332383"/>
                  <a:pt x="274215" y="344016"/>
                  <a:pt x="284187" y="353988"/>
                </a:cubicBezTo>
                <a:cubicBezTo>
                  <a:pt x="294158" y="363959"/>
                  <a:pt x="305792" y="368945"/>
                  <a:pt x="319087" y="368945"/>
                </a:cubicBezTo>
                <a:cubicBezTo>
                  <a:pt x="332382" y="368945"/>
                  <a:pt x="344016" y="363959"/>
                  <a:pt x="353987" y="353988"/>
                </a:cubicBezTo>
                <a:cubicBezTo>
                  <a:pt x="363959" y="344016"/>
                  <a:pt x="368945" y="332383"/>
                  <a:pt x="368945" y="319088"/>
                </a:cubicBezTo>
                <a:cubicBezTo>
                  <a:pt x="368945" y="305792"/>
                  <a:pt x="363959" y="294159"/>
                  <a:pt x="353987" y="284188"/>
                </a:cubicBezTo>
                <a:cubicBezTo>
                  <a:pt x="344016" y="274216"/>
                  <a:pt x="332382" y="269230"/>
                  <a:pt x="319087" y="269230"/>
                </a:cubicBezTo>
                <a:close/>
                <a:moveTo>
                  <a:pt x="319087" y="249287"/>
                </a:moveTo>
                <a:cubicBezTo>
                  <a:pt x="338199" y="249287"/>
                  <a:pt x="354611" y="256143"/>
                  <a:pt x="368321" y="269854"/>
                </a:cubicBezTo>
                <a:cubicBezTo>
                  <a:pt x="382032" y="283564"/>
                  <a:pt x="388888" y="299976"/>
                  <a:pt x="388888" y="319088"/>
                </a:cubicBezTo>
                <a:cubicBezTo>
                  <a:pt x="388888" y="338200"/>
                  <a:pt x="382032" y="354611"/>
                  <a:pt x="368321" y="368322"/>
                </a:cubicBezTo>
                <a:cubicBezTo>
                  <a:pt x="354611" y="382033"/>
                  <a:pt x="338199" y="388888"/>
                  <a:pt x="319087" y="388888"/>
                </a:cubicBezTo>
                <a:cubicBezTo>
                  <a:pt x="299975" y="388888"/>
                  <a:pt x="283564" y="382033"/>
                  <a:pt x="269853" y="368322"/>
                </a:cubicBezTo>
                <a:cubicBezTo>
                  <a:pt x="256142" y="354611"/>
                  <a:pt x="249287" y="338200"/>
                  <a:pt x="249287" y="319088"/>
                </a:cubicBezTo>
                <a:cubicBezTo>
                  <a:pt x="249287" y="299976"/>
                  <a:pt x="256142" y="283564"/>
                  <a:pt x="269853" y="269854"/>
                </a:cubicBezTo>
                <a:cubicBezTo>
                  <a:pt x="283564" y="256143"/>
                  <a:pt x="299975" y="249287"/>
                  <a:pt x="319087" y="249287"/>
                </a:cubicBezTo>
                <a:close/>
                <a:moveTo>
                  <a:pt x="269230" y="19943"/>
                </a:moveTo>
                <a:lnTo>
                  <a:pt x="269230" y="107194"/>
                </a:lnTo>
                <a:lnTo>
                  <a:pt x="196936" y="130876"/>
                </a:lnTo>
                <a:lnTo>
                  <a:pt x="139600" y="73540"/>
                </a:lnTo>
                <a:lnTo>
                  <a:pt x="73539" y="139601"/>
                </a:lnTo>
                <a:lnTo>
                  <a:pt x="130875" y="196937"/>
                </a:lnTo>
                <a:lnTo>
                  <a:pt x="107193" y="269230"/>
                </a:lnTo>
                <a:lnTo>
                  <a:pt x="19943" y="269230"/>
                </a:lnTo>
                <a:lnTo>
                  <a:pt x="19943" y="368945"/>
                </a:lnTo>
                <a:lnTo>
                  <a:pt x="107193" y="368945"/>
                </a:lnTo>
                <a:lnTo>
                  <a:pt x="130875" y="441238"/>
                </a:lnTo>
                <a:lnTo>
                  <a:pt x="73539" y="498574"/>
                </a:lnTo>
                <a:lnTo>
                  <a:pt x="139600" y="564635"/>
                </a:lnTo>
                <a:lnTo>
                  <a:pt x="196936" y="507299"/>
                </a:lnTo>
                <a:lnTo>
                  <a:pt x="269230" y="530982"/>
                </a:lnTo>
                <a:lnTo>
                  <a:pt x="269230" y="618232"/>
                </a:lnTo>
                <a:lnTo>
                  <a:pt x="368945" y="618232"/>
                </a:lnTo>
                <a:lnTo>
                  <a:pt x="368945" y="530982"/>
                </a:lnTo>
                <a:lnTo>
                  <a:pt x="441238" y="507299"/>
                </a:lnTo>
                <a:lnTo>
                  <a:pt x="498574" y="564635"/>
                </a:lnTo>
                <a:lnTo>
                  <a:pt x="564635" y="498574"/>
                </a:lnTo>
                <a:lnTo>
                  <a:pt x="507299" y="441238"/>
                </a:lnTo>
                <a:lnTo>
                  <a:pt x="530981" y="368945"/>
                </a:lnTo>
                <a:lnTo>
                  <a:pt x="618232" y="368945"/>
                </a:lnTo>
                <a:lnTo>
                  <a:pt x="618232" y="269230"/>
                </a:lnTo>
                <a:lnTo>
                  <a:pt x="530981" y="269230"/>
                </a:lnTo>
                <a:lnTo>
                  <a:pt x="507299" y="196937"/>
                </a:lnTo>
                <a:lnTo>
                  <a:pt x="564635" y="139601"/>
                </a:lnTo>
                <a:lnTo>
                  <a:pt x="498574" y="73540"/>
                </a:lnTo>
                <a:lnTo>
                  <a:pt x="441238" y="130876"/>
                </a:lnTo>
                <a:lnTo>
                  <a:pt x="368945" y="107194"/>
                </a:lnTo>
                <a:lnTo>
                  <a:pt x="368945" y="19943"/>
                </a:lnTo>
                <a:close/>
                <a:moveTo>
                  <a:pt x="249287" y="0"/>
                </a:moveTo>
                <a:lnTo>
                  <a:pt x="388888" y="0"/>
                </a:lnTo>
                <a:lnTo>
                  <a:pt x="388888" y="92236"/>
                </a:lnTo>
                <a:lnTo>
                  <a:pt x="436252" y="108440"/>
                </a:lnTo>
                <a:lnTo>
                  <a:pt x="498574" y="46118"/>
                </a:lnTo>
                <a:lnTo>
                  <a:pt x="592057" y="139601"/>
                </a:lnTo>
                <a:lnTo>
                  <a:pt x="529735" y="201923"/>
                </a:lnTo>
                <a:lnTo>
                  <a:pt x="545938" y="249287"/>
                </a:lnTo>
                <a:lnTo>
                  <a:pt x="638175" y="249287"/>
                </a:lnTo>
                <a:lnTo>
                  <a:pt x="638175" y="388888"/>
                </a:lnTo>
                <a:lnTo>
                  <a:pt x="545938" y="388888"/>
                </a:lnTo>
                <a:lnTo>
                  <a:pt x="529735" y="436252"/>
                </a:lnTo>
                <a:lnTo>
                  <a:pt x="592057" y="498574"/>
                </a:lnTo>
                <a:lnTo>
                  <a:pt x="498574" y="592057"/>
                </a:lnTo>
                <a:lnTo>
                  <a:pt x="436252" y="529735"/>
                </a:lnTo>
                <a:lnTo>
                  <a:pt x="388888" y="545939"/>
                </a:lnTo>
                <a:lnTo>
                  <a:pt x="388888" y="638175"/>
                </a:lnTo>
                <a:lnTo>
                  <a:pt x="249287" y="638175"/>
                </a:lnTo>
                <a:lnTo>
                  <a:pt x="249287" y="545939"/>
                </a:lnTo>
                <a:lnTo>
                  <a:pt x="201922" y="529735"/>
                </a:lnTo>
                <a:lnTo>
                  <a:pt x="139600" y="592057"/>
                </a:lnTo>
                <a:lnTo>
                  <a:pt x="46118" y="498574"/>
                </a:lnTo>
                <a:lnTo>
                  <a:pt x="108440" y="436252"/>
                </a:lnTo>
                <a:lnTo>
                  <a:pt x="92236" y="388888"/>
                </a:lnTo>
                <a:lnTo>
                  <a:pt x="0" y="388888"/>
                </a:lnTo>
                <a:lnTo>
                  <a:pt x="0" y="249287"/>
                </a:lnTo>
                <a:lnTo>
                  <a:pt x="92236" y="249287"/>
                </a:lnTo>
                <a:lnTo>
                  <a:pt x="108440" y="201923"/>
                </a:lnTo>
                <a:lnTo>
                  <a:pt x="46118" y="139601"/>
                </a:lnTo>
                <a:lnTo>
                  <a:pt x="139600" y="46118"/>
                </a:lnTo>
                <a:lnTo>
                  <a:pt x="201922" y="108440"/>
                </a:lnTo>
                <a:lnTo>
                  <a:pt x="249287" y="92236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D464D27-3F7A-4FD8-A652-48309134B1D1}"/>
              </a:ext>
            </a:extLst>
          </p:cNvPr>
          <p:cNvSpPr/>
          <p:nvPr/>
        </p:nvSpPr>
        <p:spPr>
          <a:xfrm>
            <a:off x="6482369" y="5397969"/>
            <a:ext cx="640668" cy="607014"/>
          </a:xfrm>
          <a:custGeom>
            <a:avLst/>
            <a:gdLst/>
            <a:ahLst/>
            <a:cxnLst/>
            <a:rect l="l" t="t" r="r" b="b"/>
            <a:pathLst>
              <a:path w="640668" h="607014">
                <a:moveTo>
                  <a:pt x="310363" y="170761"/>
                </a:moveTo>
                <a:lnTo>
                  <a:pt x="330306" y="170761"/>
                </a:lnTo>
                <a:lnTo>
                  <a:pt x="330306" y="284187"/>
                </a:lnTo>
                <a:lnTo>
                  <a:pt x="405092" y="321580"/>
                </a:lnTo>
                <a:lnTo>
                  <a:pt x="395120" y="339030"/>
                </a:lnTo>
                <a:lnTo>
                  <a:pt x="310363" y="296651"/>
                </a:lnTo>
                <a:close/>
                <a:moveTo>
                  <a:pt x="320334" y="41132"/>
                </a:moveTo>
                <a:cubicBezTo>
                  <a:pt x="252196" y="41132"/>
                  <a:pt x="193613" y="65645"/>
                  <a:pt x="144587" y="114672"/>
                </a:cubicBezTo>
                <a:cubicBezTo>
                  <a:pt x="95560" y="163698"/>
                  <a:pt x="71047" y="222281"/>
                  <a:pt x="71047" y="290419"/>
                </a:cubicBezTo>
                <a:cubicBezTo>
                  <a:pt x="71047" y="358558"/>
                  <a:pt x="95560" y="417140"/>
                  <a:pt x="144587" y="466167"/>
                </a:cubicBezTo>
                <a:cubicBezTo>
                  <a:pt x="193613" y="515193"/>
                  <a:pt x="252196" y="539706"/>
                  <a:pt x="320334" y="539706"/>
                </a:cubicBezTo>
                <a:cubicBezTo>
                  <a:pt x="388473" y="539706"/>
                  <a:pt x="447055" y="515193"/>
                  <a:pt x="496082" y="466167"/>
                </a:cubicBezTo>
                <a:cubicBezTo>
                  <a:pt x="545108" y="417140"/>
                  <a:pt x="569621" y="358558"/>
                  <a:pt x="569621" y="290419"/>
                </a:cubicBezTo>
                <a:cubicBezTo>
                  <a:pt x="569621" y="222281"/>
                  <a:pt x="545108" y="163698"/>
                  <a:pt x="496082" y="114672"/>
                </a:cubicBezTo>
                <a:cubicBezTo>
                  <a:pt x="447055" y="65645"/>
                  <a:pt x="388473" y="41132"/>
                  <a:pt x="320334" y="41132"/>
                </a:cubicBezTo>
                <a:close/>
                <a:moveTo>
                  <a:pt x="585825" y="22436"/>
                </a:moveTo>
                <a:lnTo>
                  <a:pt x="509792" y="37393"/>
                </a:lnTo>
                <a:lnTo>
                  <a:pt x="603275" y="130875"/>
                </a:lnTo>
                <a:lnTo>
                  <a:pt x="618232" y="54843"/>
                </a:lnTo>
                <a:close/>
                <a:moveTo>
                  <a:pt x="54843" y="22436"/>
                </a:moveTo>
                <a:lnTo>
                  <a:pt x="22436" y="54843"/>
                </a:lnTo>
                <a:lnTo>
                  <a:pt x="37393" y="130875"/>
                </a:lnTo>
                <a:lnTo>
                  <a:pt x="130876" y="37393"/>
                </a:lnTo>
                <a:close/>
                <a:moveTo>
                  <a:pt x="320334" y="21189"/>
                </a:moveTo>
                <a:cubicBezTo>
                  <a:pt x="394289" y="21189"/>
                  <a:pt x="457650" y="47572"/>
                  <a:pt x="510416" y="100338"/>
                </a:cubicBezTo>
                <a:cubicBezTo>
                  <a:pt x="563181" y="153104"/>
                  <a:pt x="589564" y="216464"/>
                  <a:pt x="589564" y="290419"/>
                </a:cubicBezTo>
                <a:cubicBezTo>
                  <a:pt x="589564" y="342770"/>
                  <a:pt x="575646" y="390757"/>
                  <a:pt x="547809" y="434383"/>
                </a:cubicBezTo>
                <a:cubicBezTo>
                  <a:pt x="519972" y="478008"/>
                  <a:pt x="483202" y="511038"/>
                  <a:pt x="437499" y="533474"/>
                </a:cubicBezTo>
                <a:lnTo>
                  <a:pt x="497328" y="592057"/>
                </a:lnTo>
                <a:lnTo>
                  <a:pt x="482371" y="607014"/>
                </a:lnTo>
                <a:lnTo>
                  <a:pt x="417556" y="540953"/>
                </a:lnTo>
                <a:cubicBezTo>
                  <a:pt x="387642" y="553417"/>
                  <a:pt x="355234" y="559649"/>
                  <a:pt x="320334" y="559649"/>
                </a:cubicBezTo>
                <a:cubicBezTo>
                  <a:pt x="285434" y="559649"/>
                  <a:pt x="253027" y="553417"/>
                  <a:pt x="223112" y="540953"/>
                </a:cubicBezTo>
                <a:lnTo>
                  <a:pt x="158298" y="607014"/>
                </a:lnTo>
                <a:lnTo>
                  <a:pt x="143340" y="592057"/>
                </a:lnTo>
                <a:lnTo>
                  <a:pt x="203169" y="533474"/>
                </a:lnTo>
                <a:cubicBezTo>
                  <a:pt x="157467" y="511038"/>
                  <a:pt x="120697" y="478008"/>
                  <a:pt x="92860" y="434383"/>
                </a:cubicBezTo>
                <a:cubicBezTo>
                  <a:pt x="65023" y="390757"/>
                  <a:pt x="51104" y="342770"/>
                  <a:pt x="51104" y="290419"/>
                </a:cubicBezTo>
                <a:cubicBezTo>
                  <a:pt x="51104" y="216464"/>
                  <a:pt x="77487" y="153104"/>
                  <a:pt x="130253" y="100338"/>
                </a:cubicBezTo>
                <a:cubicBezTo>
                  <a:pt x="183019" y="47572"/>
                  <a:pt x="246379" y="21189"/>
                  <a:pt x="320334" y="21189"/>
                </a:cubicBezTo>
                <a:close/>
                <a:moveTo>
                  <a:pt x="593304" y="0"/>
                </a:moveTo>
                <a:lnTo>
                  <a:pt x="640668" y="47364"/>
                </a:lnTo>
                <a:lnTo>
                  <a:pt x="615739" y="170761"/>
                </a:lnTo>
                <a:lnTo>
                  <a:pt x="469907" y="24928"/>
                </a:lnTo>
                <a:close/>
                <a:moveTo>
                  <a:pt x="47365" y="0"/>
                </a:moveTo>
                <a:lnTo>
                  <a:pt x="170762" y="24928"/>
                </a:lnTo>
                <a:lnTo>
                  <a:pt x="24929" y="170761"/>
                </a:lnTo>
                <a:lnTo>
                  <a:pt x="0" y="47364"/>
                </a:ln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6564F402-4004-4F6D-B2B7-EA3F41C01E61}"/>
              </a:ext>
            </a:extLst>
          </p:cNvPr>
          <p:cNvSpPr/>
          <p:nvPr/>
        </p:nvSpPr>
        <p:spPr>
          <a:xfrm>
            <a:off x="10184144" y="9322328"/>
            <a:ext cx="641914" cy="641914"/>
          </a:xfrm>
          <a:custGeom>
            <a:avLst/>
            <a:gdLst/>
            <a:ahLst/>
            <a:cxnLst/>
            <a:rect l="l" t="t" r="r" b="b"/>
            <a:pathLst>
              <a:path w="641914" h="641914">
                <a:moveTo>
                  <a:pt x="438745" y="392627"/>
                </a:moveTo>
                <a:lnTo>
                  <a:pt x="392627" y="438745"/>
                </a:lnTo>
                <a:lnTo>
                  <a:pt x="568374" y="614493"/>
                </a:lnTo>
                <a:lnTo>
                  <a:pt x="614492" y="568375"/>
                </a:lnTo>
                <a:close/>
                <a:moveTo>
                  <a:pt x="209401" y="19943"/>
                </a:moveTo>
                <a:cubicBezTo>
                  <a:pt x="157050" y="19943"/>
                  <a:pt x="112386" y="38432"/>
                  <a:pt x="75409" y="75409"/>
                </a:cubicBezTo>
                <a:cubicBezTo>
                  <a:pt x="38431" y="112387"/>
                  <a:pt x="19942" y="157051"/>
                  <a:pt x="19942" y="209401"/>
                </a:cubicBezTo>
                <a:cubicBezTo>
                  <a:pt x="19942" y="261751"/>
                  <a:pt x="38431" y="306415"/>
                  <a:pt x="75409" y="343393"/>
                </a:cubicBezTo>
                <a:cubicBezTo>
                  <a:pt x="112386" y="380371"/>
                  <a:pt x="157050" y="398859"/>
                  <a:pt x="209401" y="398859"/>
                </a:cubicBezTo>
                <a:cubicBezTo>
                  <a:pt x="261751" y="398859"/>
                  <a:pt x="306415" y="380371"/>
                  <a:pt x="343392" y="343393"/>
                </a:cubicBezTo>
                <a:cubicBezTo>
                  <a:pt x="380370" y="306415"/>
                  <a:pt x="398859" y="261751"/>
                  <a:pt x="398859" y="209401"/>
                </a:cubicBezTo>
                <a:cubicBezTo>
                  <a:pt x="398859" y="157051"/>
                  <a:pt x="380370" y="112387"/>
                  <a:pt x="343392" y="75409"/>
                </a:cubicBezTo>
                <a:cubicBezTo>
                  <a:pt x="306415" y="38432"/>
                  <a:pt x="261751" y="19943"/>
                  <a:pt x="209401" y="19943"/>
                </a:cubicBezTo>
                <a:close/>
                <a:moveTo>
                  <a:pt x="209401" y="0"/>
                </a:moveTo>
                <a:cubicBezTo>
                  <a:pt x="267568" y="0"/>
                  <a:pt x="317010" y="20358"/>
                  <a:pt x="357726" y="61075"/>
                </a:cubicBezTo>
                <a:cubicBezTo>
                  <a:pt x="398443" y="101792"/>
                  <a:pt x="418802" y="151234"/>
                  <a:pt x="418802" y="209401"/>
                </a:cubicBezTo>
                <a:cubicBezTo>
                  <a:pt x="418802" y="262582"/>
                  <a:pt x="400521" y="309532"/>
                  <a:pt x="363959" y="350248"/>
                </a:cubicBezTo>
                <a:lnTo>
                  <a:pt x="408830" y="395120"/>
                </a:lnTo>
                <a:lnTo>
                  <a:pt x="438745" y="365206"/>
                </a:lnTo>
                <a:lnTo>
                  <a:pt x="641914" y="568375"/>
                </a:lnTo>
                <a:lnTo>
                  <a:pt x="568374" y="641914"/>
                </a:lnTo>
                <a:lnTo>
                  <a:pt x="365205" y="438745"/>
                </a:lnTo>
                <a:lnTo>
                  <a:pt x="395120" y="408831"/>
                </a:lnTo>
                <a:lnTo>
                  <a:pt x="350248" y="363959"/>
                </a:lnTo>
                <a:cubicBezTo>
                  <a:pt x="309531" y="400521"/>
                  <a:pt x="262582" y="418802"/>
                  <a:pt x="209401" y="418802"/>
                </a:cubicBezTo>
                <a:cubicBezTo>
                  <a:pt x="151234" y="418802"/>
                  <a:pt x="101792" y="398444"/>
                  <a:pt x="61075" y="357727"/>
                </a:cubicBezTo>
                <a:cubicBezTo>
                  <a:pt x="20358" y="317010"/>
                  <a:pt x="0" y="267568"/>
                  <a:pt x="0" y="209401"/>
                </a:cubicBezTo>
                <a:cubicBezTo>
                  <a:pt x="0" y="151234"/>
                  <a:pt x="20358" y="101792"/>
                  <a:pt x="61075" y="61075"/>
                </a:cubicBezTo>
                <a:cubicBezTo>
                  <a:pt x="101792" y="20358"/>
                  <a:pt x="151234" y="0"/>
                  <a:pt x="209401" y="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89930A64-1D68-4E6F-881D-AE184EEABDFB}"/>
              </a:ext>
            </a:extLst>
          </p:cNvPr>
          <p:cNvSpPr/>
          <p:nvPr/>
        </p:nvSpPr>
        <p:spPr>
          <a:xfrm>
            <a:off x="13884672" y="6827716"/>
            <a:ext cx="638174" cy="638175"/>
          </a:xfrm>
          <a:custGeom>
            <a:avLst/>
            <a:gdLst/>
            <a:ahLst/>
            <a:cxnLst/>
            <a:rect l="l" t="t" r="r" b="b"/>
            <a:pathLst>
              <a:path w="638174" h="638175">
                <a:moveTo>
                  <a:pt x="309116" y="89743"/>
                </a:moveTo>
                <a:cubicBezTo>
                  <a:pt x="250118" y="92236"/>
                  <a:pt x="199429" y="114672"/>
                  <a:pt x="157050" y="157051"/>
                </a:cubicBezTo>
                <a:cubicBezTo>
                  <a:pt x="114672" y="199429"/>
                  <a:pt x="92236" y="250118"/>
                  <a:pt x="89743" y="309116"/>
                </a:cubicBezTo>
                <a:lnTo>
                  <a:pt x="159543" y="309116"/>
                </a:lnTo>
                <a:lnTo>
                  <a:pt x="159543" y="329059"/>
                </a:lnTo>
                <a:lnTo>
                  <a:pt x="89743" y="329059"/>
                </a:lnTo>
                <a:cubicBezTo>
                  <a:pt x="92236" y="388057"/>
                  <a:pt x="114672" y="438745"/>
                  <a:pt x="157050" y="481124"/>
                </a:cubicBezTo>
                <a:cubicBezTo>
                  <a:pt x="199429" y="523503"/>
                  <a:pt x="250118" y="545938"/>
                  <a:pt x="309116" y="548431"/>
                </a:cubicBezTo>
                <a:lnTo>
                  <a:pt x="309116" y="478631"/>
                </a:lnTo>
                <a:lnTo>
                  <a:pt x="329058" y="478631"/>
                </a:lnTo>
                <a:lnTo>
                  <a:pt x="329058" y="548431"/>
                </a:lnTo>
                <a:cubicBezTo>
                  <a:pt x="388056" y="545938"/>
                  <a:pt x="438745" y="523503"/>
                  <a:pt x="481124" y="481124"/>
                </a:cubicBezTo>
                <a:cubicBezTo>
                  <a:pt x="523502" y="438745"/>
                  <a:pt x="545938" y="388057"/>
                  <a:pt x="548431" y="329059"/>
                </a:cubicBezTo>
                <a:lnTo>
                  <a:pt x="478631" y="329059"/>
                </a:lnTo>
                <a:lnTo>
                  <a:pt x="478631" y="309116"/>
                </a:lnTo>
                <a:lnTo>
                  <a:pt x="548431" y="309116"/>
                </a:lnTo>
                <a:cubicBezTo>
                  <a:pt x="545938" y="250118"/>
                  <a:pt x="523502" y="199429"/>
                  <a:pt x="481124" y="157051"/>
                </a:cubicBezTo>
                <a:cubicBezTo>
                  <a:pt x="438745" y="114672"/>
                  <a:pt x="388056" y="92236"/>
                  <a:pt x="329058" y="89743"/>
                </a:cubicBezTo>
                <a:lnTo>
                  <a:pt x="329058" y="159543"/>
                </a:lnTo>
                <a:lnTo>
                  <a:pt x="309116" y="159543"/>
                </a:lnTo>
                <a:close/>
                <a:moveTo>
                  <a:pt x="309116" y="0"/>
                </a:moveTo>
                <a:lnTo>
                  <a:pt x="329058" y="0"/>
                </a:lnTo>
                <a:lnTo>
                  <a:pt x="329058" y="69800"/>
                </a:lnTo>
                <a:cubicBezTo>
                  <a:pt x="393873" y="72293"/>
                  <a:pt x="449340" y="96599"/>
                  <a:pt x="495458" y="142717"/>
                </a:cubicBezTo>
                <a:cubicBezTo>
                  <a:pt x="541576" y="188835"/>
                  <a:pt x="565881" y="244301"/>
                  <a:pt x="568374" y="309116"/>
                </a:cubicBezTo>
                <a:lnTo>
                  <a:pt x="638174" y="309116"/>
                </a:lnTo>
                <a:lnTo>
                  <a:pt x="638174" y="329059"/>
                </a:lnTo>
                <a:lnTo>
                  <a:pt x="568374" y="329059"/>
                </a:lnTo>
                <a:cubicBezTo>
                  <a:pt x="565881" y="393873"/>
                  <a:pt x="541576" y="449340"/>
                  <a:pt x="495458" y="495458"/>
                </a:cubicBezTo>
                <a:cubicBezTo>
                  <a:pt x="449340" y="541576"/>
                  <a:pt x="393873" y="565881"/>
                  <a:pt x="329058" y="568374"/>
                </a:cubicBezTo>
                <a:lnTo>
                  <a:pt x="329058" y="638175"/>
                </a:lnTo>
                <a:lnTo>
                  <a:pt x="309116" y="638175"/>
                </a:lnTo>
                <a:lnTo>
                  <a:pt x="309116" y="568374"/>
                </a:lnTo>
                <a:cubicBezTo>
                  <a:pt x="244301" y="565881"/>
                  <a:pt x="188835" y="541576"/>
                  <a:pt x="142716" y="495458"/>
                </a:cubicBezTo>
                <a:cubicBezTo>
                  <a:pt x="96598" y="449340"/>
                  <a:pt x="72293" y="393873"/>
                  <a:pt x="69800" y="329059"/>
                </a:cubicBezTo>
                <a:lnTo>
                  <a:pt x="0" y="329059"/>
                </a:lnTo>
                <a:lnTo>
                  <a:pt x="0" y="309116"/>
                </a:lnTo>
                <a:lnTo>
                  <a:pt x="69800" y="309116"/>
                </a:lnTo>
                <a:cubicBezTo>
                  <a:pt x="72293" y="244301"/>
                  <a:pt x="96598" y="188835"/>
                  <a:pt x="142716" y="142717"/>
                </a:cubicBezTo>
                <a:cubicBezTo>
                  <a:pt x="188835" y="96599"/>
                  <a:pt x="244301" y="72293"/>
                  <a:pt x="309116" y="69800"/>
                </a:cubicBezTo>
                <a:close/>
              </a:path>
            </a:pathLst>
          </a:custGeom>
          <a:solidFill>
            <a:srgbClr val="4C5056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j-lt"/>
                <a:ea typeface="+mj-ea"/>
                <a:cs typeface="+mj-cs"/>
                <a:sym typeface="Helvetica Neue Medium"/>
              </a:defRPr>
            </a:pPr>
            <a:endParaRPr dirty="0">
              <a:latin typeface="Inter ExtraBold" panose="02000503000000020004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1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750"/>
                                        <p:tgtEl>
                                          <p:spTgt spid="1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750"/>
                                        <p:tgtEl>
                                          <p:spTgt spid="1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750"/>
                                        <p:tgtEl>
                                          <p:spTgt spid="1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4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4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1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750"/>
                                        <p:tgtEl>
                                          <p:spTgt spid="1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5" grpId="0" animBg="1"/>
      <p:bldP spid="1416" grpId="0" animBg="1"/>
      <p:bldP spid="1417" grpId="0" animBg="1"/>
      <p:bldP spid="1421" grpId="0" animBg="1"/>
      <p:bldP spid="1424" grpId="0" animBg="1"/>
      <p:bldP spid="1425" grpId="0" animBg="1"/>
      <p:bldP spid="1426" grpId="0" animBg="1"/>
      <p:bldP spid="1427" grpId="0" animBg="1"/>
      <p:bldP spid="1428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98</a:t>
            </a:fld>
            <a:endParaRPr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68E7C0-1994-AC4F-9B3B-FD60A54D2F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35" name="Geometric simple…"/>
          <p:cNvSpPr txBox="1"/>
          <p:nvPr/>
        </p:nvSpPr>
        <p:spPr>
          <a:xfrm>
            <a:off x="2154435" y="2288381"/>
            <a:ext cx="6027291" cy="39949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Geometric simple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image option and</a:t>
            </a:r>
          </a:p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analysis.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6EFB9CB-EA80-453A-A325-B5C2C5E45880}"/>
              </a:ext>
            </a:extLst>
          </p:cNvPr>
          <p:cNvGrpSpPr/>
          <p:nvPr/>
        </p:nvGrpSpPr>
        <p:grpSpPr>
          <a:xfrm>
            <a:off x="2307029" y="8820090"/>
            <a:ext cx="7684696" cy="2706959"/>
            <a:chOff x="3552619" y="12996012"/>
            <a:chExt cx="7540815" cy="2651355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5B2BDA2-CB69-4D51-829F-4D2BEAB3AA62}"/>
                </a:ext>
              </a:extLst>
            </p:cNvPr>
            <p:cNvSpPr/>
            <p:nvPr/>
          </p:nvSpPr>
          <p:spPr>
            <a:xfrm>
              <a:off x="10467626" y="12996012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EE3BE28-43B5-416D-9D1C-27E6C33F2AC5}"/>
                </a:ext>
              </a:extLst>
            </p:cNvPr>
            <p:cNvSpPr/>
            <p:nvPr/>
          </p:nvSpPr>
          <p:spPr>
            <a:xfrm>
              <a:off x="10705196" y="13968989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60A087DF-AE4C-4033-8A84-2D89D3F15F08}"/>
                </a:ext>
              </a:extLst>
            </p:cNvPr>
            <p:cNvSpPr/>
            <p:nvPr/>
          </p:nvSpPr>
          <p:spPr>
            <a:xfrm>
              <a:off x="9841817" y="13310453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3357390-4DC4-4139-9FB0-13575C6329FB}"/>
                </a:ext>
              </a:extLst>
            </p:cNvPr>
            <p:cNvSpPr/>
            <p:nvPr/>
          </p:nvSpPr>
          <p:spPr>
            <a:xfrm>
              <a:off x="10079387" y="14122554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E48C15E-D1D7-4909-A5CC-9F15C373D730}"/>
                </a:ext>
              </a:extLst>
            </p:cNvPr>
            <p:cNvSpPr/>
            <p:nvPr/>
          </p:nvSpPr>
          <p:spPr>
            <a:xfrm>
              <a:off x="9216007" y="13554314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EAA8347D-8F70-4FA7-88A4-FA833B1DCDDB}"/>
                </a:ext>
              </a:extLst>
            </p:cNvPr>
            <p:cNvSpPr/>
            <p:nvPr/>
          </p:nvSpPr>
          <p:spPr>
            <a:xfrm>
              <a:off x="9453577" y="14241649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692F8DE-D2A8-4C04-B7E2-677026FAB4E4}"/>
                </a:ext>
              </a:extLst>
            </p:cNvPr>
            <p:cNvSpPr/>
            <p:nvPr/>
          </p:nvSpPr>
          <p:spPr>
            <a:xfrm>
              <a:off x="8590198" y="13911228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6C7F1E4C-DC8A-4C3B-BFF1-24F963CF8997}"/>
                </a:ext>
              </a:extLst>
            </p:cNvPr>
            <p:cNvSpPr/>
            <p:nvPr/>
          </p:nvSpPr>
          <p:spPr>
            <a:xfrm>
              <a:off x="8827768" y="14415955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0897D87-8766-428B-A78E-AC08AD584557}"/>
                </a:ext>
              </a:extLst>
            </p:cNvPr>
            <p:cNvSpPr/>
            <p:nvPr/>
          </p:nvSpPr>
          <p:spPr>
            <a:xfrm>
              <a:off x="7964389" y="13810359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C62A867-548B-4D87-90B5-A809B6CA1F0B}"/>
                </a:ext>
              </a:extLst>
            </p:cNvPr>
            <p:cNvSpPr/>
            <p:nvPr/>
          </p:nvSpPr>
          <p:spPr>
            <a:xfrm>
              <a:off x="8201959" y="14366694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67728EA-14C5-4F9F-A37F-57679B931084}"/>
                </a:ext>
              </a:extLst>
            </p:cNvPr>
            <p:cNvSpPr/>
            <p:nvPr/>
          </p:nvSpPr>
          <p:spPr>
            <a:xfrm>
              <a:off x="7338580" y="14043131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3053ACB-9A0E-4899-BF1A-0ACE8C51AFBE}"/>
                </a:ext>
              </a:extLst>
            </p:cNvPr>
            <p:cNvSpPr/>
            <p:nvPr/>
          </p:nvSpPr>
          <p:spPr>
            <a:xfrm>
              <a:off x="7576150" y="14480374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32B76AD-8B3F-4037-87E8-A5CDCAB09088}"/>
                </a:ext>
              </a:extLst>
            </p:cNvPr>
            <p:cNvSpPr/>
            <p:nvPr/>
          </p:nvSpPr>
          <p:spPr>
            <a:xfrm>
              <a:off x="6712771" y="14241649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D773457F-9C94-42F5-9CEB-55A193F8608B}"/>
                </a:ext>
              </a:extLst>
            </p:cNvPr>
            <p:cNvSpPr/>
            <p:nvPr/>
          </p:nvSpPr>
          <p:spPr>
            <a:xfrm>
              <a:off x="6950341" y="14577324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DD9597B-D22B-46C1-911A-77FEE349E345}"/>
                </a:ext>
              </a:extLst>
            </p:cNvPr>
            <p:cNvSpPr/>
            <p:nvPr/>
          </p:nvSpPr>
          <p:spPr>
            <a:xfrm>
              <a:off x="6086962" y="13968989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6BED32A1-C716-449C-BCED-79EBB03484A9}"/>
                </a:ext>
              </a:extLst>
            </p:cNvPr>
            <p:cNvSpPr/>
            <p:nvPr/>
          </p:nvSpPr>
          <p:spPr>
            <a:xfrm>
              <a:off x="6324532" y="14444165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21CE9342-A2F9-4C76-90E1-739371BF8666}"/>
                </a:ext>
              </a:extLst>
            </p:cNvPr>
            <p:cNvSpPr/>
            <p:nvPr/>
          </p:nvSpPr>
          <p:spPr>
            <a:xfrm>
              <a:off x="5461153" y="14521912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6F90A7E5-6803-4E20-9DC9-960D0E15526F}"/>
                </a:ext>
              </a:extLst>
            </p:cNvPr>
            <p:cNvSpPr/>
            <p:nvPr/>
          </p:nvSpPr>
          <p:spPr>
            <a:xfrm>
              <a:off x="5698723" y="14714196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FC120B1-6EDC-4CCF-A826-246DF50BB226}"/>
                </a:ext>
              </a:extLst>
            </p:cNvPr>
            <p:cNvSpPr/>
            <p:nvPr/>
          </p:nvSpPr>
          <p:spPr>
            <a:xfrm>
              <a:off x="4835344" y="14577323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A7D87FC-20EB-49AB-8EE0-DFFCFAC74415}"/>
                </a:ext>
              </a:extLst>
            </p:cNvPr>
            <p:cNvSpPr/>
            <p:nvPr/>
          </p:nvSpPr>
          <p:spPr>
            <a:xfrm>
              <a:off x="5072914" y="14741257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91713807-FA5D-45F8-9685-BC17B438E750}"/>
                </a:ext>
              </a:extLst>
            </p:cNvPr>
            <p:cNvSpPr/>
            <p:nvPr/>
          </p:nvSpPr>
          <p:spPr>
            <a:xfrm>
              <a:off x="4209535" y="14366693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F1E0E8D7-ECAE-42D4-AD7B-D9128D6BE63B}"/>
                </a:ext>
              </a:extLst>
            </p:cNvPr>
            <p:cNvSpPr/>
            <p:nvPr/>
          </p:nvSpPr>
          <p:spPr>
            <a:xfrm>
              <a:off x="4447105" y="14638393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0C96A939-F0A6-434D-807F-0946C4FAE571}"/>
                </a:ext>
              </a:extLst>
            </p:cNvPr>
            <p:cNvSpPr/>
            <p:nvPr/>
          </p:nvSpPr>
          <p:spPr>
            <a:xfrm>
              <a:off x="3583725" y="14714196"/>
              <a:ext cx="212286" cy="482328"/>
            </a:xfrm>
            <a:prstGeom prst="rect">
              <a:avLst/>
            </a:prstGeom>
            <a:solidFill>
              <a:srgbClr val="30353E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3D490DCB-A6EE-4384-AFB3-AADC51D6E487}"/>
                </a:ext>
              </a:extLst>
            </p:cNvPr>
            <p:cNvSpPr/>
            <p:nvPr/>
          </p:nvSpPr>
          <p:spPr>
            <a:xfrm>
              <a:off x="3821295" y="14808104"/>
              <a:ext cx="212286" cy="482328"/>
            </a:xfrm>
            <a:prstGeom prst="rect">
              <a:avLst/>
            </a:prstGeom>
            <a:solidFill>
              <a:srgbClr val="C8CBD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20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Inter ExtraBold" panose="02000503000000020004" pitchFamily="2" charset="0"/>
                <a:ea typeface="+mj-ea"/>
                <a:cs typeface="+mj-cs"/>
                <a:sym typeface="Helvetica Neue Medium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81454516-8C1E-4C00-8986-BE6B998568F0}"/>
                </a:ext>
              </a:extLst>
            </p:cNvPr>
            <p:cNvGrpSpPr/>
            <p:nvPr/>
          </p:nvGrpSpPr>
          <p:grpSpPr>
            <a:xfrm>
              <a:off x="3552619" y="15129266"/>
              <a:ext cx="7540815" cy="518101"/>
              <a:chOff x="13894779" y="9476226"/>
              <a:chExt cx="7540815" cy="51810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51863A0B-DF4B-41BC-B647-52B39B21B228}"/>
                  </a:ext>
                </a:extLst>
              </p:cNvPr>
              <p:cNvSpPr txBox="1"/>
              <p:nvPr/>
            </p:nvSpPr>
            <p:spPr>
              <a:xfrm>
                <a:off x="20803811" y="9476228"/>
                <a:ext cx="631783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Dec</a:t>
                </a: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85BC0B01-279B-4F63-9EBF-F915F8FD1AF4}"/>
                  </a:ext>
                </a:extLst>
              </p:cNvPr>
              <p:cNvSpPr txBox="1"/>
              <p:nvPr/>
            </p:nvSpPr>
            <p:spPr>
              <a:xfrm>
                <a:off x="20149923" y="9476227"/>
                <a:ext cx="650991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Nov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968641A0-B77A-4BF5-B78D-3EBDA3F3B9BD}"/>
                  </a:ext>
                </a:extLst>
              </p:cNvPr>
              <p:cNvSpPr txBox="1"/>
              <p:nvPr/>
            </p:nvSpPr>
            <p:spPr>
              <a:xfrm>
                <a:off x="19545652" y="9476226"/>
                <a:ext cx="582691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Oct</a:t>
                </a: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37AEEFB4-F13F-4E7B-8A37-94B840F8C883}"/>
                  </a:ext>
                </a:extLst>
              </p:cNvPr>
              <p:cNvSpPr txBox="1"/>
              <p:nvPr/>
            </p:nvSpPr>
            <p:spPr>
              <a:xfrm>
                <a:off x="18910370" y="9476236"/>
                <a:ext cx="625380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Sep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36B1A83-18A3-43FF-9D6E-859043643F8C}"/>
                  </a:ext>
                </a:extLst>
              </p:cNvPr>
              <p:cNvSpPr txBox="1"/>
              <p:nvPr/>
            </p:nvSpPr>
            <p:spPr>
              <a:xfrm>
                <a:off x="18258029" y="9476235"/>
                <a:ext cx="648858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Aug</a:t>
                </a: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B3F75623-E8CC-426C-A460-C04C0EBE0EFC}"/>
                  </a:ext>
                </a:extLst>
              </p:cNvPr>
              <p:cNvSpPr txBox="1"/>
              <p:nvPr/>
            </p:nvSpPr>
            <p:spPr>
              <a:xfrm>
                <a:off x="17694075" y="9476234"/>
                <a:ext cx="527197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Jul</a:t>
                </a: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5B789274-C09D-4DBB-A482-C87866CB2720}"/>
                  </a:ext>
                </a:extLst>
              </p:cNvPr>
              <p:cNvSpPr txBox="1"/>
              <p:nvPr/>
            </p:nvSpPr>
            <p:spPr>
              <a:xfrm>
                <a:off x="17064994" y="9476233"/>
                <a:ext cx="616841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Jun</a:t>
                </a:r>
              </a:p>
            </p:txBody>
          </p:sp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E67BEF5-F595-4402-9216-F221927A923C}"/>
                  </a:ext>
                </a:extLst>
              </p:cNvPr>
              <p:cNvSpPr txBox="1"/>
              <p:nvPr/>
            </p:nvSpPr>
            <p:spPr>
              <a:xfrm>
                <a:off x="16386294" y="9476232"/>
                <a:ext cx="685142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May</a:t>
                </a: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A92F02BC-8D4B-4B1E-A1AD-E18314D2C23B}"/>
                  </a:ext>
                </a:extLst>
              </p:cNvPr>
              <p:cNvSpPr txBox="1"/>
              <p:nvPr/>
            </p:nvSpPr>
            <p:spPr>
              <a:xfrm>
                <a:off x="15799079" y="9476231"/>
                <a:ext cx="559215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 err="1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Apl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E19FD8C4-6032-4B6F-82CA-8833DBAB2A87}"/>
                  </a:ext>
                </a:extLst>
              </p:cNvPr>
              <p:cNvSpPr txBox="1"/>
              <p:nvPr/>
            </p:nvSpPr>
            <p:spPr>
              <a:xfrm>
                <a:off x="15148290" y="9476230"/>
                <a:ext cx="646724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Mar</a:t>
                </a: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D8CC0C1E-052C-4256-8E3C-C97CA12683B6}"/>
                  </a:ext>
                </a:extLst>
              </p:cNvPr>
              <p:cNvSpPr txBox="1"/>
              <p:nvPr/>
            </p:nvSpPr>
            <p:spPr>
              <a:xfrm>
                <a:off x="14522311" y="9476229"/>
                <a:ext cx="612572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747D8B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Feb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747D8B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B3BBB41-DC8B-4AD5-A49D-37560FE6A0B8}"/>
                  </a:ext>
                </a:extLst>
              </p:cNvPr>
              <p:cNvSpPr txBox="1"/>
              <p:nvPr/>
            </p:nvSpPr>
            <p:spPr>
              <a:xfrm>
                <a:off x="13894779" y="9476226"/>
                <a:ext cx="614709" cy="5180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l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747D8B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Jan</a:t>
                </a:r>
              </a:p>
            </p:txBody>
          </p:sp>
        </p:grpSp>
      </p:grpSp>
      <p:pic>
        <p:nvPicPr>
          <p:cNvPr id="84" name="Picture Placeholder 6">
            <a:extLst>
              <a:ext uri="{FF2B5EF4-FFF2-40B4-BE49-F238E27FC236}">
                <a16:creationId xmlns:a16="http://schemas.microsoft.com/office/drawing/2014/main" id="{EA2F4F59-4EB2-4A4E-9497-85D900DC1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14838363" y="3408363"/>
            <a:ext cx="6899275" cy="6899275"/>
          </a:xfrm>
          <a:custGeom>
            <a:avLst/>
            <a:gdLst>
              <a:gd name="connsiteX0" fmla="*/ 3449307 w 6898788"/>
              <a:gd name="connsiteY0" fmla="*/ 1003829 h 6898725"/>
              <a:gd name="connsiteX1" fmla="*/ 1720271 w 6898788"/>
              <a:gd name="connsiteY1" fmla="*/ 1719891 h 6898725"/>
              <a:gd name="connsiteX2" fmla="*/ 1720271 w 6898788"/>
              <a:gd name="connsiteY2" fmla="*/ 5178196 h 6898725"/>
              <a:gd name="connsiteX3" fmla="*/ 5178341 w 6898788"/>
              <a:gd name="connsiteY3" fmla="*/ 5178196 h 6898725"/>
              <a:gd name="connsiteX4" fmla="*/ 5178341 w 6898788"/>
              <a:gd name="connsiteY4" fmla="*/ 1719891 h 6898725"/>
              <a:gd name="connsiteX5" fmla="*/ 3449307 w 6898788"/>
              <a:gd name="connsiteY5" fmla="*/ 1003829 h 6898725"/>
              <a:gd name="connsiteX6" fmla="*/ 3449307 w 6898788"/>
              <a:gd name="connsiteY6" fmla="*/ 0 h 6898725"/>
              <a:gd name="connsiteX7" fmla="*/ 5888607 w 6898788"/>
              <a:gd name="connsiteY7" fmla="*/ 1009897 h 6898725"/>
              <a:gd name="connsiteX8" fmla="*/ 5888607 w 6898788"/>
              <a:gd name="connsiteY8" fmla="*/ 5888190 h 6898725"/>
              <a:gd name="connsiteX9" fmla="*/ 3449307 w 6898788"/>
              <a:gd name="connsiteY9" fmla="*/ 6898725 h 6898725"/>
              <a:gd name="connsiteX10" fmla="*/ 1010006 w 6898788"/>
              <a:gd name="connsiteY10" fmla="*/ 5888190 h 6898725"/>
              <a:gd name="connsiteX11" fmla="*/ 3771 w 6898788"/>
              <a:gd name="connsiteY11" fmla="*/ 3614641 h 6898725"/>
              <a:gd name="connsiteX12" fmla="*/ 0 w 6898788"/>
              <a:gd name="connsiteY12" fmla="*/ 3456501 h 6898725"/>
              <a:gd name="connsiteX13" fmla="*/ 0 w 6898788"/>
              <a:gd name="connsiteY13" fmla="*/ 3441826 h 6898725"/>
              <a:gd name="connsiteX14" fmla="*/ 3771 w 6898788"/>
              <a:gd name="connsiteY14" fmla="*/ 3283685 h 6898725"/>
              <a:gd name="connsiteX15" fmla="*/ 1010006 w 6898788"/>
              <a:gd name="connsiteY15" fmla="*/ 1009897 h 6898725"/>
              <a:gd name="connsiteX16" fmla="*/ 3449307 w 6898788"/>
              <a:gd name="connsiteY16" fmla="*/ 0 h 6898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6898788" h="6898725">
                <a:moveTo>
                  <a:pt x="3449307" y="1003829"/>
                </a:moveTo>
                <a:cubicBezTo>
                  <a:pt x="2823531" y="1003829"/>
                  <a:pt x="2197755" y="1242409"/>
                  <a:pt x="1720271" y="1719891"/>
                </a:cubicBezTo>
                <a:cubicBezTo>
                  <a:pt x="764954" y="2675172"/>
                  <a:pt x="764954" y="4223234"/>
                  <a:pt x="1720271" y="5178196"/>
                </a:cubicBezTo>
                <a:cubicBezTo>
                  <a:pt x="2675237" y="6133158"/>
                  <a:pt x="4223375" y="6133158"/>
                  <a:pt x="5178341" y="5178196"/>
                </a:cubicBezTo>
                <a:cubicBezTo>
                  <a:pt x="6133659" y="4223234"/>
                  <a:pt x="6133659" y="2675172"/>
                  <a:pt x="5178341" y="1719891"/>
                </a:cubicBezTo>
                <a:cubicBezTo>
                  <a:pt x="4700859" y="1242409"/>
                  <a:pt x="4075083" y="1003829"/>
                  <a:pt x="3449307" y="1003829"/>
                </a:cubicBezTo>
                <a:close/>
                <a:moveTo>
                  <a:pt x="3449307" y="0"/>
                </a:moveTo>
                <a:cubicBezTo>
                  <a:pt x="4332055" y="0"/>
                  <a:pt x="5214801" y="336632"/>
                  <a:pt x="5888607" y="1009897"/>
                </a:cubicBezTo>
                <a:cubicBezTo>
                  <a:pt x="7235515" y="2357065"/>
                  <a:pt x="7235515" y="4541341"/>
                  <a:pt x="5888607" y="5888190"/>
                </a:cubicBezTo>
                <a:cubicBezTo>
                  <a:pt x="5214801" y="6561774"/>
                  <a:pt x="4332055" y="6898725"/>
                  <a:pt x="3449307" y="6898725"/>
                </a:cubicBezTo>
                <a:cubicBezTo>
                  <a:pt x="2566559" y="6898725"/>
                  <a:pt x="1683811" y="6561774"/>
                  <a:pt x="1010006" y="5888190"/>
                </a:cubicBezTo>
                <a:cubicBezTo>
                  <a:pt x="378643" y="5256855"/>
                  <a:pt x="43231" y="4441514"/>
                  <a:pt x="3771" y="3614641"/>
                </a:cubicBezTo>
                <a:lnTo>
                  <a:pt x="0" y="3456501"/>
                </a:lnTo>
                <a:lnTo>
                  <a:pt x="0" y="3441826"/>
                </a:lnTo>
                <a:lnTo>
                  <a:pt x="3771" y="3283685"/>
                </a:lnTo>
                <a:cubicBezTo>
                  <a:pt x="43231" y="2456802"/>
                  <a:pt x="378643" y="1641382"/>
                  <a:pt x="1010006" y="1009897"/>
                </a:cubicBezTo>
                <a:cubicBezTo>
                  <a:pt x="1683811" y="336632"/>
                  <a:pt x="2566559" y="0"/>
                  <a:pt x="3449307" y="0"/>
                </a:cubicBez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1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50" tmFilter="0, 0; .2, .5; .8, .5; 1, 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375" autoRev="1" fill="hold"/>
                                        <p:tgtEl>
                                          <p:spTgt spid="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" grpId="0" animBg="1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" name="Slide Number"/>
          <p:cNvSpPr txBox="1"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/>
              <a:pPr/>
              <a:t>99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4976E1FE-5544-45CA-90FF-367F606BA42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39" name="Opacity"/>
          <p:cNvSpPr/>
          <p:nvPr/>
        </p:nvSpPr>
        <p:spPr>
          <a:xfrm>
            <a:off x="13081000" y="-1"/>
            <a:ext cx="11303000" cy="13716001"/>
          </a:xfrm>
          <a:prstGeom prst="rect">
            <a:avLst/>
          </a:prstGeom>
          <a:solidFill>
            <a:srgbClr val="1F2125">
              <a:alpha val="7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defRPr sz="3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b="0" dirty="0">
              <a:latin typeface="Inter Light" panose="02000503000000020004" pitchFamily="2" charset="0"/>
            </a:endParaRPr>
          </a:p>
        </p:txBody>
      </p:sp>
      <p:sp>
        <p:nvSpPr>
          <p:cNvPr id="1440" name="Rectangle"/>
          <p:cNvSpPr/>
          <p:nvPr/>
        </p:nvSpPr>
        <p:spPr>
          <a:xfrm>
            <a:off x="15875000" y="3502223"/>
            <a:ext cx="5715000" cy="6711555"/>
          </a:xfrm>
          <a:prstGeom prst="rect">
            <a:avLst/>
          </a:prstGeom>
          <a:noFill/>
          <a:ln w="38100" cap="flat">
            <a:solidFill>
              <a:srgbClr val="F5FAFF"/>
            </a:solidFill>
            <a:prstDash val="solid"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The simplest </a:t>
            </a:r>
          </a:p>
          <a:p>
            <a:pPr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things are </a:t>
            </a:r>
          </a:p>
          <a:p>
            <a:pPr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often the </a:t>
            </a:r>
          </a:p>
          <a:p>
            <a:pPr>
              <a:lnSpc>
                <a:spcPct val="120000"/>
              </a:lnSpc>
              <a:defRPr sz="5500" b="0">
                <a:solidFill>
                  <a:srgbClr val="F5FAFF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lang="en-US" dirty="0">
                <a:latin typeface="Inter ExtraBold" panose="02000503000000020004" pitchFamily="2" charset="0"/>
                <a:ea typeface="Inter ExtraBold" panose="02000503000000020004" pitchFamily="2" charset="0"/>
              </a:rPr>
              <a:t>truest.</a:t>
            </a:r>
          </a:p>
        </p:txBody>
      </p:sp>
      <p:sp>
        <p:nvSpPr>
          <p:cNvPr id="1443" name="Globally administrate client-focused meta services with B2C processes. Distinctively…"/>
          <p:cNvSpPr txBox="1"/>
          <p:nvPr/>
        </p:nvSpPr>
        <p:spPr>
          <a:xfrm>
            <a:off x="2154435" y="2694476"/>
            <a:ext cx="9614775" cy="11957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Globally administrate client-focused meta services with B2C processes. Distinctively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synergies excellent communities and global manufactured products. Objectively </a:t>
            </a:r>
          </a:p>
          <a:p>
            <a:pPr algn="l">
              <a:lnSpc>
                <a:spcPct val="15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integrate distributed internal or "organic" sources before cross functional resources.</a:t>
            </a:r>
          </a:p>
        </p:txBody>
      </p:sp>
      <p:sp>
        <p:nvSpPr>
          <p:cNvPr id="1446" name="350…"/>
          <p:cNvSpPr txBox="1"/>
          <p:nvPr/>
        </p:nvSpPr>
        <p:spPr>
          <a:xfrm>
            <a:off x="2154435" y="4523546"/>
            <a:ext cx="3167652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350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Application Special User</a:t>
            </a:r>
          </a:p>
        </p:txBody>
      </p:sp>
      <p:sp>
        <p:nvSpPr>
          <p:cNvPr id="1447" name="95%…"/>
          <p:cNvSpPr txBox="1"/>
          <p:nvPr/>
        </p:nvSpPr>
        <p:spPr>
          <a:xfrm>
            <a:off x="5578280" y="4523546"/>
            <a:ext cx="2710313" cy="13180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20000"/>
              </a:lnSpc>
              <a:defRPr sz="5500" b="0">
                <a:solidFill>
                  <a:srgbClr val="30353E"/>
                </a:solidFill>
                <a:latin typeface="Aileron Heavy"/>
                <a:ea typeface="Aileron Heavy"/>
                <a:cs typeface="Aileron Heavy"/>
                <a:sym typeface="Aileron Heavy"/>
              </a:defRPr>
            </a:pPr>
            <a:r>
              <a:rPr dirty="0">
                <a:latin typeface="Inter ExtraBold" panose="02000503000000020004" pitchFamily="2" charset="0"/>
                <a:ea typeface="Inter ExtraBold" panose="02000503000000020004" pitchFamily="2" charset="0"/>
              </a:rPr>
              <a:t>95</a:t>
            </a:r>
            <a:r>
              <a:rPr sz="1800" dirty="0">
                <a:latin typeface="Inter ExtraBold" panose="02000503000000020004" pitchFamily="2" charset="0"/>
                <a:ea typeface="Inter ExtraBold" panose="02000503000000020004" pitchFamily="2" charset="0"/>
              </a:rPr>
              <a:t>%</a:t>
            </a:r>
          </a:p>
          <a:p>
            <a:pPr algn="l">
              <a:lnSpc>
                <a:spcPct val="120000"/>
              </a:lnSpc>
              <a:defRPr sz="1800" b="0">
                <a:solidFill>
                  <a:srgbClr val="677180"/>
                </a:solidFill>
                <a:latin typeface="Aileron Light"/>
                <a:ea typeface="Aileron Light"/>
                <a:cs typeface="Aileron Light"/>
                <a:sym typeface="Aileron Light"/>
              </a:defRPr>
            </a:pPr>
            <a:r>
              <a:rPr b="0" dirty="0">
                <a:latin typeface="Inter Light" panose="02000503000000020004" pitchFamily="2" charset="0"/>
                <a:ea typeface="Inter Light" panose="02000503000000020004" pitchFamily="2" charset="0"/>
              </a:rPr>
              <a:t>Facebook Marketing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8E5F917-B612-C349-927C-EC346EE8E5AF}"/>
              </a:ext>
            </a:extLst>
          </p:cNvPr>
          <p:cNvCxnSpPr>
            <a:cxnSpLocks/>
          </p:cNvCxnSpPr>
          <p:nvPr/>
        </p:nvCxnSpPr>
        <p:spPr>
          <a:xfrm>
            <a:off x="2154435" y="2288908"/>
            <a:ext cx="630768" cy="0"/>
          </a:xfrm>
          <a:prstGeom prst="line">
            <a:avLst/>
          </a:prstGeom>
          <a:noFill/>
          <a:ln w="25400" cap="flat">
            <a:solidFill>
              <a:srgbClr val="67717F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5D942BC-ABAD-42D2-BEB6-E2C135121848}"/>
              </a:ext>
            </a:extLst>
          </p:cNvPr>
          <p:cNvGrpSpPr/>
          <p:nvPr/>
        </p:nvGrpSpPr>
        <p:grpSpPr>
          <a:xfrm>
            <a:off x="2146978" y="6952151"/>
            <a:ext cx="8238794" cy="4518202"/>
            <a:chOff x="2146978" y="6952151"/>
            <a:chExt cx="8238794" cy="451820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01EAE3C-8B60-4202-BAB0-1E22010F6F2C}"/>
                </a:ext>
              </a:extLst>
            </p:cNvPr>
            <p:cNvGrpSpPr/>
            <p:nvPr/>
          </p:nvGrpSpPr>
          <p:grpSpPr>
            <a:xfrm>
              <a:off x="2146978" y="10951211"/>
              <a:ext cx="8238794" cy="93212"/>
              <a:chOff x="13837305" y="11575876"/>
              <a:chExt cx="8491552" cy="118898"/>
            </a:xfrm>
          </p:grpSpPr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E3845F6-CCB3-4688-92E0-B06024721ACB}"/>
                  </a:ext>
                </a:extLst>
              </p:cNvPr>
              <p:cNvCxnSpPr/>
              <p:nvPr/>
            </p:nvCxnSpPr>
            <p:spPr>
              <a:xfrm>
                <a:off x="13837305" y="11577505"/>
                <a:ext cx="8491552" cy="0"/>
              </a:xfrm>
              <a:prstGeom prst="line">
                <a:avLst/>
              </a:prstGeom>
              <a:noFill/>
              <a:ln w="6350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1768F88-944C-4FD7-A0BB-C95677B756ED}"/>
                  </a:ext>
                </a:extLst>
              </p:cNvPr>
              <p:cNvCxnSpPr/>
              <p:nvPr/>
            </p:nvCxnSpPr>
            <p:spPr>
              <a:xfrm>
                <a:off x="13837305" y="11583093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5B334411-758E-409F-AE38-DFD0CD0FA651}"/>
                  </a:ext>
                </a:extLst>
              </p:cNvPr>
              <p:cNvCxnSpPr/>
              <p:nvPr/>
            </p:nvCxnSpPr>
            <p:spPr>
              <a:xfrm>
                <a:off x="15307981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957359A7-7278-46FD-9EEF-2FB559639BA3}"/>
                  </a:ext>
                </a:extLst>
              </p:cNvPr>
              <p:cNvCxnSpPr/>
              <p:nvPr/>
            </p:nvCxnSpPr>
            <p:spPr>
              <a:xfrm>
                <a:off x="1668256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10484194-02A9-44B6-A9B8-DBA514EA2E30}"/>
                  </a:ext>
                </a:extLst>
              </p:cNvPr>
              <p:cNvCxnSpPr/>
              <p:nvPr/>
            </p:nvCxnSpPr>
            <p:spPr>
              <a:xfrm>
                <a:off x="18049872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1F405ED7-A3ED-415B-B5D6-D379B40285F0}"/>
                  </a:ext>
                </a:extLst>
              </p:cNvPr>
              <p:cNvCxnSpPr/>
              <p:nvPr/>
            </p:nvCxnSpPr>
            <p:spPr>
              <a:xfrm>
                <a:off x="1943589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0C5AA180-FCE2-420C-A013-C70E82739335}"/>
                  </a:ext>
                </a:extLst>
              </p:cNvPr>
              <p:cNvCxnSpPr/>
              <p:nvPr/>
            </p:nvCxnSpPr>
            <p:spPr>
              <a:xfrm>
                <a:off x="20802524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777CE21C-0330-4B56-B5A5-176BB4015F52}"/>
                  </a:ext>
                </a:extLst>
              </p:cNvPr>
              <p:cNvCxnSpPr/>
              <p:nvPr/>
            </p:nvCxnSpPr>
            <p:spPr>
              <a:xfrm>
                <a:off x="22328857" y="11575876"/>
                <a:ext cx="0" cy="111681"/>
              </a:xfrm>
              <a:prstGeom prst="line">
                <a:avLst/>
              </a:prstGeom>
              <a:noFill/>
              <a:ln w="9525" cap="flat">
                <a:solidFill>
                  <a:srgbClr val="677180"/>
                </a:solidFill>
                <a:prstDash val="solid"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0BB939A-6131-4BA2-B5F2-7857E07275B3}"/>
                </a:ext>
              </a:extLst>
            </p:cNvPr>
            <p:cNvGrpSpPr/>
            <p:nvPr/>
          </p:nvGrpSpPr>
          <p:grpSpPr>
            <a:xfrm>
              <a:off x="2477672" y="10952262"/>
              <a:ext cx="7593561" cy="518091"/>
              <a:chOff x="14302031" y="11642818"/>
              <a:chExt cx="7586923" cy="660862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83F3D77-F22A-46DD-A763-551ACB590A3D}"/>
                  </a:ext>
                </a:extLst>
              </p:cNvPr>
              <p:cNvSpPr txBox="1"/>
              <p:nvPr/>
            </p:nvSpPr>
            <p:spPr>
              <a:xfrm>
                <a:off x="21151839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u="none" strike="noStrike" cap="none" spc="0" normalizeH="0" baseline="0" dirty="0">
                    <a:ln>
                      <a:noFill/>
                    </a:ln>
                    <a:solidFill>
                      <a:srgbClr val="677180"/>
                    </a:solidFill>
                    <a:effectLst/>
                    <a:uFillTx/>
                    <a:latin typeface="Inter Light" panose="02000503000000020004" pitchFamily="2" charset="0"/>
                    <a:ea typeface="Roboto" charset="0"/>
                    <a:cs typeface="Roboto" charset="0"/>
                    <a:sym typeface="Roboto Black"/>
                  </a:rPr>
                  <a:t>TY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028A32B-A5B0-48CF-B554-577D140E48C1}"/>
                  </a:ext>
                </a:extLst>
              </p:cNvPr>
              <p:cNvSpPr txBox="1"/>
              <p:nvPr/>
            </p:nvSpPr>
            <p:spPr>
              <a:xfrm>
                <a:off x="19777730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GD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A34BEC0-BF5C-4AE8-9E6B-B26CFEB6B131}"/>
                  </a:ext>
                </a:extLst>
              </p:cNvPr>
              <p:cNvSpPr txBox="1"/>
              <p:nvPr/>
            </p:nvSpPr>
            <p:spPr>
              <a:xfrm>
                <a:off x="18384881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PO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7C765C4-719E-48DC-A6EE-DD6763652E0D}"/>
                  </a:ext>
                </a:extLst>
              </p:cNvPr>
              <p:cNvSpPr txBox="1"/>
              <p:nvPr/>
            </p:nvSpPr>
            <p:spPr>
              <a:xfrm>
                <a:off x="16992032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NH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917DAAD-222D-41FB-973D-76545C1692CC}"/>
                  </a:ext>
                </a:extLst>
              </p:cNvPr>
              <p:cNvSpPr txBox="1"/>
              <p:nvPr/>
            </p:nvSpPr>
            <p:spPr>
              <a:xfrm>
                <a:off x="15641715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ML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27F6F4C-CF3B-4482-8159-FEA7D1114F65}"/>
                  </a:ext>
                </a:extLst>
              </p:cNvPr>
              <p:cNvSpPr txBox="1"/>
              <p:nvPr/>
            </p:nvSpPr>
            <p:spPr>
              <a:xfrm>
                <a:off x="14302031" y="11642818"/>
                <a:ext cx="737115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HD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2421D09-D9DF-4F1C-8A12-AAF89DB82AF4}"/>
                </a:ext>
              </a:extLst>
            </p:cNvPr>
            <p:cNvGrpSpPr/>
            <p:nvPr/>
          </p:nvGrpSpPr>
          <p:grpSpPr>
            <a:xfrm>
              <a:off x="2468023" y="7442200"/>
              <a:ext cx="7614317" cy="3515795"/>
              <a:chOff x="14281294" y="8081067"/>
              <a:chExt cx="7607660" cy="3503463"/>
            </a:xfrm>
            <a:solidFill>
              <a:srgbClr val="677180"/>
            </a:solidFill>
          </p:grpSpPr>
          <p:sp>
            <p:nvSpPr>
              <p:cNvPr id="23" name="Freeform 16">
                <a:extLst>
                  <a:ext uri="{FF2B5EF4-FFF2-40B4-BE49-F238E27FC236}">
                    <a16:creationId xmlns:a16="http://schemas.microsoft.com/office/drawing/2014/main" id="{9930C255-A795-44B8-8381-68443562B6BC}"/>
                  </a:ext>
                </a:extLst>
              </p:cNvPr>
              <p:cNvSpPr/>
              <p:nvPr/>
            </p:nvSpPr>
            <p:spPr>
              <a:xfrm>
                <a:off x="21151839" y="8081067"/>
                <a:ext cx="737115" cy="3503463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8F13A3F-A115-46E4-8EE7-35BCC9BEE62C}"/>
                  </a:ext>
                </a:extLst>
              </p:cNvPr>
              <p:cNvSpPr/>
              <p:nvPr/>
            </p:nvSpPr>
            <p:spPr>
              <a:xfrm>
                <a:off x="14281294" y="10356193"/>
                <a:ext cx="737115" cy="490716"/>
              </a:xfrm>
              <a:prstGeom prst="rect">
                <a:avLst/>
              </a:pr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5" name="Freeform 19">
                <a:extLst>
                  <a:ext uri="{FF2B5EF4-FFF2-40B4-BE49-F238E27FC236}">
                    <a16:creationId xmlns:a16="http://schemas.microsoft.com/office/drawing/2014/main" id="{3214AD98-EDE0-46BC-8251-F1A4CCAC0644}"/>
                  </a:ext>
                </a:extLst>
              </p:cNvPr>
              <p:cNvSpPr/>
              <p:nvPr/>
            </p:nvSpPr>
            <p:spPr>
              <a:xfrm>
                <a:off x="15655403" y="8912541"/>
                <a:ext cx="737116" cy="2671989"/>
              </a:xfrm>
              <a:custGeom>
                <a:avLst/>
                <a:gdLst>
                  <a:gd name="connsiteX0" fmla="*/ 0 w 737116"/>
                  <a:gd name="connsiteY0" fmla="*/ 0 h 2671989"/>
                  <a:gd name="connsiteX1" fmla="*/ 737115 w 737116"/>
                  <a:gd name="connsiteY1" fmla="*/ 0 h 2671989"/>
                  <a:gd name="connsiteX2" fmla="*/ 737115 w 737116"/>
                  <a:gd name="connsiteY2" fmla="*/ 706029 h 2671989"/>
                  <a:gd name="connsiteX3" fmla="*/ 737116 w 737116"/>
                  <a:gd name="connsiteY3" fmla="*/ 706029 h 2671989"/>
                  <a:gd name="connsiteX4" fmla="*/ 737116 w 737116"/>
                  <a:gd name="connsiteY4" fmla="*/ 2671989 h 2671989"/>
                  <a:gd name="connsiteX5" fmla="*/ 1 w 737116"/>
                  <a:gd name="connsiteY5" fmla="*/ 2671989 h 2671989"/>
                  <a:gd name="connsiteX6" fmla="*/ 1 w 737116"/>
                  <a:gd name="connsiteY6" fmla="*/ 1965960 h 2671989"/>
                  <a:gd name="connsiteX7" fmla="*/ 0 w 737116"/>
                  <a:gd name="connsiteY7" fmla="*/ 1965960 h 2671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6" h="2671989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706029"/>
                    </a:lnTo>
                    <a:lnTo>
                      <a:pt x="737116" y="706029"/>
                    </a:lnTo>
                    <a:lnTo>
                      <a:pt x="737116" y="2671989"/>
                    </a:lnTo>
                    <a:lnTo>
                      <a:pt x="1" y="2671989"/>
                    </a:lnTo>
                    <a:lnTo>
                      <a:pt x="1" y="1965960"/>
                    </a:lnTo>
                    <a:lnTo>
                      <a:pt x="0" y="1965960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6" name="Freeform 20">
                <a:extLst>
                  <a:ext uri="{FF2B5EF4-FFF2-40B4-BE49-F238E27FC236}">
                    <a16:creationId xmlns:a16="http://schemas.microsoft.com/office/drawing/2014/main" id="{18720185-BF19-4516-A37B-9B534C802BCA}"/>
                  </a:ext>
                </a:extLst>
              </p:cNvPr>
              <p:cNvSpPr/>
              <p:nvPr/>
            </p:nvSpPr>
            <p:spPr>
              <a:xfrm>
                <a:off x="17029513" y="10472948"/>
                <a:ext cx="737115" cy="1111582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:a16="http://schemas.microsoft.com/office/drawing/2014/main" id="{115A7CD0-8314-499A-93EE-3DCA8AC1414A}"/>
                  </a:ext>
                </a:extLst>
              </p:cNvPr>
              <p:cNvSpPr/>
              <p:nvPr/>
            </p:nvSpPr>
            <p:spPr>
              <a:xfrm>
                <a:off x="18403622" y="10283115"/>
                <a:ext cx="737115" cy="1301414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  <p:sp>
            <p:nvSpPr>
              <p:cNvPr id="28" name="Freeform 23">
                <a:extLst>
                  <a:ext uri="{FF2B5EF4-FFF2-40B4-BE49-F238E27FC236}">
                    <a16:creationId xmlns:a16="http://schemas.microsoft.com/office/drawing/2014/main" id="{503DF8B2-D7B9-4A45-8F06-5D342CFC1565}"/>
                  </a:ext>
                </a:extLst>
              </p:cNvPr>
              <p:cNvSpPr/>
              <p:nvPr/>
            </p:nvSpPr>
            <p:spPr>
              <a:xfrm>
                <a:off x="19777731" y="8912541"/>
                <a:ext cx="737115" cy="2671989"/>
              </a:xfrm>
              <a:custGeom>
                <a:avLst/>
                <a:gdLst>
                  <a:gd name="connsiteX0" fmla="*/ 0 w 737115"/>
                  <a:gd name="connsiteY0" fmla="*/ 0 h 3503463"/>
                  <a:gd name="connsiteX1" fmla="*/ 737115 w 737115"/>
                  <a:gd name="connsiteY1" fmla="*/ 0 h 3503463"/>
                  <a:gd name="connsiteX2" fmla="*/ 737115 w 737115"/>
                  <a:gd name="connsiteY2" fmla="*/ 1537503 h 3503463"/>
                  <a:gd name="connsiteX3" fmla="*/ 737115 w 737115"/>
                  <a:gd name="connsiteY3" fmla="*/ 1965960 h 3503463"/>
                  <a:gd name="connsiteX4" fmla="*/ 737115 w 737115"/>
                  <a:gd name="connsiteY4" fmla="*/ 3503463 h 3503463"/>
                  <a:gd name="connsiteX5" fmla="*/ 0 w 737115"/>
                  <a:gd name="connsiteY5" fmla="*/ 3503463 h 3503463"/>
                  <a:gd name="connsiteX6" fmla="*/ 0 w 737115"/>
                  <a:gd name="connsiteY6" fmla="*/ 1965960 h 3503463"/>
                  <a:gd name="connsiteX7" fmla="*/ 0 w 737115"/>
                  <a:gd name="connsiteY7" fmla="*/ 1537503 h 3503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37115" h="3503463">
                    <a:moveTo>
                      <a:pt x="0" y="0"/>
                    </a:moveTo>
                    <a:lnTo>
                      <a:pt x="737115" y="0"/>
                    </a:lnTo>
                    <a:lnTo>
                      <a:pt x="737115" y="1537503"/>
                    </a:lnTo>
                    <a:lnTo>
                      <a:pt x="737115" y="1965960"/>
                    </a:lnTo>
                    <a:lnTo>
                      <a:pt x="737115" y="3503463"/>
                    </a:lnTo>
                    <a:lnTo>
                      <a:pt x="0" y="3503463"/>
                    </a:lnTo>
                    <a:lnTo>
                      <a:pt x="0" y="1965960"/>
                    </a:lnTo>
                    <a:lnTo>
                      <a:pt x="0" y="1537503"/>
                    </a:lnTo>
                    <a:close/>
                  </a:path>
                </a:pathLst>
              </a:custGeom>
              <a:solidFill>
                <a:srgbClr val="30353E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fromWordArt="0" anchor="ctr" anchorCtr="0" forceAA="0" compatLnSpc="1">
                <a:no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3200" u="none" strike="noStrike" cap="none" spc="0" normalizeH="0" baseline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Inter ExtraBold" panose="02000503000000020004" pitchFamily="2" charset="0"/>
                  <a:ea typeface="+mj-ea"/>
                  <a:cs typeface="+mj-cs"/>
                  <a:sym typeface="Helvetica Neue Medium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F8AFEAD-3B00-4A95-8812-3894CD507776}"/>
                </a:ext>
              </a:extLst>
            </p:cNvPr>
            <p:cNvGrpSpPr/>
            <p:nvPr/>
          </p:nvGrpSpPr>
          <p:grpSpPr>
            <a:xfrm>
              <a:off x="2479496" y="6952151"/>
              <a:ext cx="7597109" cy="2954189"/>
              <a:chOff x="14292756" y="7495383"/>
              <a:chExt cx="7590467" cy="3768278"/>
            </a:xfrm>
          </p:grpSpPr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3C8804-ED2A-4478-9205-681F10EAE150}"/>
                  </a:ext>
                </a:extLst>
              </p:cNvPr>
              <p:cNvSpPr txBox="1"/>
              <p:nvPr/>
            </p:nvSpPr>
            <p:spPr>
              <a:xfrm>
                <a:off x="14292756" y="9460900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45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C0259AE-6F8C-4F2A-8385-9F6FDAB0ACBD}"/>
                  </a:ext>
                </a:extLst>
              </p:cNvPr>
              <p:cNvSpPr txBox="1"/>
              <p:nvPr/>
            </p:nvSpPr>
            <p:spPr>
              <a:xfrm>
                <a:off x="15655403" y="8628417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FBEDFB3-C27F-499E-82D6-EFB03BEE06F8}"/>
                  </a:ext>
                </a:extLst>
              </p:cNvPr>
              <p:cNvSpPr txBox="1"/>
              <p:nvPr/>
            </p:nvSpPr>
            <p:spPr>
              <a:xfrm>
                <a:off x="17028624" y="10602799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25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3506295-1E63-46C1-A3DB-7838C482E342}"/>
                  </a:ext>
                </a:extLst>
              </p:cNvPr>
              <p:cNvSpPr txBox="1"/>
              <p:nvPr/>
            </p:nvSpPr>
            <p:spPr>
              <a:xfrm>
                <a:off x="18411004" y="10308979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30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6B59AAE-BA50-4FDF-940B-90FA03224788}"/>
                  </a:ext>
                </a:extLst>
              </p:cNvPr>
              <p:cNvSpPr txBox="1"/>
              <p:nvPr/>
            </p:nvSpPr>
            <p:spPr>
              <a:xfrm>
                <a:off x="19793384" y="8634370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60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8C09ECB-214B-40F8-9C67-037E5C6E4029}"/>
                  </a:ext>
                </a:extLst>
              </p:cNvPr>
              <p:cNvSpPr txBox="1"/>
              <p:nvPr/>
            </p:nvSpPr>
            <p:spPr>
              <a:xfrm>
                <a:off x="21157569" y="7495383"/>
                <a:ext cx="725654" cy="66086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8255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800" b="0" dirty="0">
                    <a:solidFill>
                      <a:srgbClr val="677180"/>
                    </a:solidFill>
                    <a:latin typeface="Inter Light" panose="02000503000000020004" pitchFamily="2" charset="0"/>
                    <a:ea typeface="Roboto" charset="0"/>
                    <a:cs typeface="Roboto" charset="0"/>
                  </a:rPr>
                  <a:t>80</a:t>
                </a:r>
                <a:endParaRPr kumimoji="0" lang="en-US" sz="1800" b="0" u="none" strike="noStrike" cap="none" spc="0" normalizeH="0" baseline="0" dirty="0">
                  <a:ln>
                    <a:noFill/>
                  </a:ln>
                  <a:solidFill>
                    <a:srgbClr val="677180"/>
                  </a:solidFill>
                  <a:effectLst/>
                  <a:uFillTx/>
                  <a:latin typeface="Inter Light" panose="02000503000000020004" pitchFamily="2" charset="0"/>
                  <a:ea typeface="Roboto" charset="0"/>
                  <a:cs typeface="Roboto" charset="0"/>
                  <a:sym typeface="Roboto Black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750"/>
                                        <p:tgtEl>
                                          <p:spTgt spid="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4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4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750"/>
                                        <p:tgtEl>
                                          <p:spTgt spid="1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" presetClass="entr" presetSubtype="4" decel="10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9" grpId="0" animBg="1"/>
      <p:bldP spid="1439" grpId="1" animBg="1"/>
      <p:bldP spid="1440" grpId="0" animBg="1"/>
      <p:bldP spid="1443" grpId="0" animBg="1"/>
      <p:bldP spid="1446" grpId="0" animBg="1"/>
      <p:bldP spid="1447" grpId="0" animBg="1"/>
    </p:bldLst>
  </p:timing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KLOE">
      <a:majorFont>
        <a:latin typeface="Aileron Heavy"/>
        <a:ea typeface="Helvetica Neue Medium"/>
        <a:cs typeface="Helvetica Neue Medium"/>
      </a:majorFont>
      <a:minorFont>
        <a:latin typeface="Aileron Light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6566</TotalTime>
  <Words>5173</Words>
  <Application>Microsoft Macintosh PowerPoint</Application>
  <PresentationFormat>Custom</PresentationFormat>
  <Paragraphs>1484</Paragraphs>
  <Slides>121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121</vt:i4>
      </vt:variant>
    </vt:vector>
  </HeadingPairs>
  <TitlesOfParts>
    <vt:vector size="131" baseType="lpstr">
      <vt:lpstr>Aileron Light</vt:lpstr>
      <vt:lpstr>Calibri</vt:lpstr>
      <vt:lpstr>Helvetica Light</vt:lpstr>
      <vt:lpstr>Helvetica Neue</vt:lpstr>
      <vt:lpstr>Helvetica Neue Light</vt:lpstr>
      <vt:lpstr>Inter</vt:lpstr>
      <vt:lpstr>Inter ExtraBold</vt:lpstr>
      <vt:lpstr>Inter Light</vt:lpstr>
      <vt:lpstr>Open Sans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Uuganbayar Davaadorj</cp:lastModifiedBy>
  <cp:revision>424</cp:revision>
  <dcterms:modified xsi:type="dcterms:W3CDTF">2023-06-28T06:50:13Z</dcterms:modified>
</cp:coreProperties>
</file>