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  <p:sldId id="268" r:id="rId20"/>
    <p:sldId id="269" r:id="rId21"/>
    <p:sldId id="270" r:id="rId22"/>
    <p:sldId id="271" r:id="rId23"/>
    <p:sldId id="272" r:id="rId24"/>
    <p:sldId id="273" r:id="rId25"/>
    <p:sldId id="274" r:id="rId26"/>
    <p:sldId id="275" r:id="rId27"/>
    <p:sldId id="276" r:id="rId28"/>
    <p:sldId id="277" r:id="rId29"/>
    <p:sldId id="278" r:id="rId30"/>
    <p:sldId id="279" r:id="rId31"/>
    <p:sldId id="280" r:id="rId32"/>
    <p:sldId id="281" r:id="rId33"/>
    <p:sldId id="282" r:id="rId34"/>
    <p:sldId id="283" r:id="rId35"/>
    <p:sldId id="284" r:id="rId36"/>
    <p:sldId id="285" r:id="rId37"/>
    <p:sldId id="286" r:id="rId38"/>
    <p:sldId id="287" r:id="rId39"/>
    <p:sldId id="288" r:id="rId40"/>
    <p:sldId id="289" r:id="rId41"/>
    <p:sldId id="290" r:id="rId42"/>
    <p:sldId id="291" r:id="rId43"/>
    <p:sldId id="292" r:id="rId44"/>
    <p:sldId id="293" r:id="rId45"/>
    <p:sldId id="294" r:id="rId46"/>
    <p:sldId id="295" r:id="rId47"/>
    <p:sldId id="296" r:id="rId48"/>
    <p:sldId id="297" r:id="rId49"/>
    <p:sldId id="298" r:id="rId50"/>
    <p:sldId id="299" r:id="rId51"/>
    <p:sldId id="300" r:id="rId52"/>
    <p:sldId id="301" r:id="rId53"/>
    <p:sldId id="302" r:id="rId54"/>
    <p:sldId id="303" r:id="rId55"/>
    <p:sldId id="304" r:id="rId56"/>
    <p:sldId id="305" r:id="rId57"/>
  </p:sldIdLst>
  <p:sldSz cx="12192000" cy="6858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222222"/>
        </a:solidFill>
        <a:effectLst/>
        <a:uFillTx/>
        <a:latin typeface="Poppins Regular"/>
        <a:ea typeface="Poppins Regular"/>
        <a:cs typeface="Poppins Regular"/>
        <a:sym typeface="Poppins Regular"/>
      </a:defRPr>
    </a:lvl1pPr>
    <a:lvl2pPr marL="0" marR="0" indent="457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222222"/>
        </a:solidFill>
        <a:effectLst/>
        <a:uFillTx/>
        <a:latin typeface="Poppins Regular"/>
        <a:ea typeface="Poppins Regular"/>
        <a:cs typeface="Poppins Regular"/>
        <a:sym typeface="Poppins Regular"/>
      </a:defRPr>
    </a:lvl2pPr>
    <a:lvl3pPr marL="0" marR="0" indent="914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222222"/>
        </a:solidFill>
        <a:effectLst/>
        <a:uFillTx/>
        <a:latin typeface="Poppins Regular"/>
        <a:ea typeface="Poppins Regular"/>
        <a:cs typeface="Poppins Regular"/>
        <a:sym typeface="Poppins Regular"/>
      </a:defRPr>
    </a:lvl3pPr>
    <a:lvl4pPr marL="0" marR="0" indent="1371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222222"/>
        </a:solidFill>
        <a:effectLst/>
        <a:uFillTx/>
        <a:latin typeface="Poppins Regular"/>
        <a:ea typeface="Poppins Regular"/>
        <a:cs typeface="Poppins Regular"/>
        <a:sym typeface="Poppins Regular"/>
      </a:defRPr>
    </a:lvl4pPr>
    <a:lvl5pPr marL="0" marR="0" indent="18288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222222"/>
        </a:solidFill>
        <a:effectLst/>
        <a:uFillTx/>
        <a:latin typeface="Poppins Regular"/>
        <a:ea typeface="Poppins Regular"/>
        <a:cs typeface="Poppins Regular"/>
        <a:sym typeface="Poppins Regular"/>
      </a:defRPr>
    </a:lvl5pPr>
    <a:lvl6pPr marL="0" marR="0" indent="22860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222222"/>
        </a:solidFill>
        <a:effectLst/>
        <a:uFillTx/>
        <a:latin typeface="Poppins Regular"/>
        <a:ea typeface="Poppins Regular"/>
        <a:cs typeface="Poppins Regular"/>
        <a:sym typeface="Poppins Regular"/>
      </a:defRPr>
    </a:lvl6pPr>
    <a:lvl7pPr marL="0" marR="0" indent="27432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222222"/>
        </a:solidFill>
        <a:effectLst/>
        <a:uFillTx/>
        <a:latin typeface="Poppins Regular"/>
        <a:ea typeface="Poppins Regular"/>
        <a:cs typeface="Poppins Regular"/>
        <a:sym typeface="Poppins Regular"/>
      </a:defRPr>
    </a:lvl7pPr>
    <a:lvl8pPr marL="0" marR="0" indent="32004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222222"/>
        </a:solidFill>
        <a:effectLst/>
        <a:uFillTx/>
        <a:latin typeface="Poppins Regular"/>
        <a:ea typeface="Poppins Regular"/>
        <a:cs typeface="Poppins Regular"/>
        <a:sym typeface="Poppins Regular"/>
      </a:defRPr>
    </a:lvl8pPr>
    <a:lvl9pPr marL="0" marR="0" indent="365760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222222"/>
        </a:solidFill>
        <a:effectLst/>
        <a:uFillTx/>
        <a:latin typeface="Poppins Regular"/>
        <a:ea typeface="Poppins Regular"/>
        <a:cs typeface="Poppins Regular"/>
        <a:sym typeface="Poppins Regular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Poppins Regular"/>
          <a:ea typeface="Poppins Regular"/>
          <a:cs typeface="Poppins Regular"/>
        </a:font>
        <a:srgbClr val="222222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CBD8"/>
          </a:solidFill>
        </a:fill>
      </a:tcStyle>
    </a:wholeTbl>
    <a:band2H>
      <a:tcTxStyle b="def" i="def"/>
      <a:tcStyle>
        <a:tcBdr/>
        <a:fill>
          <a:solidFill>
            <a:srgbClr val="FDE7ED"/>
          </a:solidFill>
        </a:fill>
      </a:tcStyle>
    </a:band2H>
    <a:firstCol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>
          <a:latin typeface="Poppins Regular"/>
          <a:ea typeface="Poppins Regular"/>
          <a:cs typeface="Poppins Regular"/>
        </a:font>
        <a:srgbClr val="222222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CAE5"/>
          </a:solidFill>
        </a:fill>
      </a:tcStyle>
    </a:wholeTbl>
    <a:band2H>
      <a:tcTxStyle b="def" i="def"/>
      <a:tcStyle>
        <a:tcBdr/>
        <a:fill>
          <a:solidFill>
            <a:srgbClr val="EBE6F2"/>
          </a:solidFill>
        </a:fill>
      </a:tcStyle>
    </a:band2H>
    <a:firstCol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Poppins Regular"/>
          <a:ea typeface="Poppins Regular"/>
          <a:cs typeface="Poppins Regular"/>
        </a:font>
        <a:srgbClr val="222222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DCAE0"/>
          </a:solidFill>
        </a:fill>
      </a:tcStyle>
    </a:wholeTbl>
    <a:band2H>
      <a:tcTxStyle b="def" i="def"/>
      <a:tcStyle>
        <a:tcBdr/>
        <a:fill>
          <a:solidFill>
            <a:srgbClr val="E7E6F0"/>
          </a:solidFill>
        </a:fill>
      </a:tcStyle>
    </a:band2H>
    <a:firstCol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Poppins Regular"/>
          <a:ea typeface="Poppins Regular"/>
          <a:cs typeface="Poppins Regular"/>
        </a:font>
        <a:srgbClr val="222222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7E7E7"/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>
          <a:latin typeface="Poppins Bold"/>
          <a:ea typeface="Poppins Bold"/>
          <a:cs typeface="Poppins Bold"/>
        </a:font>
        <a:srgbClr val="222222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222222"/>
              </a:solidFill>
              <a:prstDash val="solid"/>
              <a:round/>
            </a:ln>
          </a:top>
          <a:bottom>
            <a:ln w="25400" cap="flat">
              <a:solidFill>
                <a:srgbClr val="222222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222222"/>
              </a:solidFill>
              <a:prstDash val="solid"/>
              <a:round/>
            </a:ln>
          </a:top>
          <a:bottom>
            <a:ln w="25400" cap="flat">
              <a:solidFill>
                <a:srgbClr val="222222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Poppins Regular"/>
          <a:ea typeface="Poppins Regular"/>
          <a:cs typeface="Poppins Regular"/>
        </a:font>
        <a:srgbClr val="222222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BCBCB"/>
          </a:solidFill>
        </a:fill>
      </a:tcStyle>
    </a:wholeTbl>
    <a:band2H>
      <a:tcTxStyle b="def" i="def"/>
      <a:tcStyle>
        <a:tcBdr/>
        <a:fill>
          <a:solidFill>
            <a:srgbClr val="E7E7E7"/>
          </a:solidFill>
        </a:fill>
      </a:tcStyle>
    </a:band2H>
    <a:firstCol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222222"/>
          </a:solidFill>
        </a:fill>
      </a:tcStyle>
    </a:firstCol>
    <a:lastRow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222222"/>
          </a:solidFill>
        </a:fill>
      </a:tcStyle>
    </a:lastRow>
    <a:firstRow>
      <a:tcTxStyle b="on" i="off">
        <a:font>
          <a:latin typeface="Poppins Bold"/>
          <a:ea typeface="Poppins Bold"/>
          <a:cs typeface="Poppins Bold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222222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Poppins Regular"/>
          <a:ea typeface="Poppins Regular"/>
          <a:cs typeface="Poppins Regular"/>
        </a:font>
        <a:srgbClr val="222222"/>
      </a:tcTxStyle>
      <a:tcStyle>
        <a:tcBdr>
          <a:left>
            <a:ln w="12700" cap="flat">
              <a:solidFill>
                <a:srgbClr val="222222"/>
              </a:solidFill>
              <a:prstDash val="solid"/>
              <a:round/>
            </a:ln>
          </a:left>
          <a:right>
            <a:ln w="12700" cap="flat">
              <a:solidFill>
                <a:srgbClr val="222222"/>
              </a:solidFill>
              <a:prstDash val="solid"/>
              <a:round/>
            </a:ln>
          </a:right>
          <a:top>
            <a:ln w="12700" cap="flat">
              <a:solidFill>
                <a:srgbClr val="222222"/>
              </a:solidFill>
              <a:prstDash val="solid"/>
              <a:round/>
            </a:ln>
          </a:top>
          <a:bottom>
            <a:ln w="12700" cap="flat">
              <a:solidFill>
                <a:srgbClr val="222222"/>
              </a:solidFill>
              <a:prstDash val="solid"/>
              <a:round/>
            </a:ln>
          </a:bottom>
          <a:insideH>
            <a:ln w="12700" cap="flat">
              <a:solidFill>
                <a:srgbClr val="222222"/>
              </a:solidFill>
              <a:prstDash val="solid"/>
              <a:round/>
            </a:ln>
          </a:insideH>
          <a:insideV>
            <a:ln w="12700" cap="flat">
              <a:solidFill>
                <a:srgbClr val="222222"/>
              </a:solidFill>
              <a:prstDash val="solid"/>
              <a:round/>
            </a:ln>
          </a:insideV>
        </a:tcBdr>
        <a:fill>
          <a:solidFill>
            <a:srgbClr val="222222">
              <a:alpha val="20000"/>
            </a:srgbClr>
          </a:solidFill>
        </a:fill>
      </a:tcStyle>
    </a:wholeTbl>
    <a:band2H>
      <a:tcTxStyle b="def" i="def"/>
      <a:tcStyle>
        <a:tcBdr/>
        <a:fill>
          <a:solidFill>
            <a:srgbClr val="FFFFFF"/>
          </a:solidFill>
        </a:fill>
      </a:tcStyle>
    </a:band2H>
    <a:firstCol>
      <a:tcTxStyle b="on" i="off">
        <a:font>
          <a:latin typeface="Poppins Bold"/>
          <a:ea typeface="Poppins Bold"/>
          <a:cs typeface="Poppins Bold"/>
        </a:font>
        <a:srgbClr val="222222"/>
      </a:tcTxStyle>
      <a:tcStyle>
        <a:tcBdr>
          <a:left>
            <a:ln w="12700" cap="flat">
              <a:solidFill>
                <a:srgbClr val="222222"/>
              </a:solidFill>
              <a:prstDash val="solid"/>
              <a:round/>
            </a:ln>
          </a:left>
          <a:right>
            <a:ln w="12700" cap="flat">
              <a:solidFill>
                <a:srgbClr val="222222"/>
              </a:solidFill>
              <a:prstDash val="solid"/>
              <a:round/>
            </a:ln>
          </a:right>
          <a:top>
            <a:ln w="12700" cap="flat">
              <a:solidFill>
                <a:srgbClr val="222222"/>
              </a:solidFill>
              <a:prstDash val="solid"/>
              <a:round/>
            </a:ln>
          </a:top>
          <a:bottom>
            <a:ln w="12700" cap="flat">
              <a:solidFill>
                <a:srgbClr val="222222"/>
              </a:solidFill>
              <a:prstDash val="solid"/>
              <a:round/>
            </a:ln>
          </a:bottom>
          <a:insideH>
            <a:ln w="12700" cap="flat">
              <a:solidFill>
                <a:srgbClr val="222222"/>
              </a:solidFill>
              <a:prstDash val="solid"/>
              <a:round/>
            </a:ln>
          </a:insideH>
          <a:insideV>
            <a:ln w="12700" cap="flat">
              <a:solidFill>
                <a:srgbClr val="222222"/>
              </a:solidFill>
              <a:prstDash val="solid"/>
              <a:round/>
            </a:ln>
          </a:insideV>
        </a:tcBdr>
        <a:fill>
          <a:solidFill>
            <a:srgbClr val="222222">
              <a:alpha val="20000"/>
            </a:srgbClr>
          </a:solidFill>
        </a:fill>
      </a:tcStyle>
    </a:firstCol>
    <a:lastRow>
      <a:tcTxStyle b="on" i="off">
        <a:font>
          <a:latin typeface="Poppins Bold"/>
          <a:ea typeface="Poppins Bold"/>
          <a:cs typeface="Poppins Bold"/>
        </a:font>
        <a:srgbClr val="222222"/>
      </a:tcTxStyle>
      <a:tcStyle>
        <a:tcBdr>
          <a:left>
            <a:ln w="12700" cap="flat">
              <a:solidFill>
                <a:srgbClr val="222222"/>
              </a:solidFill>
              <a:prstDash val="solid"/>
              <a:round/>
            </a:ln>
          </a:left>
          <a:right>
            <a:ln w="12700" cap="flat">
              <a:solidFill>
                <a:srgbClr val="222222"/>
              </a:solidFill>
              <a:prstDash val="solid"/>
              <a:round/>
            </a:ln>
          </a:right>
          <a:top>
            <a:ln w="50800" cap="flat">
              <a:solidFill>
                <a:srgbClr val="222222"/>
              </a:solidFill>
              <a:prstDash val="solid"/>
              <a:round/>
            </a:ln>
          </a:top>
          <a:bottom>
            <a:ln w="12700" cap="flat">
              <a:solidFill>
                <a:srgbClr val="222222"/>
              </a:solidFill>
              <a:prstDash val="solid"/>
              <a:round/>
            </a:ln>
          </a:bottom>
          <a:insideH>
            <a:ln w="12700" cap="flat">
              <a:solidFill>
                <a:srgbClr val="222222"/>
              </a:solidFill>
              <a:prstDash val="solid"/>
              <a:round/>
            </a:ln>
          </a:insideH>
          <a:insideV>
            <a:ln w="12700" cap="flat">
              <a:solidFill>
                <a:srgbClr val="222222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>
          <a:latin typeface="Poppins Bold"/>
          <a:ea typeface="Poppins Bold"/>
          <a:cs typeface="Poppins Bold"/>
        </a:font>
        <a:srgbClr val="222222"/>
      </a:tcTxStyle>
      <a:tcStyle>
        <a:tcBdr>
          <a:left>
            <a:ln w="12700" cap="flat">
              <a:solidFill>
                <a:srgbClr val="222222"/>
              </a:solidFill>
              <a:prstDash val="solid"/>
              <a:round/>
            </a:ln>
          </a:left>
          <a:right>
            <a:ln w="12700" cap="flat">
              <a:solidFill>
                <a:srgbClr val="222222"/>
              </a:solidFill>
              <a:prstDash val="solid"/>
              <a:round/>
            </a:ln>
          </a:right>
          <a:top>
            <a:ln w="12700" cap="flat">
              <a:solidFill>
                <a:srgbClr val="222222"/>
              </a:solidFill>
              <a:prstDash val="solid"/>
              <a:round/>
            </a:ln>
          </a:top>
          <a:bottom>
            <a:ln w="25400" cap="flat">
              <a:solidFill>
                <a:srgbClr val="222222"/>
              </a:solidFill>
              <a:prstDash val="solid"/>
              <a:round/>
            </a:ln>
          </a:bottom>
          <a:insideH>
            <a:ln w="12700" cap="flat">
              <a:solidFill>
                <a:srgbClr val="222222"/>
              </a:solidFill>
              <a:prstDash val="solid"/>
              <a:round/>
            </a:ln>
          </a:insideH>
          <a:insideV>
            <a:ln w="12700" cap="flat">
              <a:solidFill>
                <a:srgbClr val="222222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Relationship Id="rId20" Type="http://schemas.openxmlformats.org/officeDocument/2006/relationships/slide" Target="slides/slide13.xml"/><Relationship Id="rId21" Type="http://schemas.openxmlformats.org/officeDocument/2006/relationships/slide" Target="slides/slide14.xml"/><Relationship Id="rId22" Type="http://schemas.openxmlformats.org/officeDocument/2006/relationships/slide" Target="slides/slide15.xml"/><Relationship Id="rId23" Type="http://schemas.openxmlformats.org/officeDocument/2006/relationships/slide" Target="slides/slide16.xml"/><Relationship Id="rId24" Type="http://schemas.openxmlformats.org/officeDocument/2006/relationships/slide" Target="slides/slide17.xml"/><Relationship Id="rId25" Type="http://schemas.openxmlformats.org/officeDocument/2006/relationships/slide" Target="slides/slide18.xml"/><Relationship Id="rId26" Type="http://schemas.openxmlformats.org/officeDocument/2006/relationships/slide" Target="slides/slide19.xml"/><Relationship Id="rId27" Type="http://schemas.openxmlformats.org/officeDocument/2006/relationships/slide" Target="slides/slide20.xml"/><Relationship Id="rId28" Type="http://schemas.openxmlformats.org/officeDocument/2006/relationships/slide" Target="slides/slide21.xml"/><Relationship Id="rId29" Type="http://schemas.openxmlformats.org/officeDocument/2006/relationships/slide" Target="slides/slide22.xml"/><Relationship Id="rId30" Type="http://schemas.openxmlformats.org/officeDocument/2006/relationships/slide" Target="slides/slide23.xml"/><Relationship Id="rId31" Type="http://schemas.openxmlformats.org/officeDocument/2006/relationships/slide" Target="slides/slide24.xml"/><Relationship Id="rId32" Type="http://schemas.openxmlformats.org/officeDocument/2006/relationships/slide" Target="slides/slide25.xml"/><Relationship Id="rId33" Type="http://schemas.openxmlformats.org/officeDocument/2006/relationships/slide" Target="slides/slide26.xml"/><Relationship Id="rId34" Type="http://schemas.openxmlformats.org/officeDocument/2006/relationships/slide" Target="slides/slide27.xml"/><Relationship Id="rId35" Type="http://schemas.openxmlformats.org/officeDocument/2006/relationships/slide" Target="slides/slide28.xml"/><Relationship Id="rId36" Type="http://schemas.openxmlformats.org/officeDocument/2006/relationships/slide" Target="slides/slide29.xml"/><Relationship Id="rId37" Type="http://schemas.openxmlformats.org/officeDocument/2006/relationships/slide" Target="slides/slide30.xml"/><Relationship Id="rId38" Type="http://schemas.openxmlformats.org/officeDocument/2006/relationships/slide" Target="slides/slide31.xml"/><Relationship Id="rId39" Type="http://schemas.openxmlformats.org/officeDocument/2006/relationships/slide" Target="slides/slide32.xml"/><Relationship Id="rId40" Type="http://schemas.openxmlformats.org/officeDocument/2006/relationships/slide" Target="slides/slide33.xml"/><Relationship Id="rId41" Type="http://schemas.openxmlformats.org/officeDocument/2006/relationships/slide" Target="slides/slide34.xml"/><Relationship Id="rId42" Type="http://schemas.openxmlformats.org/officeDocument/2006/relationships/slide" Target="slides/slide35.xml"/><Relationship Id="rId43" Type="http://schemas.openxmlformats.org/officeDocument/2006/relationships/slide" Target="slides/slide36.xml"/><Relationship Id="rId44" Type="http://schemas.openxmlformats.org/officeDocument/2006/relationships/slide" Target="slides/slide37.xml"/><Relationship Id="rId45" Type="http://schemas.openxmlformats.org/officeDocument/2006/relationships/slide" Target="slides/slide38.xml"/><Relationship Id="rId46" Type="http://schemas.openxmlformats.org/officeDocument/2006/relationships/slide" Target="slides/slide39.xml"/><Relationship Id="rId47" Type="http://schemas.openxmlformats.org/officeDocument/2006/relationships/slide" Target="slides/slide40.xml"/><Relationship Id="rId48" Type="http://schemas.openxmlformats.org/officeDocument/2006/relationships/slide" Target="slides/slide41.xml"/><Relationship Id="rId49" Type="http://schemas.openxmlformats.org/officeDocument/2006/relationships/slide" Target="slides/slide42.xml"/><Relationship Id="rId50" Type="http://schemas.openxmlformats.org/officeDocument/2006/relationships/slide" Target="slides/slide43.xml"/><Relationship Id="rId51" Type="http://schemas.openxmlformats.org/officeDocument/2006/relationships/slide" Target="slides/slide44.xml"/><Relationship Id="rId52" Type="http://schemas.openxmlformats.org/officeDocument/2006/relationships/slide" Target="slides/slide45.xml"/><Relationship Id="rId53" Type="http://schemas.openxmlformats.org/officeDocument/2006/relationships/slide" Target="slides/slide46.xml"/><Relationship Id="rId54" Type="http://schemas.openxmlformats.org/officeDocument/2006/relationships/slide" Target="slides/slide47.xml"/><Relationship Id="rId55" Type="http://schemas.openxmlformats.org/officeDocument/2006/relationships/slide" Target="slides/slide48.xml"/><Relationship Id="rId56" Type="http://schemas.openxmlformats.org/officeDocument/2006/relationships/slide" Target="slides/slide49.xml"/><Relationship Id="rId57" Type="http://schemas.openxmlformats.org/officeDocument/2006/relationships/slide" Target="slides/slide50.xml"/></Relationships>
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30" name="Shape 30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defRPr sz="1200">
        <a:latin typeface="+mn-lt"/>
        <a:ea typeface="+mn-ea"/>
        <a:cs typeface="+mn-cs"/>
        <a:sym typeface="Calibri"/>
      </a:defRPr>
    </a:lvl1pPr>
    <a:lvl2pPr indent="228600" latinLnBrk="0">
      <a:defRPr sz="1200">
        <a:latin typeface="+mn-lt"/>
        <a:ea typeface="+mn-ea"/>
        <a:cs typeface="+mn-cs"/>
        <a:sym typeface="Calibri"/>
      </a:defRPr>
    </a:lvl2pPr>
    <a:lvl3pPr indent="457200" latinLnBrk="0">
      <a:defRPr sz="1200">
        <a:latin typeface="+mn-lt"/>
        <a:ea typeface="+mn-ea"/>
        <a:cs typeface="+mn-cs"/>
        <a:sym typeface="Calibri"/>
      </a:defRPr>
    </a:lvl3pPr>
    <a:lvl4pPr indent="685800" latinLnBrk="0">
      <a:defRPr sz="1200">
        <a:latin typeface="+mn-lt"/>
        <a:ea typeface="+mn-ea"/>
        <a:cs typeface="+mn-cs"/>
        <a:sym typeface="Calibri"/>
      </a:defRPr>
    </a:lvl4pPr>
    <a:lvl5pPr indent="914400" latinLnBrk="0">
      <a:defRPr sz="1200">
        <a:latin typeface="+mn-lt"/>
        <a:ea typeface="+mn-ea"/>
        <a:cs typeface="+mn-cs"/>
        <a:sym typeface="Calibri"/>
      </a:defRPr>
    </a:lvl5pPr>
    <a:lvl6pPr indent="1143000" latinLnBrk="0">
      <a:defRPr sz="1200">
        <a:latin typeface="+mn-lt"/>
        <a:ea typeface="+mn-ea"/>
        <a:cs typeface="+mn-cs"/>
        <a:sym typeface="Calibri"/>
      </a:defRPr>
    </a:lvl6pPr>
    <a:lvl7pPr indent="1371600" latinLnBrk="0">
      <a:defRPr sz="1200">
        <a:latin typeface="+mn-lt"/>
        <a:ea typeface="+mn-ea"/>
        <a:cs typeface="+mn-cs"/>
        <a:sym typeface="Calibri"/>
      </a:defRPr>
    </a:lvl7pPr>
    <a:lvl8pPr indent="1600200" latinLnBrk="0">
      <a:defRPr sz="1200">
        <a:latin typeface="+mn-lt"/>
        <a:ea typeface="+mn-ea"/>
        <a:cs typeface="+mn-cs"/>
        <a:sym typeface="Calibri"/>
      </a:defRPr>
    </a:lvl8pPr>
    <a:lvl9pPr indent="1828800" latinLnBrk="0">
      <a:defRPr sz="1200">
        <a:latin typeface="+mn-lt"/>
        <a:ea typeface="+mn-ea"/>
        <a:cs typeface="+mn-cs"/>
        <a:sym typeface="Calibri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Main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Slide Number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5" name="Infographic Name"/>
          <p:cNvSpPr txBox="1"/>
          <p:nvPr>
            <p:ph type="body" sz="quarter" idx="21"/>
          </p:nvPr>
        </p:nvSpPr>
        <p:spPr>
          <a:xfrm>
            <a:off x="1272255" y="386080"/>
            <a:ext cx="2380743" cy="355599"/>
          </a:xfrm>
          <a:prstGeom prst="rect">
            <a:avLst/>
          </a:prstGeom>
        </p:spPr>
        <p:txBody>
          <a:bodyPr wrap="none" lIns="0" tIns="0" rIns="0" bIns="0">
            <a:sp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SzTx/>
              <a:buFontTx/>
              <a:buNone/>
              <a:defRPr sz="20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Infographic Name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0" showMasterPhAnim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Slide Number"/>
          <p:cNvSpPr txBox="1"/>
          <p:nvPr>
            <p:ph type="sldNum" sz="quarter" idx="2"/>
          </p:nvPr>
        </p:nvSpPr>
        <p:spPr>
          <a:xfrm>
            <a:off x="10764722" y="6109970"/>
            <a:ext cx="157176" cy="213360"/>
          </a:xfrm>
          <a:prstGeom prst="rect">
            <a:avLst/>
          </a:prstGeom>
        </p:spPr>
        <p:txBody>
          <a:bodyPr/>
          <a:lstStyle>
            <a:lvl1pPr>
              <a:defRPr sz="1200"/>
            </a:lvl1pPr>
          </a:lstStyle>
          <a:p>
            <a:pPr/>
            <a:fld id="{86CB4B4D-7CA3-9044-876B-883B54F8677D}" type="slidenum"/>
          </a:p>
        </p:txBody>
      </p:sp>
      <p:sp>
        <p:nvSpPr>
          <p:cNvPr id="23" name="All rights reserved."/>
          <p:cNvSpPr txBox="1"/>
          <p:nvPr/>
        </p:nvSpPr>
        <p:spPr>
          <a:xfrm>
            <a:off x="9242272" y="6109970"/>
            <a:ext cx="1398932" cy="213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algn="r">
              <a:defRPr sz="1200">
                <a:solidFill>
                  <a:srgbClr val="6C757D"/>
                </a:solidFill>
              </a:defRPr>
            </a:lvl1pPr>
          </a:lstStyle>
          <a:p>
            <a:pPr>
              <a:defRPr>
                <a:solidFill>
                  <a:srgbClr val="414A57"/>
                </a:solidFill>
              </a:defRPr>
            </a:pPr>
            <a:r>
              <a:rPr>
                <a:solidFill>
                  <a:srgbClr val="6C757D"/>
                </a:solidFill>
              </a:rPr>
              <a:t>All rights reserved.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EDF0F1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impleSmart Infographic Pack v2.0"/>
          <p:cNvSpPr txBox="1"/>
          <p:nvPr/>
        </p:nvSpPr>
        <p:spPr>
          <a:xfrm>
            <a:off x="1272255" y="6121400"/>
            <a:ext cx="2253870" cy="190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/>
          <a:p>
            <a:pPr>
              <a:defRPr sz="1000">
                <a:solidFill>
                  <a:srgbClr val="414A57"/>
                </a:solidFill>
              </a:defRPr>
            </a:pPr>
            <a:r>
              <a:rPr>
                <a:latin typeface="Poppins Bold"/>
                <a:ea typeface="Poppins Bold"/>
                <a:cs typeface="Poppins Bold"/>
                <a:sym typeface="Poppins Bold"/>
              </a:rPr>
              <a:t>SimpleSmart</a:t>
            </a:r>
            <a:r>
              <a:t> </a:t>
            </a:r>
            <a:r>
              <a:rPr>
                <a:solidFill>
                  <a:srgbClr val="6C757D"/>
                </a:solidFill>
              </a:rPr>
              <a:t>Infographic Pack v2.0</a:t>
            </a:r>
          </a:p>
        </p:txBody>
      </p:sp>
      <p:sp>
        <p:nvSpPr>
          <p:cNvPr id="3" name="www.mysimplesmart.com"/>
          <p:cNvSpPr txBox="1"/>
          <p:nvPr/>
        </p:nvSpPr>
        <p:spPr>
          <a:xfrm>
            <a:off x="8906337" y="6121400"/>
            <a:ext cx="1670686" cy="190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1000">
                <a:solidFill>
                  <a:srgbClr val="6C757D"/>
                </a:solidFill>
              </a:defRPr>
            </a:lvl1pPr>
          </a:lstStyle>
          <a:p>
            <a:pPr>
              <a:defRPr>
                <a:solidFill>
                  <a:srgbClr val="414A57"/>
                </a:solidFill>
              </a:defRPr>
            </a:pPr>
            <a:r>
              <a:rPr>
                <a:solidFill>
                  <a:srgbClr val="6C757D"/>
                </a:solidFill>
              </a:rPr>
              <a:t>www.mysimplesmart.com</a:t>
            </a:r>
          </a:p>
        </p:txBody>
      </p:sp>
      <p:sp>
        <p:nvSpPr>
          <p:cNvPr id="4" name="Slide Number"/>
          <p:cNvSpPr txBox="1"/>
          <p:nvPr>
            <p:ph type="sldNum" sz="quarter" idx="2"/>
          </p:nvPr>
        </p:nvSpPr>
        <p:spPr>
          <a:xfrm>
            <a:off x="10788801" y="6121400"/>
            <a:ext cx="133097" cy="190500"/>
          </a:xfrm>
          <a:prstGeom prst="rect">
            <a:avLst/>
          </a:prstGeom>
          <a:ln w="12700">
            <a:miter lim="400000"/>
          </a:ln>
        </p:spPr>
        <p:txBody>
          <a:bodyPr wrap="none" lIns="0" tIns="0" rIns="0" bIns="0" anchor="ctr">
            <a:spAutoFit/>
          </a:bodyPr>
          <a:lstStyle>
            <a:lvl1pPr algn="r">
              <a:defRPr sz="1000">
                <a:solidFill>
                  <a:srgbClr val="6C757D"/>
                </a:solidFill>
              </a:defRPr>
            </a:lvl1pPr>
          </a:lstStyle>
          <a:p>
            <a:pPr/>
            <a:fld id="{86CB4B4D-7CA3-9044-876B-883B54F8677D}" type="slidenum"/>
          </a:p>
        </p:txBody>
      </p:sp>
      <p:sp>
        <p:nvSpPr>
          <p:cNvPr id="5" name="Line"/>
          <p:cNvSpPr/>
          <p:nvPr/>
        </p:nvSpPr>
        <p:spPr>
          <a:xfrm>
            <a:off x="1272255" y="877569"/>
            <a:ext cx="387157" cy="1"/>
          </a:xfrm>
          <a:prstGeom prst="line">
            <a:avLst/>
          </a:prstGeom>
          <a:ln w="38100">
            <a:solidFill>
              <a:srgbClr val="414A57"/>
            </a:solidFill>
            <a:miter/>
          </a:ln>
        </p:spPr>
        <p:txBody>
          <a:bodyPr lIns="45719" rIns="45719"/>
          <a:lstStyle/>
          <a:p>
            <a:pPr/>
          </a:p>
        </p:txBody>
      </p:sp>
      <p:sp>
        <p:nvSpPr>
          <p:cNvPr id="6" name="Title Text"/>
          <p:cNvSpPr txBox="1"/>
          <p:nvPr>
            <p:ph type="title"/>
          </p:nvPr>
        </p:nvSpPr>
        <p:spPr>
          <a:xfrm>
            <a:off x="1524000" y="657627"/>
            <a:ext cx="2950031" cy="47783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 anchor="ctr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7" name="Body Level One…"/>
          <p:cNvSpPr txBox="1"/>
          <p:nvPr>
            <p:ph type="body" idx="1"/>
          </p:nvPr>
        </p:nvSpPr>
        <p:spPr>
          <a:xfrm>
            <a:off x="609600" y="1600200"/>
            <a:ext cx="10972800" cy="52578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9" rIns="45719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</p:sldLayoutIdLst>
  <p:transition xmlns:p14="http://schemas.microsoft.com/office/powerpoint/2010/main" spd="med" advClick="1"/>
  <p:txStyles>
    <p:titleStyle>
      <a:lvl1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2300" u="none">
          <a:solidFill>
            <a:srgbClr val="222222"/>
          </a:solidFill>
          <a:uFillTx/>
          <a:latin typeface="Poppins Bold"/>
          <a:ea typeface="Poppins Bold"/>
          <a:cs typeface="Poppins Bold"/>
          <a:sym typeface="Poppins Bold"/>
        </a:defRPr>
      </a:lvl1pPr>
      <a:lvl2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2300" u="none">
          <a:solidFill>
            <a:srgbClr val="222222"/>
          </a:solidFill>
          <a:uFillTx/>
          <a:latin typeface="Poppins Bold"/>
          <a:ea typeface="Poppins Bold"/>
          <a:cs typeface="Poppins Bold"/>
          <a:sym typeface="Poppins Bold"/>
        </a:defRPr>
      </a:lvl2pPr>
      <a:lvl3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2300" u="none">
          <a:solidFill>
            <a:srgbClr val="222222"/>
          </a:solidFill>
          <a:uFillTx/>
          <a:latin typeface="Poppins Bold"/>
          <a:ea typeface="Poppins Bold"/>
          <a:cs typeface="Poppins Bold"/>
          <a:sym typeface="Poppins Bold"/>
        </a:defRPr>
      </a:lvl3pPr>
      <a:lvl4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2300" u="none">
          <a:solidFill>
            <a:srgbClr val="222222"/>
          </a:solidFill>
          <a:uFillTx/>
          <a:latin typeface="Poppins Bold"/>
          <a:ea typeface="Poppins Bold"/>
          <a:cs typeface="Poppins Bold"/>
          <a:sym typeface="Poppins Bold"/>
        </a:defRPr>
      </a:lvl4pPr>
      <a:lvl5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2300" u="none">
          <a:solidFill>
            <a:srgbClr val="222222"/>
          </a:solidFill>
          <a:uFillTx/>
          <a:latin typeface="Poppins Bold"/>
          <a:ea typeface="Poppins Bold"/>
          <a:cs typeface="Poppins Bold"/>
          <a:sym typeface="Poppins Bold"/>
        </a:defRPr>
      </a:lvl5pPr>
      <a:lvl6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2300" u="none">
          <a:solidFill>
            <a:srgbClr val="222222"/>
          </a:solidFill>
          <a:uFillTx/>
          <a:latin typeface="Poppins Bold"/>
          <a:ea typeface="Poppins Bold"/>
          <a:cs typeface="Poppins Bold"/>
          <a:sym typeface="Poppins Bold"/>
        </a:defRPr>
      </a:lvl6pPr>
      <a:lvl7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2300" u="none">
          <a:solidFill>
            <a:srgbClr val="222222"/>
          </a:solidFill>
          <a:uFillTx/>
          <a:latin typeface="Poppins Bold"/>
          <a:ea typeface="Poppins Bold"/>
          <a:cs typeface="Poppins Bold"/>
          <a:sym typeface="Poppins Bold"/>
        </a:defRPr>
      </a:lvl7pPr>
      <a:lvl8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2300" u="none">
          <a:solidFill>
            <a:srgbClr val="222222"/>
          </a:solidFill>
          <a:uFillTx/>
          <a:latin typeface="Poppins Bold"/>
          <a:ea typeface="Poppins Bold"/>
          <a:cs typeface="Poppins Bold"/>
          <a:sym typeface="Poppins Bold"/>
        </a:defRPr>
      </a:lvl8pPr>
      <a:lvl9pPr marL="0" marR="0" indent="0" algn="l" defTabSz="9144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1" baseline="0" cap="none" i="0" spc="0" strike="noStrike" sz="2300" u="none">
          <a:solidFill>
            <a:srgbClr val="222222"/>
          </a:solidFill>
          <a:uFillTx/>
          <a:latin typeface="Poppins Bold"/>
          <a:ea typeface="Poppins Bold"/>
          <a:cs typeface="Poppins Bold"/>
          <a:sym typeface="Poppins Bold"/>
        </a:defRPr>
      </a:lvl9pPr>
    </p:titleStyle>
    <p:bodyStyle>
      <a:lvl1pPr marL="228600" marR="0" indent="-228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solidFill>
            <a:srgbClr val="222222"/>
          </a:solidFill>
          <a:uFillTx/>
          <a:latin typeface="Poppins Regular"/>
          <a:ea typeface="Poppins Regular"/>
          <a:cs typeface="Poppins Regular"/>
          <a:sym typeface="Poppins Regular"/>
        </a:defRPr>
      </a:lvl1pPr>
      <a:lvl2pPr marL="723900" marR="0" indent="-2667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solidFill>
            <a:srgbClr val="222222"/>
          </a:solidFill>
          <a:uFillTx/>
          <a:latin typeface="Poppins Regular"/>
          <a:ea typeface="Poppins Regular"/>
          <a:cs typeface="Poppins Regular"/>
          <a:sym typeface="Poppins Regular"/>
        </a:defRPr>
      </a:lvl2pPr>
      <a:lvl3pPr marL="1234439" marR="0" indent="-320039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solidFill>
            <a:srgbClr val="222222"/>
          </a:solidFill>
          <a:uFillTx/>
          <a:latin typeface="Poppins Regular"/>
          <a:ea typeface="Poppins Regular"/>
          <a:cs typeface="Poppins Regular"/>
          <a:sym typeface="Poppins Regular"/>
        </a:defRPr>
      </a:lvl3pPr>
      <a:lvl4pPr marL="1727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solidFill>
            <a:srgbClr val="222222"/>
          </a:solidFill>
          <a:uFillTx/>
          <a:latin typeface="Poppins Regular"/>
          <a:ea typeface="Poppins Regular"/>
          <a:cs typeface="Poppins Regular"/>
          <a:sym typeface="Poppins Regular"/>
        </a:defRPr>
      </a:lvl4pPr>
      <a:lvl5pPr marL="21844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solidFill>
            <a:srgbClr val="222222"/>
          </a:solidFill>
          <a:uFillTx/>
          <a:latin typeface="Poppins Regular"/>
          <a:ea typeface="Poppins Regular"/>
          <a:cs typeface="Poppins Regular"/>
          <a:sym typeface="Poppins Regular"/>
        </a:defRPr>
      </a:lvl5pPr>
      <a:lvl6pPr marL="26416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solidFill>
            <a:srgbClr val="222222"/>
          </a:solidFill>
          <a:uFillTx/>
          <a:latin typeface="Poppins Regular"/>
          <a:ea typeface="Poppins Regular"/>
          <a:cs typeface="Poppins Regular"/>
          <a:sym typeface="Poppins Regular"/>
        </a:defRPr>
      </a:lvl6pPr>
      <a:lvl7pPr marL="30988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solidFill>
            <a:srgbClr val="222222"/>
          </a:solidFill>
          <a:uFillTx/>
          <a:latin typeface="Poppins Regular"/>
          <a:ea typeface="Poppins Regular"/>
          <a:cs typeface="Poppins Regular"/>
          <a:sym typeface="Poppins Regular"/>
        </a:defRPr>
      </a:lvl7pPr>
      <a:lvl8pPr marL="35560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solidFill>
            <a:srgbClr val="222222"/>
          </a:solidFill>
          <a:uFillTx/>
          <a:latin typeface="Poppins Regular"/>
          <a:ea typeface="Poppins Regular"/>
          <a:cs typeface="Poppins Regular"/>
          <a:sym typeface="Poppins Regular"/>
        </a:defRPr>
      </a:lvl8pPr>
      <a:lvl9pPr marL="4013200" marR="0" indent="-355600" algn="l" defTabSz="914400" rtl="0" latinLnBrk="0">
        <a:lnSpc>
          <a:spcPct val="90000"/>
        </a:lnSpc>
        <a:spcBef>
          <a:spcPts val="1000"/>
        </a:spcBef>
        <a:spcAft>
          <a:spcPts val="0"/>
        </a:spcAft>
        <a:buClrTx/>
        <a:buSzPct val="100000"/>
        <a:buFont typeface="Arial"/>
        <a:buChar char="•"/>
        <a:tabLst/>
        <a:defRPr b="0" baseline="0" cap="none" i="0" spc="0" strike="noStrike" sz="2800" u="none">
          <a:solidFill>
            <a:srgbClr val="222222"/>
          </a:solidFill>
          <a:uFillTx/>
          <a:latin typeface="Poppins Regular"/>
          <a:ea typeface="Poppins Regular"/>
          <a:cs typeface="Poppins Regular"/>
          <a:sym typeface="Poppins Regular"/>
        </a:defRPr>
      </a:lvl9pPr>
    </p:bodyStyle>
    <p:otherStyle>
      <a:lvl1pPr marL="0" marR="0" indent="0" algn="r" defTabSz="9144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Poppins Regular"/>
        </a:defRPr>
      </a:lvl1pPr>
      <a:lvl2pPr marL="0" marR="0" indent="457200" algn="r" defTabSz="9144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Poppins Regular"/>
        </a:defRPr>
      </a:lvl2pPr>
      <a:lvl3pPr marL="0" marR="0" indent="914400" algn="r" defTabSz="9144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Poppins Regular"/>
        </a:defRPr>
      </a:lvl3pPr>
      <a:lvl4pPr marL="0" marR="0" indent="1371600" algn="r" defTabSz="9144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Poppins Regular"/>
        </a:defRPr>
      </a:lvl4pPr>
      <a:lvl5pPr marL="0" marR="0" indent="1828800" algn="r" defTabSz="9144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Poppins Regular"/>
        </a:defRPr>
      </a:lvl5pPr>
      <a:lvl6pPr marL="0" marR="0" indent="2286000" algn="r" defTabSz="9144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Poppins Regular"/>
        </a:defRPr>
      </a:lvl6pPr>
      <a:lvl7pPr marL="0" marR="0" indent="2743200" algn="r" defTabSz="9144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Poppins Regular"/>
        </a:defRPr>
      </a:lvl7pPr>
      <a:lvl8pPr marL="0" marR="0" indent="3200400" algn="r" defTabSz="9144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Poppins Regular"/>
        </a:defRPr>
      </a:lvl8pPr>
      <a:lvl9pPr marL="0" marR="0" indent="3657600" algn="r" defTabSz="91440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000" u="none">
          <a:solidFill>
            <a:schemeClr val="tx1"/>
          </a:solidFill>
          <a:uFillTx/>
          <a:latin typeface="+mn-lt"/>
          <a:ea typeface="+mn-ea"/>
          <a:cs typeface="+mn-cs"/>
          <a:sym typeface="Poppins Regular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</Relationships>
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3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4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5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Infographic Pack"/>
          <p:cNvSpPr txBox="1"/>
          <p:nvPr/>
        </p:nvSpPr>
        <p:spPr>
          <a:xfrm>
            <a:off x="4979289" y="3251200"/>
            <a:ext cx="2233423" cy="3556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algn="ctr">
              <a:defRPr sz="20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Infographic Pack</a:t>
            </a:r>
          </a:p>
        </p:txBody>
      </p:sp>
      <p:sp>
        <p:nvSpPr>
          <p:cNvPr id="33" name="SimpleSmart"/>
          <p:cNvSpPr txBox="1"/>
          <p:nvPr/>
        </p:nvSpPr>
        <p:spPr>
          <a:xfrm>
            <a:off x="5599303" y="2947670"/>
            <a:ext cx="993395" cy="213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algn="ctr">
              <a:defRPr sz="1200">
                <a:solidFill>
                  <a:srgbClr val="6C757D"/>
                </a:solidFill>
              </a:defRPr>
            </a:lvl1pPr>
          </a:lstStyle>
          <a:p>
            <a:pPr>
              <a:defRPr>
                <a:solidFill>
                  <a:srgbClr val="414A57"/>
                </a:solidFill>
              </a:defRPr>
            </a:pPr>
            <a:r>
              <a:rPr>
                <a:solidFill>
                  <a:srgbClr val="6C757D"/>
                </a:solidFill>
              </a:rPr>
              <a:t>SimpleSmart</a:t>
            </a:r>
          </a:p>
        </p:txBody>
      </p:sp>
      <p:sp>
        <p:nvSpPr>
          <p:cNvPr id="34" name="Slide Number"/>
          <p:cNvSpPr txBox="1"/>
          <p:nvPr>
            <p:ph type="sldNum" sz="quarter" idx="2"/>
          </p:nvPr>
        </p:nvSpPr>
        <p:spPr>
          <a:xfrm>
            <a:off x="10794897" y="6109970"/>
            <a:ext cx="127001" cy="21336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35" name="v2.0"/>
          <p:cNvSpPr txBox="1"/>
          <p:nvPr/>
        </p:nvSpPr>
        <p:spPr>
          <a:xfrm>
            <a:off x="5939231" y="3696970"/>
            <a:ext cx="313538" cy="213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 anchor="ctr">
            <a:spAutoFit/>
          </a:bodyPr>
          <a:lstStyle>
            <a:lvl1pPr algn="ctr">
              <a:defRPr sz="1200">
                <a:solidFill>
                  <a:srgbClr val="6C757D"/>
                </a:solidFill>
              </a:defRPr>
            </a:lvl1pPr>
          </a:lstStyle>
          <a:p>
            <a:pPr>
              <a:defRPr>
                <a:solidFill>
                  <a:srgbClr val="414A57"/>
                </a:solidFill>
              </a:defRPr>
            </a:pPr>
            <a:r>
              <a:rPr>
                <a:solidFill>
                  <a:srgbClr val="6C757D"/>
                </a:solidFill>
              </a:rPr>
              <a:t>v2.0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9" name="Slide Number Placeholder 4"/>
          <p:cNvSpPr txBox="1"/>
          <p:nvPr>
            <p:ph type="sldNum" sz="quarter" idx="2"/>
          </p:nvPr>
        </p:nvSpPr>
        <p:spPr>
          <a:xfrm>
            <a:off x="10788801" y="6121400"/>
            <a:ext cx="133097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220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221" name="Freeform 5"/>
          <p:cNvSpPr/>
          <p:nvPr/>
        </p:nvSpPr>
        <p:spPr>
          <a:xfrm>
            <a:off x="6119018" y="2505868"/>
            <a:ext cx="1843089" cy="18367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343" y="20356"/>
                </a:moveTo>
                <a:cubicBezTo>
                  <a:pt x="2722" y="20511"/>
                  <a:pt x="3135" y="20598"/>
                  <a:pt x="3531" y="20598"/>
                </a:cubicBezTo>
                <a:cubicBezTo>
                  <a:pt x="4375" y="20598"/>
                  <a:pt x="5064" y="20200"/>
                  <a:pt x="5322" y="19578"/>
                </a:cubicBezTo>
                <a:cubicBezTo>
                  <a:pt x="5374" y="19457"/>
                  <a:pt x="5443" y="19302"/>
                  <a:pt x="5529" y="19112"/>
                </a:cubicBezTo>
                <a:cubicBezTo>
                  <a:pt x="5650" y="18818"/>
                  <a:pt x="5805" y="18472"/>
                  <a:pt x="5977" y="18075"/>
                </a:cubicBezTo>
                <a:cubicBezTo>
                  <a:pt x="6167" y="17608"/>
                  <a:pt x="6528" y="17332"/>
                  <a:pt x="6959" y="17332"/>
                </a:cubicBezTo>
                <a:cubicBezTo>
                  <a:pt x="7407" y="17332"/>
                  <a:pt x="7889" y="17608"/>
                  <a:pt x="8302" y="18109"/>
                </a:cubicBezTo>
                <a:cubicBezTo>
                  <a:pt x="9198" y="19215"/>
                  <a:pt x="10025" y="20373"/>
                  <a:pt x="10783" y="21600"/>
                </a:cubicBezTo>
                <a:cubicBezTo>
                  <a:pt x="11420" y="20598"/>
                  <a:pt x="12092" y="19630"/>
                  <a:pt x="12815" y="18697"/>
                </a:cubicBezTo>
                <a:cubicBezTo>
                  <a:pt x="13177" y="18230"/>
                  <a:pt x="13625" y="17988"/>
                  <a:pt x="14124" y="17988"/>
                </a:cubicBezTo>
                <a:cubicBezTo>
                  <a:pt x="14693" y="17988"/>
                  <a:pt x="15244" y="18317"/>
                  <a:pt x="15657" y="18887"/>
                </a:cubicBezTo>
                <a:cubicBezTo>
                  <a:pt x="16398" y="19924"/>
                  <a:pt x="17208" y="20771"/>
                  <a:pt x="17604" y="20926"/>
                </a:cubicBezTo>
                <a:cubicBezTo>
                  <a:pt x="17776" y="20995"/>
                  <a:pt x="17948" y="21030"/>
                  <a:pt x="18138" y="21030"/>
                </a:cubicBezTo>
                <a:cubicBezTo>
                  <a:pt x="18965" y="21030"/>
                  <a:pt x="19826" y="20339"/>
                  <a:pt x="20239" y="19336"/>
                </a:cubicBezTo>
                <a:cubicBezTo>
                  <a:pt x="20756" y="18092"/>
                  <a:pt x="20411" y="16744"/>
                  <a:pt x="19481" y="16347"/>
                </a:cubicBezTo>
                <a:cubicBezTo>
                  <a:pt x="19361" y="16312"/>
                  <a:pt x="19189" y="16226"/>
                  <a:pt x="18999" y="16157"/>
                </a:cubicBezTo>
                <a:cubicBezTo>
                  <a:pt x="18723" y="16019"/>
                  <a:pt x="18362" y="15863"/>
                  <a:pt x="17966" y="15708"/>
                </a:cubicBezTo>
                <a:cubicBezTo>
                  <a:pt x="17552" y="15535"/>
                  <a:pt x="17294" y="15241"/>
                  <a:pt x="17242" y="14861"/>
                </a:cubicBezTo>
                <a:cubicBezTo>
                  <a:pt x="17173" y="14377"/>
                  <a:pt x="17449" y="13841"/>
                  <a:pt x="18017" y="13375"/>
                </a:cubicBezTo>
                <a:cubicBezTo>
                  <a:pt x="19137" y="12442"/>
                  <a:pt x="20343" y="11578"/>
                  <a:pt x="21600" y="10800"/>
                </a:cubicBezTo>
                <a:cubicBezTo>
                  <a:pt x="20842" y="9573"/>
                  <a:pt x="19998" y="8381"/>
                  <a:pt x="19068" y="7258"/>
                </a:cubicBezTo>
                <a:cubicBezTo>
                  <a:pt x="18741" y="6843"/>
                  <a:pt x="18362" y="6618"/>
                  <a:pt x="18052" y="6618"/>
                </a:cubicBezTo>
                <a:cubicBezTo>
                  <a:pt x="17690" y="6618"/>
                  <a:pt x="17518" y="6895"/>
                  <a:pt x="17414" y="7119"/>
                </a:cubicBezTo>
                <a:cubicBezTo>
                  <a:pt x="17259" y="7500"/>
                  <a:pt x="17104" y="7862"/>
                  <a:pt x="16984" y="8139"/>
                </a:cubicBezTo>
                <a:cubicBezTo>
                  <a:pt x="16898" y="8346"/>
                  <a:pt x="16829" y="8502"/>
                  <a:pt x="16777" y="8623"/>
                </a:cubicBezTo>
                <a:cubicBezTo>
                  <a:pt x="16450" y="9400"/>
                  <a:pt x="15623" y="9884"/>
                  <a:pt x="14607" y="9884"/>
                </a:cubicBezTo>
                <a:cubicBezTo>
                  <a:pt x="14607" y="9884"/>
                  <a:pt x="14607" y="9884"/>
                  <a:pt x="14607" y="9884"/>
                </a:cubicBezTo>
                <a:cubicBezTo>
                  <a:pt x="14607" y="9884"/>
                  <a:pt x="14607" y="9884"/>
                  <a:pt x="14607" y="9884"/>
                </a:cubicBezTo>
                <a:cubicBezTo>
                  <a:pt x="14607" y="9884"/>
                  <a:pt x="14607" y="9884"/>
                  <a:pt x="14607" y="9884"/>
                </a:cubicBezTo>
                <a:cubicBezTo>
                  <a:pt x="14159" y="9884"/>
                  <a:pt x="13711" y="9780"/>
                  <a:pt x="13280" y="9608"/>
                </a:cubicBezTo>
                <a:cubicBezTo>
                  <a:pt x="11816" y="9003"/>
                  <a:pt x="11007" y="7586"/>
                  <a:pt x="11489" y="6445"/>
                </a:cubicBezTo>
                <a:cubicBezTo>
                  <a:pt x="11713" y="5875"/>
                  <a:pt x="12798" y="4942"/>
                  <a:pt x="13642" y="4320"/>
                </a:cubicBezTo>
                <a:cubicBezTo>
                  <a:pt x="14107" y="3992"/>
                  <a:pt x="14366" y="3560"/>
                  <a:pt x="14383" y="3128"/>
                </a:cubicBezTo>
                <a:cubicBezTo>
                  <a:pt x="14383" y="2748"/>
                  <a:pt x="14193" y="2402"/>
                  <a:pt x="13814" y="2108"/>
                </a:cubicBezTo>
                <a:cubicBezTo>
                  <a:pt x="12867" y="1348"/>
                  <a:pt x="11851" y="639"/>
                  <a:pt x="10800" y="0"/>
                </a:cubicBezTo>
                <a:cubicBezTo>
                  <a:pt x="9560" y="760"/>
                  <a:pt x="8337" y="1642"/>
                  <a:pt x="7200" y="2575"/>
                </a:cubicBezTo>
                <a:cubicBezTo>
                  <a:pt x="6752" y="2938"/>
                  <a:pt x="6511" y="3370"/>
                  <a:pt x="6563" y="3698"/>
                </a:cubicBezTo>
                <a:cubicBezTo>
                  <a:pt x="6614" y="3992"/>
                  <a:pt x="6856" y="4164"/>
                  <a:pt x="7045" y="4234"/>
                </a:cubicBezTo>
                <a:cubicBezTo>
                  <a:pt x="7441" y="4406"/>
                  <a:pt x="7803" y="4562"/>
                  <a:pt x="8096" y="4683"/>
                </a:cubicBezTo>
                <a:cubicBezTo>
                  <a:pt x="8285" y="4769"/>
                  <a:pt x="8440" y="4838"/>
                  <a:pt x="8561" y="4890"/>
                </a:cubicBezTo>
                <a:cubicBezTo>
                  <a:pt x="9698" y="5357"/>
                  <a:pt x="10145" y="6929"/>
                  <a:pt x="9543" y="8398"/>
                </a:cubicBezTo>
                <a:cubicBezTo>
                  <a:pt x="9060" y="9556"/>
                  <a:pt x="8078" y="10333"/>
                  <a:pt x="7079" y="10333"/>
                </a:cubicBezTo>
                <a:cubicBezTo>
                  <a:pt x="6838" y="10333"/>
                  <a:pt x="6597" y="10282"/>
                  <a:pt x="6390" y="10195"/>
                </a:cubicBezTo>
                <a:cubicBezTo>
                  <a:pt x="5805" y="9953"/>
                  <a:pt x="4892" y="8882"/>
                  <a:pt x="4272" y="8018"/>
                </a:cubicBezTo>
                <a:cubicBezTo>
                  <a:pt x="3927" y="7551"/>
                  <a:pt x="3497" y="7292"/>
                  <a:pt x="3066" y="7292"/>
                </a:cubicBezTo>
                <a:cubicBezTo>
                  <a:pt x="2687" y="7292"/>
                  <a:pt x="2343" y="7482"/>
                  <a:pt x="2050" y="7845"/>
                </a:cubicBezTo>
                <a:cubicBezTo>
                  <a:pt x="1326" y="8796"/>
                  <a:pt x="637" y="9780"/>
                  <a:pt x="0" y="10800"/>
                </a:cubicBezTo>
                <a:cubicBezTo>
                  <a:pt x="1016" y="11439"/>
                  <a:pt x="2033" y="12148"/>
                  <a:pt x="2980" y="12891"/>
                </a:cubicBezTo>
                <a:cubicBezTo>
                  <a:pt x="3445" y="13271"/>
                  <a:pt x="3703" y="13738"/>
                  <a:pt x="3686" y="14239"/>
                </a:cubicBezTo>
                <a:cubicBezTo>
                  <a:pt x="3686" y="14809"/>
                  <a:pt x="3359" y="15345"/>
                  <a:pt x="2790" y="15759"/>
                </a:cubicBezTo>
                <a:cubicBezTo>
                  <a:pt x="1757" y="16502"/>
                  <a:pt x="930" y="17297"/>
                  <a:pt x="758" y="17712"/>
                </a:cubicBezTo>
                <a:cubicBezTo>
                  <a:pt x="379" y="18645"/>
                  <a:pt x="1085" y="19837"/>
                  <a:pt x="2343" y="20356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22" name="Freeform 6"/>
          <p:cNvSpPr/>
          <p:nvPr/>
        </p:nvSpPr>
        <p:spPr>
          <a:xfrm>
            <a:off x="4229893" y="2516981"/>
            <a:ext cx="1844676" cy="18367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7314" y="13565"/>
                </a:moveTo>
                <a:cubicBezTo>
                  <a:pt x="17659" y="14031"/>
                  <a:pt x="18106" y="14308"/>
                  <a:pt x="18536" y="14308"/>
                </a:cubicBezTo>
                <a:cubicBezTo>
                  <a:pt x="18898" y="14308"/>
                  <a:pt x="19242" y="14118"/>
                  <a:pt x="19535" y="13755"/>
                </a:cubicBezTo>
                <a:cubicBezTo>
                  <a:pt x="20258" y="12804"/>
                  <a:pt x="20963" y="11802"/>
                  <a:pt x="21600" y="10783"/>
                </a:cubicBezTo>
                <a:cubicBezTo>
                  <a:pt x="20567" y="10143"/>
                  <a:pt x="19569" y="9435"/>
                  <a:pt x="18605" y="8692"/>
                </a:cubicBezTo>
                <a:cubicBezTo>
                  <a:pt x="18141" y="8329"/>
                  <a:pt x="17882" y="7845"/>
                  <a:pt x="17900" y="7344"/>
                </a:cubicBezTo>
                <a:cubicBezTo>
                  <a:pt x="17900" y="6791"/>
                  <a:pt x="18227" y="6255"/>
                  <a:pt x="18795" y="5841"/>
                </a:cubicBezTo>
                <a:cubicBezTo>
                  <a:pt x="19827" y="5080"/>
                  <a:pt x="20653" y="4285"/>
                  <a:pt x="20825" y="3888"/>
                </a:cubicBezTo>
                <a:cubicBezTo>
                  <a:pt x="21204" y="2938"/>
                  <a:pt x="20498" y="1763"/>
                  <a:pt x="19242" y="1244"/>
                </a:cubicBezTo>
                <a:cubicBezTo>
                  <a:pt x="18863" y="1089"/>
                  <a:pt x="18450" y="1002"/>
                  <a:pt x="18072" y="1002"/>
                </a:cubicBezTo>
                <a:cubicBezTo>
                  <a:pt x="17211" y="1002"/>
                  <a:pt x="16523" y="1382"/>
                  <a:pt x="16265" y="2004"/>
                </a:cubicBezTo>
                <a:cubicBezTo>
                  <a:pt x="16213" y="2125"/>
                  <a:pt x="16144" y="2298"/>
                  <a:pt x="16058" y="2471"/>
                </a:cubicBezTo>
                <a:cubicBezTo>
                  <a:pt x="15938" y="2765"/>
                  <a:pt x="15783" y="3128"/>
                  <a:pt x="15628" y="3525"/>
                </a:cubicBezTo>
                <a:cubicBezTo>
                  <a:pt x="15438" y="3992"/>
                  <a:pt x="15077" y="4268"/>
                  <a:pt x="14629" y="4268"/>
                </a:cubicBezTo>
                <a:cubicBezTo>
                  <a:pt x="14182" y="4268"/>
                  <a:pt x="13717" y="3974"/>
                  <a:pt x="13304" y="3473"/>
                </a:cubicBezTo>
                <a:cubicBezTo>
                  <a:pt x="12409" y="2385"/>
                  <a:pt x="11566" y="1210"/>
                  <a:pt x="10809" y="0"/>
                </a:cubicBezTo>
                <a:cubicBezTo>
                  <a:pt x="10189" y="985"/>
                  <a:pt x="9501" y="1970"/>
                  <a:pt x="8778" y="2886"/>
                </a:cubicBezTo>
                <a:cubicBezTo>
                  <a:pt x="8416" y="3352"/>
                  <a:pt x="7969" y="3594"/>
                  <a:pt x="7470" y="3594"/>
                </a:cubicBezTo>
                <a:cubicBezTo>
                  <a:pt x="6919" y="3594"/>
                  <a:pt x="6351" y="3266"/>
                  <a:pt x="5938" y="2696"/>
                </a:cubicBezTo>
                <a:cubicBezTo>
                  <a:pt x="5198" y="1659"/>
                  <a:pt x="4389" y="829"/>
                  <a:pt x="3993" y="657"/>
                </a:cubicBezTo>
                <a:cubicBezTo>
                  <a:pt x="3838" y="588"/>
                  <a:pt x="3649" y="553"/>
                  <a:pt x="3459" y="553"/>
                </a:cubicBezTo>
                <a:cubicBezTo>
                  <a:pt x="2633" y="553"/>
                  <a:pt x="1773" y="1244"/>
                  <a:pt x="1360" y="2246"/>
                </a:cubicBezTo>
                <a:cubicBezTo>
                  <a:pt x="843" y="3508"/>
                  <a:pt x="1188" y="4856"/>
                  <a:pt x="2117" y="5236"/>
                </a:cubicBezTo>
                <a:cubicBezTo>
                  <a:pt x="2255" y="5288"/>
                  <a:pt x="2410" y="5357"/>
                  <a:pt x="2599" y="5443"/>
                </a:cubicBezTo>
                <a:cubicBezTo>
                  <a:pt x="2891" y="5564"/>
                  <a:pt x="3236" y="5720"/>
                  <a:pt x="3632" y="5875"/>
                </a:cubicBezTo>
                <a:cubicBezTo>
                  <a:pt x="4045" y="6048"/>
                  <a:pt x="4303" y="6359"/>
                  <a:pt x="4354" y="6722"/>
                </a:cubicBezTo>
                <a:cubicBezTo>
                  <a:pt x="4440" y="7223"/>
                  <a:pt x="4148" y="7759"/>
                  <a:pt x="3597" y="8225"/>
                </a:cubicBezTo>
                <a:cubicBezTo>
                  <a:pt x="2461" y="9158"/>
                  <a:pt x="1256" y="10022"/>
                  <a:pt x="0" y="10800"/>
                </a:cubicBezTo>
                <a:cubicBezTo>
                  <a:pt x="757" y="12027"/>
                  <a:pt x="1618" y="13219"/>
                  <a:pt x="2530" y="14325"/>
                </a:cubicBezTo>
                <a:cubicBezTo>
                  <a:pt x="2857" y="14740"/>
                  <a:pt x="3236" y="14982"/>
                  <a:pt x="3563" y="14982"/>
                </a:cubicBezTo>
                <a:cubicBezTo>
                  <a:pt x="3907" y="14982"/>
                  <a:pt x="4096" y="14705"/>
                  <a:pt x="4182" y="14481"/>
                </a:cubicBezTo>
                <a:cubicBezTo>
                  <a:pt x="4337" y="14083"/>
                  <a:pt x="4492" y="13720"/>
                  <a:pt x="4630" y="13444"/>
                </a:cubicBezTo>
                <a:cubicBezTo>
                  <a:pt x="4716" y="13254"/>
                  <a:pt x="4785" y="13081"/>
                  <a:pt x="4836" y="12960"/>
                </a:cubicBezTo>
                <a:cubicBezTo>
                  <a:pt x="5146" y="12200"/>
                  <a:pt x="5972" y="11716"/>
                  <a:pt x="6988" y="11716"/>
                </a:cubicBezTo>
                <a:cubicBezTo>
                  <a:pt x="7435" y="11716"/>
                  <a:pt x="7900" y="11802"/>
                  <a:pt x="8313" y="11975"/>
                </a:cubicBezTo>
                <a:cubicBezTo>
                  <a:pt x="9776" y="12580"/>
                  <a:pt x="10585" y="13997"/>
                  <a:pt x="10120" y="15155"/>
                </a:cubicBezTo>
                <a:cubicBezTo>
                  <a:pt x="9879" y="15725"/>
                  <a:pt x="8812" y="16641"/>
                  <a:pt x="7952" y="17263"/>
                </a:cubicBezTo>
                <a:cubicBezTo>
                  <a:pt x="7487" y="17608"/>
                  <a:pt x="7229" y="18040"/>
                  <a:pt x="7211" y="18455"/>
                </a:cubicBezTo>
                <a:cubicBezTo>
                  <a:pt x="7211" y="18835"/>
                  <a:pt x="7401" y="19198"/>
                  <a:pt x="7779" y="19492"/>
                </a:cubicBezTo>
                <a:cubicBezTo>
                  <a:pt x="8726" y="20235"/>
                  <a:pt x="9742" y="20943"/>
                  <a:pt x="10791" y="21600"/>
                </a:cubicBezTo>
                <a:cubicBezTo>
                  <a:pt x="12048" y="20822"/>
                  <a:pt x="13253" y="19958"/>
                  <a:pt x="14406" y="19008"/>
                </a:cubicBezTo>
                <a:cubicBezTo>
                  <a:pt x="14836" y="18645"/>
                  <a:pt x="15077" y="18230"/>
                  <a:pt x="15025" y="17885"/>
                </a:cubicBezTo>
                <a:cubicBezTo>
                  <a:pt x="14991" y="17591"/>
                  <a:pt x="14733" y="17436"/>
                  <a:pt x="14543" y="17349"/>
                </a:cubicBezTo>
                <a:cubicBezTo>
                  <a:pt x="14148" y="17194"/>
                  <a:pt x="13786" y="17038"/>
                  <a:pt x="13494" y="16900"/>
                </a:cubicBezTo>
                <a:cubicBezTo>
                  <a:pt x="13304" y="16831"/>
                  <a:pt x="13149" y="16762"/>
                  <a:pt x="13029" y="16710"/>
                </a:cubicBezTo>
                <a:cubicBezTo>
                  <a:pt x="11893" y="16243"/>
                  <a:pt x="11463" y="14653"/>
                  <a:pt x="12048" y="13202"/>
                </a:cubicBezTo>
                <a:cubicBezTo>
                  <a:pt x="12530" y="12044"/>
                  <a:pt x="13528" y="11267"/>
                  <a:pt x="14526" y="11267"/>
                </a:cubicBezTo>
                <a:cubicBezTo>
                  <a:pt x="14767" y="11267"/>
                  <a:pt x="14991" y="11301"/>
                  <a:pt x="15215" y="11405"/>
                </a:cubicBezTo>
                <a:cubicBezTo>
                  <a:pt x="15783" y="11629"/>
                  <a:pt x="16712" y="12718"/>
                  <a:pt x="17314" y="13565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23" name="Freeform 7"/>
          <p:cNvSpPr/>
          <p:nvPr/>
        </p:nvSpPr>
        <p:spPr>
          <a:xfrm>
            <a:off x="5171280" y="1562893"/>
            <a:ext cx="1836739" cy="18430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7845" y="19533"/>
                </a:moveTo>
                <a:cubicBezTo>
                  <a:pt x="8796" y="20274"/>
                  <a:pt x="9798" y="20963"/>
                  <a:pt x="10817" y="21600"/>
                </a:cubicBezTo>
                <a:cubicBezTo>
                  <a:pt x="11457" y="20567"/>
                  <a:pt x="12165" y="19567"/>
                  <a:pt x="12908" y="18620"/>
                </a:cubicBezTo>
                <a:cubicBezTo>
                  <a:pt x="13271" y="18155"/>
                  <a:pt x="13720" y="17914"/>
                  <a:pt x="14221" y="17914"/>
                </a:cubicBezTo>
                <a:cubicBezTo>
                  <a:pt x="14792" y="17914"/>
                  <a:pt x="15345" y="18224"/>
                  <a:pt x="15759" y="18810"/>
                </a:cubicBezTo>
                <a:cubicBezTo>
                  <a:pt x="16502" y="19826"/>
                  <a:pt x="17315" y="20670"/>
                  <a:pt x="17712" y="20842"/>
                </a:cubicBezTo>
                <a:cubicBezTo>
                  <a:pt x="17885" y="20911"/>
                  <a:pt x="18058" y="20945"/>
                  <a:pt x="18248" y="20945"/>
                </a:cubicBezTo>
                <a:cubicBezTo>
                  <a:pt x="19077" y="20945"/>
                  <a:pt x="19958" y="20239"/>
                  <a:pt x="20356" y="19257"/>
                </a:cubicBezTo>
                <a:cubicBezTo>
                  <a:pt x="20874" y="18000"/>
                  <a:pt x="20529" y="16656"/>
                  <a:pt x="19596" y="16278"/>
                </a:cubicBezTo>
                <a:cubicBezTo>
                  <a:pt x="19475" y="16226"/>
                  <a:pt x="19302" y="16157"/>
                  <a:pt x="19112" y="16071"/>
                </a:cubicBezTo>
                <a:cubicBezTo>
                  <a:pt x="18835" y="15950"/>
                  <a:pt x="18472" y="15795"/>
                  <a:pt x="18075" y="15623"/>
                </a:cubicBezTo>
                <a:cubicBezTo>
                  <a:pt x="17660" y="15468"/>
                  <a:pt x="17401" y="15158"/>
                  <a:pt x="17349" y="14779"/>
                </a:cubicBezTo>
                <a:cubicBezTo>
                  <a:pt x="17280" y="14297"/>
                  <a:pt x="17556" y="13763"/>
                  <a:pt x="18127" y="13298"/>
                </a:cubicBezTo>
                <a:cubicBezTo>
                  <a:pt x="19215" y="12402"/>
                  <a:pt x="20390" y="11575"/>
                  <a:pt x="21600" y="10800"/>
                </a:cubicBezTo>
                <a:cubicBezTo>
                  <a:pt x="20598" y="10180"/>
                  <a:pt x="19630" y="9508"/>
                  <a:pt x="18714" y="8785"/>
                </a:cubicBezTo>
                <a:cubicBezTo>
                  <a:pt x="18248" y="8423"/>
                  <a:pt x="17988" y="7941"/>
                  <a:pt x="18006" y="7441"/>
                </a:cubicBezTo>
                <a:cubicBezTo>
                  <a:pt x="18006" y="6890"/>
                  <a:pt x="18334" y="6356"/>
                  <a:pt x="18904" y="5943"/>
                </a:cubicBezTo>
                <a:cubicBezTo>
                  <a:pt x="19941" y="5185"/>
                  <a:pt x="20771" y="4392"/>
                  <a:pt x="20943" y="3996"/>
                </a:cubicBezTo>
                <a:cubicBezTo>
                  <a:pt x="21324" y="3066"/>
                  <a:pt x="20615" y="1878"/>
                  <a:pt x="19354" y="1361"/>
                </a:cubicBezTo>
                <a:cubicBezTo>
                  <a:pt x="18973" y="1206"/>
                  <a:pt x="18559" y="1120"/>
                  <a:pt x="18161" y="1120"/>
                </a:cubicBezTo>
                <a:cubicBezTo>
                  <a:pt x="17315" y="1120"/>
                  <a:pt x="16623" y="1499"/>
                  <a:pt x="16364" y="2119"/>
                </a:cubicBezTo>
                <a:cubicBezTo>
                  <a:pt x="16312" y="2239"/>
                  <a:pt x="16243" y="2411"/>
                  <a:pt x="16157" y="2584"/>
                </a:cubicBezTo>
                <a:cubicBezTo>
                  <a:pt x="16036" y="2877"/>
                  <a:pt x="15880" y="3238"/>
                  <a:pt x="15708" y="3634"/>
                </a:cubicBezTo>
                <a:cubicBezTo>
                  <a:pt x="15517" y="4100"/>
                  <a:pt x="15155" y="4375"/>
                  <a:pt x="14723" y="4375"/>
                </a:cubicBezTo>
                <a:cubicBezTo>
                  <a:pt x="14273" y="4375"/>
                  <a:pt x="13789" y="4100"/>
                  <a:pt x="13375" y="3583"/>
                </a:cubicBezTo>
                <a:cubicBezTo>
                  <a:pt x="12442" y="2463"/>
                  <a:pt x="11578" y="1257"/>
                  <a:pt x="10800" y="0"/>
                </a:cubicBezTo>
                <a:cubicBezTo>
                  <a:pt x="9573" y="758"/>
                  <a:pt x="8381" y="1602"/>
                  <a:pt x="7258" y="2515"/>
                </a:cubicBezTo>
                <a:cubicBezTo>
                  <a:pt x="6826" y="2894"/>
                  <a:pt x="6584" y="3307"/>
                  <a:pt x="6636" y="3652"/>
                </a:cubicBezTo>
                <a:cubicBezTo>
                  <a:pt x="6670" y="3944"/>
                  <a:pt x="6929" y="4100"/>
                  <a:pt x="7119" y="4186"/>
                </a:cubicBezTo>
                <a:cubicBezTo>
                  <a:pt x="7500" y="4341"/>
                  <a:pt x="7862" y="4496"/>
                  <a:pt x="8139" y="4616"/>
                </a:cubicBezTo>
                <a:cubicBezTo>
                  <a:pt x="8346" y="4702"/>
                  <a:pt x="8519" y="4771"/>
                  <a:pt x="8640" y="4823"/>
                </a:cubicBezTo>
                <a:cubicBezTo>
                  <a:pt x="9780" y="5288"/>
                  <a:pt x="10212" y="6856"/>
                  <a:pt x="9625" y="8320"/>
                </a:cubicBezTo>
                <a:cubicBezTo>
                  <a:pt x="9141" y="9474"/>
                  <a:pt x="8139" y="10249"/>
                  <a:pt x="7137" y="10249"/>
                </a:cubicBezTo>
                <a:cubicBezTo>
                  <a:pt x="7137" y="10249"/>
                  <a:pt x="7137" y="10249"/>
                  <a:pt x="7137" y="10249"/>
                </a:cubicBezTo>
                <a:cubicBezTo>
                  <a:pt x="6895" y="10249"/>
                  <a:pt x="6670" y="10214"/>
                  <a:pt x="6445" y="10111"/>
                </a:cubicBezTo>
                <a:cubicBezTo>
                  <a:pt x="5875" y="9887"/>
                  <a:pt x="4942" y="8802"/>
                  <a:pt x="4337" y="7958"/>
                </a:cubicBezTo>
                <a:cubicBezTo>
                  <a:pt x="3992" y="7493"/>
                  <a:pt x="3542" y="7217"/>
                  <a:pt x="3110" y="7217"/>
                </a:cubicBezTo>
                <a:cubicBezTo>
                  <a:pt x="2748" y="7217"/>
                  <a:pt x="2402" y="7407"/>
                  <a:pt x="2108" y="7768"/>
                </a:cubicBezTo>
                <a:cubicBezTo>
                  <a:pt x="1365" y="8733"/>
                  <a:pt x="657" y="9749"/>
                  <a:pt x="0" y="10800"/>
                </a:cubicBezTo>
                <a:cubicBezTo>
                  <a:pt x="778" y="12040"/>
                  <a:pt x="1642" y="13263"/>
                  <a:pt x="2575" y="14400"/>
                </a:cubicBezTo>
                <a:cubicBezTo>
                  <a:pt x="2920" y="14813"/>
                  <a:pt x="3300" y="15037"/>
                  <a:pt x="3612" y="15037"/>
                </a:cubicBezTo>
                <a:cubicBezTo>
                  <a:pt x="3974" y="15037"/>
                  <a:pt x="4147" y="14779"/>
                  <a:pt x="4251" y="14538"/>
                </a:cubicBezTo>
                <a:cubicBezTo>
                  <a:pt x="4406" y="14159"/>
                  <a:pt x="4562" y="13797"/>
                  <a:pt x="4683" y="13504"/>
                </a:cubicBezTo>
                <a:cubicBezTo>
                  <a:pt x="4769" y="13315"/>
                  <a:pt x="4838" y="13160"/>
                  <a:pt x="4890" y="13039"/>
                </a:cubicBezTo>
                <a:cubicBezTo>
                  <a:pt x="5219" y="12264"/>
                  <a:pt x="6048" y="11782"/>
                  <a:pt x="7068" y="11782"/>
                </a:cubicBezTo>
                <a:cubicBezTo>
                  <a:pt x="7500" y="11782"/>
                  <a:pt x="7966" y="11885"/>
                  <a:pt x="8398" y="12057"/>
                </a:cubicBezTo>
                <a:cubicBezTo>
                  <a:pt x="9867" y="12660"/>
                  <a:pt x="10679" y="14073"/>
                  <a:pt x="10195" y="15210"/>
                </a:cubicBezTo>
                <a:cubicBezTo>
                  <a:pt x="9971" y="15795"/>
                  <a:pt x="8882" y="16708"/>
                  <a:pt x="8035" y="17328"/>
                </a:cubicBezTo>
                <a:cubicBezTo>
                  <a:pt x="7569" y="17656"/>
                  <a:pt x="7292" y="18086"/>
                  <a:pt x="7292" y="18517"/>
                </a:cubicBezTo>
                <a:cubicBezTo>
                  <a:pt x="7292" y="18896"/>
                  <a:pt x="7482" y="19257"/>
                  <a:pt x="7845" y="19533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24" name="Freeform 8"/>
          <p:cNvSpPr/>
          <p:nvPr/>
        </p:nvSpPr>
        <p:spPr>
          <a:xfrm>
            <a:off x="5183980" y="3452018"/>
            <a:ext cx="1838326" cy="18430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7266" y="13659"/>
                </a:moveTo>
                <a:cubicBezTo>
                  <a:pt x="17612" y="14124"/>
                  <a:pt x="18043" y="14383"/>
                  <a:pt x="18475" y="14383"/>
                </a:cubicBezTo>
                <a:cubicBezTo>
                  <a:pt x="18855" y="14383"/>
                  <a:pt x="19200" y="14193"/>
                  <a:pt x="19476" y="13832"/>
                </a:cubicBezTo>
                <a:cubicBezTo>
                  <a:pt x="20236" y="12867"/>
                  <a:pt x="20944" y="11851"/>
                  <a:pt x="21600" y="10817"/>
                </a:cubicBezTo>
                <a:cubicBezTo>
                  <a:pt x="20823" y="9560"/>
                  <a:pt x="19942" y="8337"/>
                  <a:pt x="19010" y="7200"/>
                </a:cubicBezTo>
                <a:cubicBezTo>
                  <a:pt x="18682" y="6804"/>
                  <a:pt x="18302" y="6563"/>
                  <a:pt x="17974" y="6563"/>
                </a:cubicBezTo>
                <a:cubicBezTo>
                  <a:pt x="17629" y="6563"/>
                  <a:pt x="17439" y="6838"/>
                  <a:pt x="17353" y="7062"/>
                </a:cubicBezTo>
                <a:cubicBezTo>
                  <a:pt x="17180" y="7458"/>
                  <a:pt x="17024" y="7820"/>
                  <a:pt x="16904" y="8113"/>
                </a:cubicBezTo>
                <a:cubicBezTo>
                  <a:pt x="16817" y="8302"/>
                  <a:pt x="16748" y="8457"/>
                  <a:pt x="16696" y="8561"/>
                </a:cubicBezTo>
                <a:cubicBezTo>
                  <a:pt x="16386" y="9336"/>
                  <a:pt x="15557" y="9818"/>
                  <a:pt x="14538" y="9818"/>
                </a:cubicBezTo>
                <a:cubicBezTo>
                  <a:pt x="14089" y="9818"/>
                  <a:pt x="13623" y="9715"/>
                  <a:pt x="13191" y="9543"/>
                </a:cubicBezTo>
                <a:cubicBezTo>
                  <a:pt x="11741" y="8940"/>
                  <a:pt x="10929" y="7527"/>
                  <a:pt x="11396" y="6390"/>
                </a:cubicBezTo>
                <a:cubicBezTo>
                  <a:pt x="11637" y="5822"/>
                  <a:pt x="12725" y="4892"/>
                  <a:pt x="13571" y="4272"/>
                </a:cubicBezTo>
                <a:cubicBezTo>
                  <a:pt x="14037" y="3944"/>
                  <a:pt x="14296" y="3514"/>
                  <a:pt x="14314" y="3083"/>
                </a:cubicBezTo>
                <a:cubicBezTo>
                  <a:pt x="14314" y="2704"/>
                  <a:pt x="14124" y="2360"/>
                  <a:pt x="13744" y="2067"/>
                </a:cubicBezTo>
                <a:cubicBezTo>
                  <a:pt x="12812" y="1326"/>
                  <a:pt x="11810" y="637"/>
                  <a:pt x="10791" y="0"/>
                </a:cubicBezTo>
                <a:cubicBezTo>
                  <a:pt x="10153" y="1033"/>
                  <a:pt x="9445" y="2033"/>
                  <a:pt x="8702" y="2997"/>
                </a:cubicBezTo>
                <a:cubicBezTo>
                  <a:pt x="8340" y="3462"/>
                  <a:pt x="7873" y="3703"/>
                  <a:pt x="7373" y="3703"/>
                </a:cubicBezTo>
                <a:cubicBezTo>
                  <a:pt x="6820" y="3703"/>
                  <a:pt x="6250" y="3376"/>
                  <a:pt x="5836" y="2808"/>
                </a:cubicBezTo>
                <a:cubicBezTo>
                  <a:pt x="5094" y="1774"/>
                  <a:pt x="4299" y="930"/>
                  <a:pt x="3902" y="775"/>
                </a:cubicBezTo>
                <a:cubicBezTo>
                  <a:pt x="3729" y="706"/>
                  <a:pt x="3540" y="672"/>
                  <a:pt x="3350" y="672"/>
                </a:cubicBezTo>
                <a:cubicBezTo>
                  <a:pt x="2521" y="672"/>
                  <a:pt x="1658" y="1361"/>
                  <a:pt x="1243" y="2343"/>
                </a:cubicBezTo>
                <a:cubicBezTo>
                  <a:pt x="725" y="3600"/>
                  <a:pt x="1071" y="4944"/>
                  <a:pt x="2020" y="5322"/>
                </a:cubicBezTo>
                <a:cubicBezTo>
                  <a:pt x="2141" y="5374"/>
                  <a:pt x="2296" y="5443"/>
                  <a:pt x="2486" y="5529"/>
                </a:cubicBezTo>
                <a:cubicBezTo>
                  <a:pt x="2763" y="5650"/>
                  <a:pt x="3125" y="5805"/>
                  <a:pt x="3522" y="5977"/>
                </a:cubicBezTo>
                <a:cubicBezTo>
                  <a:pt x="3937" y="6149"/>
                  <a:pt x="4196" y="6442"/>
                  <a:pt x="4265" y="6821"/>
                </a:cubicBezTo>
                <a:cubicBezTo>
                  <a:pt x="4334" y="7303"/>
                  <a:pt x="4040" y="7837"/>
                  <a:pt x="3488" y="8302"/>
                </a:cubicBezTo>
                <a:cubicBezTo>
                  <a:pt x="2400" y="9198"/>
                  <a:pt x="1226" y="10042"/>
                  <a:pt x="0" y="10800"/>
                </a:cubicBezTo>
                <a:cubicBezTo>
                  <a:pt x="1001" y="11420"/>
                  <a:pt x="1968" y="12092"/>
                  <a:pt x="2901" y="12815"/>
                </a:cubicBezTo>
                <a:cubicBezTo>
                  <a:pt x="3367" y="13177"/>
                  <a:pt x="3626" y="13659"/>
                  <a:pt x="3609" y="14159"/>
                </a:cubicBezTo>
                <a:cubicBezTo>
                  <a:pt x="3591" y="14710"/>
                  <a:pt x="3281" y="15244"/>
                  <a:pt x="2711" y="15657"/>
                </a:cubicBezTo>
                <a:cubicBezTo>
                  <a:pt x="1675" y="16415"/>
                  <a:pt x="846" y="17208"/>
                  <a:pt x="673" y="17604"/>
                </a:cubicBezTo>
                <a:cubicBezTo>
                  <a:pt x="294" y="18551"/>
                  <a:pt x="1001" y="19722"/>
                  <a:pt x="2262" y="20239"/>
                </a:cubicBezTo>
                <a:cubicBezTo>
                  <a:pt x="2642" y="20411"/>
                  <a:pt x="3056" y="20480"/>
                  <a:pt x="3436" y="20480"/>
                </a:cubicBezTo>
                <a:cubicBezTo>
                  <a:pt x="4299" y="20480"/>
                  <a:pt x="4990" y="20101"/>
                  <a:pt x="5249" y="19481"/>
                </a:cubicBezTo>
                <a:cubicBezTo>
                  <a:pt x="5301" y="19361"/>
                  <a:pt x="5370" y="19206"/>
                  <a:pt x="5456" y="19016"/>
                </a:cubicBezTo>
                <a:cubicBezTo>
                  <a:pt x="5577" y="18723"/>
                  <a:pt x="5732" y="18362"/>
                  <a:pt x="5888" y="17983"/>
                </a:cubicBezTo>
                <a:cubicBezTo>
                  <a:pt x="6078" y="17500"/>
                  <a:pt x="6440" y="17242"/>
                  <a:pt x="6889" y="17242"/>
                </a:cubicBezTo>
                <a:cubicBezTo>
                  <a:pt x="7338" y="17242"/>
                  <a:pt x="7804" y="17518"/>
                  <a:pt x="8219" y="18017"/>
                </a:cubicBezTo>
                <a:cubicBezTo>
                  <a:pt x="9151" y="19154"/>
                  <a:pt x="10014" y="20360"/>
                  <a:pt x="10791" y="21600"/>
                </a:cubicBezTo>
                <a:cubicBezTo>
                  <a:pt x="12017" y="20842"/>
                  <a:pt x="13209" y="19998"/>
                  <a:pt x="14331" y="19085"/>
                </a:cubicBezTo>
                <a:cubicBezTo>
                  <a:pt x="14780" y="18723"/>
                  <a:pt x="15022" y="18293"/>
                  <a:pt x="14970" y="17966"/>
                </a:cubicBezTo>
                <a:cubicBezTo>
                  <a:pt x="14918" y="17656"/>
                  <a:pt x="14676" y="17500"/>
                  <a:pt x="14486" y="17432"/>
                </a:cubicBezTo>
                <a:cubicBezTo>
                  <a:pt x="14089" y="17259"/>
                  <a:pt x="13727" y="17104"/>
                  <a:pt x="13450" y="16984"/>
                </a:cubicBezTo>
                <a:cubicBezTo>
                  <a:pt x="13243" y="16898"/>
                  <a:pt x="13088" y="16829"/>
                  <a:pt x="12967" y="16777"/>
                </a:cubicBezTo>
                <a:cubicBezTo>
                  <a:pt x="11827" y="16312"/>
                  <a:pt x="11378" y="14744"/>
                  <a:pt x="11983" y="13280"/>
                </a:cubicBezTo>
                <a:cubicBezTo>
                  <a:pt x="12466" y="12126"/>
                  <a:pt x="13450" y="11351"/>
                  <a:pt x="14452" y="11351"/>
                </a:cubicBezTo>
                <a:cubicBezTo>
                  <a:pt x="14694" y="11351"/>
                  <a:pt x="14935" y="11403"/>
                  <a:pt x="15142" y="11489"/>
                </a:cubicBezTo>
                <a:cubicBezTo>
                  <a:pt x="15712" y="11713"/>
                  <a:pt x="16645" y="12798"/>
                  <a:pt x="17266" y="13659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25" name="Freeform 9"/>
          <p:cNvSpPr/>
          <p:nvPr/>
        </p:nvSpPr>
        <p:spPr>
          <a:xfrm>
            <a:off x="5699918" y="4172743"/>
            <a:ext cx="336551" cy="3365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506" y="9715"/>
                </a:moveTo>
                <a:cubicBezTo>
                  <a:pt x="21224" y="8489"/>
                  <a:pt x="20755" y="7452"/>
                  <a:pt x="20003" y="6414"/>
                </a:cubicBezTo>
                <a:cubicBezTo>
                  <a:pt x="19346" y="5471"/>
                  <a:pt x="18501" y="4622"/>
                  <a:pt x="17468" y="3962"/>
                </a:cubicBezTo>
                <a:cubicBezTo>
                  <a:pt x="16529" y="3396"/>
                  <a:pt x="15496" y="2830"/>
                  <a:pt x="14275" y="2547"/>
                </a:cubicBezTo>
                <a:cubicBezTo>
                  <a:pt x="13336" y="2264"/>
                  <a:pt x="12397" y="2075"/>
                  <a:pt x="11457" y="2075"/>
                </a:cubicBezTo>
                <a:cubicBezTo>
                  <a:pt x="11457" y="660"/>
                  <a:pt x="11457" y="660"/>
                  <a:pt x="11457" y="660"/>
                </a:cubicBezTo>
                <a:cubicBezTo>
                  <a:pt x="11457" y="283"/>
                  <a:pt x="11176" y="0"/>
                  <a:pt x="10800" y="0"/>
                </a:cubicBezTo>
                <a:cubicBezTo>
                  <a:pt x="10424" y="0"/>
                  <a:pt x="10143" y="283"/>
                  <a:pt x="10143" y="660"/>
                </a:cubicBezTo>
                <a:cubicBezTo>
                  <a:pt x="10143" y="2075"/>
                  <a:pt x="10143" y="2075"/>
                  <a:pt x="10143" y="2075"/>
                </a:cubicBezTo>
                <a:cubicBezTo>
                  <a:pt x="8734" y="2075"/>
                  <a:pt x="7419" y="2358"/>
                  <a:pt x="6198" y="2924"/>
                </a:cubicBezTo>
                <a:cubicBezTo>
                  <a:pt x="4696" y="3490"/>
                  <a:pt x="3381" y="4339"/>
                  <a:pt x="2348" y="5565"/>
                </a:cubicBezTo>
                <a:cubicBezTo>
                  <a:pt x="1221" y="6697"/>
                  <a:pt x="470" y="8112"/>
                  <a:pt x="94" y="9715"/>
                </a:cubicBezTo>
                <a:cubicBezTo>
                  <a:pt x="0" y="9810"/>
                  <a:pt x="0" y="9904"/>
                  <a:pt x="0" y="9998"/>
                </a:cubicBezTo>
                <a:cubicBezTo>
                  <a:pt x="0" y="10281"/>
                  <a:pt x="94" y="10470"/>
                  <a:pt x="282" y="10659"/>
                </a:cubicBezTo>
                <a:cubicBezTo>
                  <a:pt x="563" y="10941"/>
                  <a:pt x="751" y="11036"/>
                  <a:pt x="1033" y="11036"/>
                </a:cubicBezTo>
                <a:cubicBezTo>
                  <a:pt x="1315" y="11036"/>
                  <a:pt x="1503" y="10941"/>
                  <a:pt x="1690" y="10753"/>
                </a:cubicBezTo>
                <a:cubicBezTo>
                  <a:pt x="1784" y="10753"/>
                  <a:pt x="1784" y="10753"/>
                  <a:pt x="1784" y="10753"/>
                </a:cubicBezTo>
                <a:cubicBezTo>
                  <a:pt x="2066" y="10376"/>
                  <a:pt x="2442" y="10093"/>
                  <a:pt x="2723" y="9998"/>
                </a:cubicBezTo>
                <a:cubicBezTo>
                  <a:pt x="3005" y="9810"/>
                  <a:pt x="3287" y="9715"/>
                  <a:pt x="3663" y="9715"/>
                </a:cubicBezTo>
                <a:cubicBezTo>
                  <a:pt x="4132" y="9715"/>
                  <a:pt x="4508" y="9904"/>
                  <a:pt x="4883" y="10093"/>
                </a:cubicBezTo>
                <a:cubicBezTo>
                  <a:pt x="5353" y="10376"/>
                  <a:pt x="5729" y="10753"/>
                  <a:pt x="6010" y="11130"/>
                </a:cubicBezTo>
                <a:cubicBezTo>
                  <a:pt x="6010" y="11224"/>
                  <a:pt x="6104" y="11319"/>
                  <a:pt x="6198" y="11413"/>
                </a:cubicBezTo>
                <a:cubicBezTo>
                  <a:pt x="6292" y="11602"/>
                  <a:pt x="6386" y="11696"/>
                  <a:pt x="6386" y="11790"/>
                </a:cubicBezTo>
                <a:cubicBezTo>
                  <a:pt x="6574" y="12073"/>
                  <a:pt x="6856" y="12262"/>
                  <a:pt x="7231" y="12262"/>
                </a:cubicBezTo>
                <a:cubicBezTo>
                  <a:pt x="7607" y="12262"/>
                  <a:pt x="7889" y="12073"/>
                  <a:pt x="8170" y="11790"/>
                </a:cubicBezTo>
                <a:cubicBezTo>
                  <a:pt x="8170" y="11696"/>
                  <a:pt x="8264" y="11602"/>
                  <a:pt x="8358" y="11413"/>
                </a:cubicBezTo>
                <a:cubicBezTo>
                  <a:pt x="8358" y="11319"/>
                  <a:pt x="8452" y="11224"/>
                  <a:pt x="8546" y="11130"/>
                </a:cubicBezTo>
                <a:cubicBezTo>
                  <a:pt x="8828" y="10753"/>
                  <a:pt x="9203" y="10376"/>
                  <a:pt x="9579" y="10093"/>
                </a:cubicBezTo>
                <a:cubicBezTo>
                  <a:pt x="9767" y="9998"/>
                  <a:pt x="9955" y="9904"/>
                  <a:pt x="10143" y="9810"/>
                </a:cubicBezTo>
                <a:cubicBezTo>
                  <a:pt x="10143" y="19619"/>
                  <a:pt x="10143" y="19619"/>
                  <a:pt x="10143" y="19619"/>
                </a:cubicBezTo>
                <a:cubicBezTo>
                  <a:pt x="10143" y="19997"/>
                  <a:pt x="9861" y="20374"/>
                  <a:pt x="9391" y="20374"/>
                </a:cubicBezTo>
                <a:cubicBezTo>
                  <a:pt x="9016" y="20374"/>
                  <a:pt x="8734" y="19997"/>
                  <a:pt x="8734" y="19619"/>
                </a:cubicBezTo>
                <a:cubicBezTo>
                  <a:pt x="8734" y="18204"/>
                  <a:pt x="8734" y="18204"/>
                  <a:pt x="8734" y="18204"/>
                </a:cubicBezTo>
                <a:cubicBezTo>
                  <a:pt x="8734" y="17827"/>
                  <a:pt x="8452" y="17544"/>
                  <a:pt x="8077" y="17544"/>
                </a:cubicBezTo>
                <a:cubicBezTo>
                  <a:pt x="7701" y="17544"/>
                  <a:pt x="7419" y="17827"/>
                  <a:pt x="7419" y="18204"/>
                </a:cubicBezTo>
                <a:cubicBezTo>
                  <a:pt x="7419" y="19619"/>
                  <a:pt x="7419" y="19619"/>
                  <a:pt x="7419" y="19619"/>
                </a:cubicBezTo>
                <a:cubicBezTo>
                  <a:pt x="7419" y="20751"/>
                  <a:pt x="8358" y="21600"/>
                  <a:pt x="9391" y="21600"/>
                </a:cubicBezTo>
                <a:cubicBezTo>
                  <a:pt x="10518" y="21600"/>
                  <a:pt x="11457" y="20751"/>
                  <a:pt x="11457" y="19619"/>
                </a:cubicBezTo>
                <a:cubicBezTo>
                  <a:pt x="11457" y="9810"/>
                  <a:pt x="11457" y="9810"/>
                  <a:pt x="11457" y="9810"/>
                </a:cubicBezTo>
                <a:cubicBezTo>
                  <a:pt x="11645" y="9904"/>
                  <a:pt x="11833" y="9998"/>
                  <a:pt x="12021" y="10093"/>
                </a:cubicBezTo>
                <a:cubicBezTo>
                  <a:pt x="12397" y="10376"/>
                  <a:pt x="12772" y="10753"/>
                  <a:pt x="13054" y="11130"/>
                </a:cubicBezTo>
                <a:cubicBezTo>
                  <a:pt x="13148" y="11224"/>
                  <a:pt x="13148" y="11319"/>
                  <a:pt x="13242" y="11413"/>
                </a:cubicBezTo>
                <a:cubicBezTo>
                  <a:pt x="13430" y="11602"/>
                  <a:pt x="13430" y="11696"/>
                  <a:pt x="13430" y="11790"/>
                </a:cubicBezTo>
                <a:cubicBezTo>
                  <a:pt x="13711" y="12073"/>
                  <a:pt x="13993" y="12262"/>
                  <a:pt x="14369" y="12262"/>
                </a:cubicBezTo>
                <a:cubicBezTo>
                  <a:pt x="14650" y="12262"/>
                  <a:pt x="15026" y="12073"/>
                  <a:pt x="15214" y="11790"/>
                </a:cubicBezTo>
                <a:cubicBezTo>
                  <a:pt x="15214" y="11696"/>
                  <a:pt x="15308" y="11602"/>
                  <a:pt x="15402" y="11413"/>
                </a:cubicBezTo>
                <a:cubicBezTo>
                  <a:pt x="15496" y="11319"/>
                  <a:pt x="15496" y="11224"/>
                  <a:pt x="15590" y="11130"/>
                </a:cubicBezTo>
                <a:cubicBezTo>
                  <a:pt x="15871" y="10753"/>
                  <a:pt x="16247" y="10376"/>
                  <a:pt x="16623" y="10093"/>
                </a:cubicBezTo>
                <a:cubicBezTo>
                  <a:pt x="17092" y="9904"/>
                  <a:pt x="17468" y="9715"/>
                  <a:pt x="17843" y="9715"/>
                </a:cubicBezTo>
                <a:cubicBezTo>
                  <a:pt x="18219" y="9715"/>
                  <a:pt x="18595" y="9810"/>
                  <a:pt x="18877" y="9998"/>
                </a:cubicBezTo>
                <a:cubicBezTo>
                  <a:pt x="19158" y="10093"/>
                  <a:pt x="19440" y="10376"/>
                  <a:pt x="19816" y="10753"/>
                </a:cubicBezTo>
                <a:cubicBezTo>
                  <a:pt x="19816" y="10753"/>
                  <a:pt x="19816" y="10753"/>
                  <a:pt x="19816" y="10753"/>
                </a:cubicBezTo>
                <a:cubicBezTo>
                  <a:pt x="20097" y="10941"/>
                  <a:pt x="20285" y="11036"/>
                  <a:pt x="20567" y="11036"/>
                </a:cubicBezTo>
                <a:cubicBezTo>
                  <a:pt x="20849" y="11036"/>
                  <a:pt x="21037" y="10941"/>
                  <a:pt x="21224" y="10659"/>
                </a:cubicBezTo>
                <a:cubicBezTo>
                  <a:pt x="21506" y="10470"/>
                  <a:pt x="21600" y="10281"/>
                  <a:pt x="21600" y="9998"/>
                </a:cubicBezTo>
                <a:cubicBezTo>
                  <a:pt x="21600" y="9998"/>
                  <a:pt x="21600" y="9998"/>
                  <a:pt x="21600" y="9998"/>
                </a:cubicBezTo>
                <a:cubicBezTo>
                  <a:pt x="21600" y="9904"/>
                  <a:pt x="21600" y="9810"/>
                  <a:pt x="21506" y="9715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26" name="Freeform 10"/>
          <p:cNvSpPr/>
          <p:nvPr/>
        </p:nvSpPr>
        <p:spPr>
          <a:xfrm>
            <a:off x="6201568" y="2370931"/>
            <a:ext cx="336551" cy="3365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148" y="0"/>
                </a:moveTo>
                <a:cubicBezTo>
                  <a:pt x="2452" y="0"/>
                  <a:pt x="2452" y="0"/>
                  <a:pt x="2452" y="0"/>
                </a:cubicBezTo>
                <a:cubicBezTo>
                  <a:pt x="1038" y="0"/>
                  <a:pt x="0" y="1132"/>
                  <a:pt x="0" y="2452"/>
                </a:cubicBezTo>
                <a:cubicBezTo>
                  <a:pt x="0" y="14620"/>
                  <a:pt x="0" y="14620"/>
                  <a:pt x="0" y="14620"/>
                </a:cubicBezTo>
                <a:cubicBezTo>
                  <a:pt x="0" y="16035"/>
                  <a:pt x="1038" y="17167"/>
                  <a:pt x="2452" y="17167"/>
                </a:cubicBezTo>
                <a:cubicBezTo>
                  <a:pt x="3584" y="17167"/>
                  <a:pt x="3584" y="17167"/>
                  <a:pt x="3584" y="17167"/>
                </a:cubicBezTo>
                <a:cubicBezTo>
                  <a:pt x="3584" y="20940"/>
                  <a:pt x="3584" y="20940"/>
                  <a:pt x="3584" y="20940"/>
                </a:cubicBezTo>
                <a:cubicBezTo>
                  <a:pt x="3584" y="21223"/>
                  <a:pt x="3773" y="21506"/>
                  <a:pt x="3962" y="21600"/>
                </a:cubicBezTo>
                <a:cubicBezTo>
                  <a:pt x="4056" y="21600"/>
                  <a:pt x="4150" y="21600"/>
                  <a:pt x="4245" y="21600"/>
                </a:cubicBezTo>
                <a:cubicBezTo>
                  <a:pt x="4433" y="21600"/>
                  <a:pt x="4622" y="21600"/>
                  <a:pt x="4716" y="21411"/>
                </a:cubicBezTo>
                <a:cubicBezTo>
                  <a:pt x="9055" y="17167"/>
                  <a:pt x="9055" y="17167"/>
                  <a:pt x="9055" y="17167"/>
                </a:cubicBezTo>
                <a:cubicBezTo>
                  <a:pt x="19148" y="17167"/>
                  <a:pt x="19148" y="17167"/>
                  <a:pt x="19148" y="17167"/>
                </a:cubicBezTo>
                <a:cubicBezTo>
                  <a:pt x="20468" y="17167"/>
                  <a:pt x="21600" y="16035"/>
                  <a:pt x="21600" y="14620"/>
                </a:cubicBezTo>
                <a:cubicBezTo>
                  <a:pt x="21600" y="2452"/>
                  <a:pt x="21600" y="2452"/>
                  <a:pt x="21600" y="2452"/>
                </a:cubicBezTo>
                <a:cubicBezTo>
                  <a:pt x="21600" y="1132"/>
                  <a:pt x="20468" y="0"/>
                  <a:pt x="19148" y="0"/>
                </a:cubicBezTo>
                <a:close/>
                <a:moveTo>
                  <a:pt x="12639" y="12545"/>
                </a:moveTo>
                <a:cubicBezTo>
                  <a:pt x="12639" y="13111"/>
                  <a:pt x="12168" y="13488"/>
                  <a:pt x="11602" y="13488"/>
                </a:cubicBezTo>
                <a:cubicBezTo>
                  <a:pt x="9998" y="13488"/>
                  <a:pt x="9998" y="13488"/>
                  <a:pt x="9998" y="13488"/>
                </a:cubicBezTo>
                <a:cubicBezTo>
                  <a:pt x="9432" y="13488"/>
                  <a:pt x="8961" y="13205"/>
                  <a:pt x="8961" y="12356"/>
                </a:cubicBezTo>
                <a:cubicBezTo>
                  <a:pt x="8961" y="11885"/>
                  <a:pt x="8961" y="11885"/>
                  <a:pt x="8961" y="11885"/>
                </a:cubicBezTo>
                <a:cubicBezTo>
                  <a:pt x="12639" y="11885"/>
                  <a:pt x="12639" y="11885"/>
                  <a:pt x="12639" y="11885"/>
                </a:cubicBezTo>
                <a:lnTo>
                  <a:pt x="12639" y="12545"/>
                </a:lnTo>
                <a:close/>
                <a:moveTo>
                  <a:pt x="13394" y="9810"/>
                </a:moveTo>
                <a:cubicBezTo>
                  <a:pt x="13017" y="10187"/>
                  <a:pt x="12734" y="10564"/>
                  <a:pt x="12639" y="10941"/>
                </a:cubicBezTo>
                <a:cubicBezTo>
                  <a:pt x="8961" y="10941"/>
                  <a:pt x="8961" y="10941"/>
                  <a:pt x="8961" y="10941"/>
                </a:cubicBezTo>
                <a:cubicBezTo>
                  <a:pt x="8866" y="10564"/>
                  <a:pt x="8678" y="10187"/>
                  <a:pt x="8300" y="9904"/>
                </a:cubicBezTo>
                <a:cubicBezTo>
                  <a:pt x="7263" y="9149"/>
                  <a:pt x="6697" y="7923"/>
                  <a:pt x="6697" y="6603"/>
                </a:cubicBezTo>
                <a:cubicBezTo>
                  <a:pt x="6791" y="4528"/>
                  <a:pt x="8583" y="2735"/>
                  <a:pt x="10753" y="2735"/>
                </a:cubicBezTo>
                <a:cubicBezTo>
                  <a:pt x="11790" y="2641"/>
                  <a:pt x="12828" y="3113"/>
                  <a:pt x="13677" y="3867"/>
                </a:cubicBezTo>
                <a:cubicBezTo>
                  <a:pt x="14431" y="4622"/>
                  <a:pt x="14809" y="5659"/>
                  <a:pt x="14809" y="6697"/>
                </a:cubicBezTo>
                <a:cubicBezTo>
                  <a:pt x="14809" y="7923"/>
                  <a:pt x="14337" y="9055"/>
                  <a:pt x="13394" y="981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27" name="Freeform 11"/>
          <p:cNvSpPr/>
          <p:nvPr/>
        </p:nvSpPr>
        <p:spPr>
          <a:xfrm>
            <a:off x="6863555" y="3518693"/>
            <a:ext cx="358776" cy="3175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5846" y="0"/>
                </a:moveTo>
                <a:cubicBezTo>
                  <a:pt x="14695" y="0"/>
                  <a:pt x="13633" y="402"/>
                  <a:pt x="12659" y="1206"/>
                </a:cubicBezTo>
                <a:cubicBezTo>
                  <a:pt x="11774" y="2009"/>
                  <a:pt x="11154" y="3014"/>
                  <a:pt x="10800" y="3818"/>
                </a:cubicBezTo>
                <a:cubicBezTo>
                  <a:pt x="10446" y="3014"/>
                  <a:pt x="9826" y="2009"/>
                  <a:pt x="8941" y="1206"/>
                </a:cubicBezTo>
                <a:cubicBezTo>
                  <a:pt x="7967" y="402"/>
                  <a:pt x="6905" y="0"/>
                  <a:pt x="5754" y="0"/>
                </a:cubicBezTo>
                <a:cubicBezTo>
                  <a:pt x="2479" y="0"/>
                  <a:pt x="0" y="3014"/>
                  <a:pt x="0" y="7033"/>
                </a:cubicBezTo>
                <a:cubicBezTo>
                  <a:pt x="0" y="11353"/>
                  <a:pt x="3098" y="14367"/>
                  <a:pt x="7702" y="18887"/>
                </a:cubicBezTo>
                <a:cubicBezTo>
                  <a:pt x="8498" y="19591"/>
                  <a:pt x="9384" y="20495"/>
                  <a:pt x="10357" y="21399"/>
                </a:cubicBezTo>
                <a:cubicBezTo>
                  <a:pt x="10446" y="21500"/>
                  <a:pt x="10623" y="21600"/>
                  <a:pt x="10800" y="21600"/>
                </a:cubicBezTo>
                <a:cubicBezTo>
                  <a:pt x="10977" y="21600"/>
                  <a:pt x="11154" y="21500"/>
                  <a:pt x="11243" y="21399"/>
                </a:cubicBezTo>
                <a:cubicBezTo>
                  <a:pt x="12216" y="20495"/>
                  <a:pt x="13102" y="19591"/>
                  <a:pt x="13898" y="18887"/>
                </a:cubicBezTo>
                <a:cubicBezTo>
                  <a:pt x="18502" y="14367"/>
                  <a:pt x="21600" y="11353"/>
                  <a:pt x="21600" y="7033"/>
                </a:cubicBezTo>
                <a:cubicBezTo>
                  <a:pt x="21600" y="3014"/>
                  <a:pt x="19121" y="0"/>
                  <a:pt x="15846" y="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230" name="Group 29"/>
          <p:cNvGrpSpPr/>
          <p:nvPr/>
        </p:nvGrpSpPr>
        <p:grpSpPr>
          <a:xfrm>
            <a:off x="5009198" y="3004600"/>
            <a:ext cx="281869" cy="331532"/>
            <a:chOff x="0" y="0"/>
            <a:chExt cx="281868" cy="331531"/>
          </a:xfrm>
        </p:grpSpPr>
        <p:sp>
          <p:nvSpPr>
            <p:cNvPr id="228" name="Freeform 12"/>
            <p:cNvSpPr/>
            <p:nvPr/>
          </p:nvSpPr>
          <p:spPr>
            <a:xfrm>
              <a:off x="77944" y="102931"/>
              <a:ext cx="125414" cy="127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772" y="0"/>
                    <a:pt x="0" y="4772"/>
                    <a:pt x="0" y="10800"/>
                  </a:cubicBezTo>
                  <a:cubicBezTo>
                    <a:pt x="0" y="16577"/>
                    <a:pt x="4772" y="21600"/>
                    <a:pt x="10800" y="21600"/>
                  </a:cubicBezTo>
                  <a:cubicBezTo>
                    <a:pt x="16828" y="21600"/>
                    <a:pt x="21600" y="16577"/>
                    <a:pt x="21600" y="10800"/>
                  </a:cubicBezTo>
                  <a:cubicBezTo>
                    <a:pt x="21600" y="4772"/>
                    <a:pt x="16828" y="0"/>
                    <a:pt x="10800" y="0"/>
                  </a:cubicBezTo>
                  <a:close/>
                  <a:moveTo>
                    <a:pt x="17330" y="8791"/>
                  </a:moveTo>
                  <a:cubicBezTo>
                    <a:pt x="9544" y="16326"/>
                    <a:pt x="9544" y="16326"/>
                    <a:pt x="9544" y="16326"/>
                  </a:cubicBezTo>
                  <a:cubicBezTo>
                    <a:pt x="9293" y="16828"/>
                    <a:pt x="8791" y="16828"/>
                    <a:pt x="8288" y="16828"/>
                  </a:cubicBezTo>
                  <a:cubicBezTo>
                    <a:pt x="8037" y="16828"/>
                    <a:pt x="7535" y="16828"/>
                    <a:pt x="7284" y="16326"/>
                  </a:cubicBezTo>
                  <a:cubicBezTo>
                    <a:pt x="4270" y="13563"/>
                    <a:pt x="4270" y="13563"/>
                    <a:pt x="4270" y="13563"/>
                  </a:cubicBezTo>
                  <a:cubicBezTo>
                    <a:pt x="3516" y="12809"/>
                    <a:pt x="3516" y="11805"/>
                    <a:pt x="4270" y="11051"/>
                  </a:cubicBezTo>
                  <a:cubicBezTo>
                    <a:pt x="4772" y="10549"/>
                    <a:pt x="6028" y="10549"/>
                    <a:pt x="6530" y="11051"/>
                  </a:cubicBezTo>
                  <a:cubicBezTo>
                    <a:pt x="8288" y="12809"/>
                    <a:pt x="8288" y="12809"/>
                    <a:pt x="8288" y="12809"/>
                  </a:cubicBezTo>
                  <a:cubicBezTo>
                    <a:pt x="14819" y="6279"/>
                    <a:pt x="14819" y="6279"/>
                    <a:pt x="14819" y="6279"/>
                  </a:cubicBezTo>
                  <a:cubicBezTo>
                    <a:pt x="15572" y="5777"/>
                    <a:pt x="16577" y="5777"/>
                    <a:pt x="17330" y="6279"/>
                  </a:cubicBezTo>
                  <a:cubicBezTo>
                    <a:pt x="17833" y="7033"/>
                    <a:pt x="17833" y="8037"/>
                    <a:pt x="17330" y="879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29" name="Freeform 13"/>
            <p:cNvSpPr/>
            <p:nvPr/>
          </p:nvSpPr>
          <p:spPr>
            <a:xfrm>
              <a:off x="0" y="0"/>
              <a:ext cx="281869" cy="33153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6" h="21481" fill="norm" stroke="1" extrusionOk="0">
                  <a:moveTo>
                    <a:pt x="21380" y="5807"/>
                  </a:moveTo>
                  <a:cubicBezTo>
                    <a:pt x="21380" y="5807"/>
                    <a:pt x="21380" y="5807"/>
                    <a:pt x="21380" y="5807"/>
                  </a:cubicBezTo>
                  <a:cubicBezTo>
                    <a:pt x="21380" y="5616"/>
                    <a:pt x="21380" y="5329"/>
                    <a:pt x="21380" y="5138"/>
                  </a:cubicBezTo>
                  <a:cubicBezTo>
                    <a:pt x="21380" y="3895"/>
                    <a:pt x="20266" y="2939"/>
                    <a:pt x="18819" y="2844"/>
                  </a:cubicBezTo>
                  <a:cubicBezTo>
                    <a:pt x="15924" y="2748"/>
                    <a:pt x="13697" y="1984"/>
                    <a:pt x="11804" y="359"/>
                  </a:cubicBezTo>
                  <a:cubicBezTo>
                    <a:pt x="11804" y="359"/>
                    <a:pt x="11804" y="359"/>
                    <a:pt x="11804" y="359"/>
                  </a:cubicBezTo>
                  <a:cubicBezTo>
                    <a:pt x="11136" y="-119"/>
                    <a:pt x="10246" y="-119"/>
                    <a:pt x="9578" y="359"/>
                  </a:cubicBezTo>
                  <a:cubicBezTo>
                    <a:pt x="9578" y="359"/>
                    <a:pt x="9578" y="359"/>
                    <a:pt x="9578" y="359"/>
                  </a:cubicBezTo>
                  <a:cubicBezTo>
                    <a:pt x="7685" y="1984"/>
                    <a:pt x="5458" y="2748"/>
                    <a:pt x="2563" y="2844"/>
                  </a:cubicBezTo>
                  <a:cubicBezTo>
                    <a:pt x="1227" y="2939"/>
                    <a:pt x="114" y="3895"/>
                    <a:pt x="114" y="5138"/>
                  </a:cubicBezTo>
                  <a:cubicBezTo>
                    <a:pt x="114" y="5329"/>
                    <a:pt x="2" y="5616"/>
                    <a:pt x="2" y="5807"/>
                  </a:cubicBezTo>
                  <a:cubicBezTo>
                    <a:pt x="2" y="5807"/>
                    <a:pt x="2" y="5807"/>
                    <a:pt x="2" y="5807"/>
                  </a:cubicBezTo>
                  <a:cubicBezTo>
                    <a:pt x="2" y="8387"/>
                    <a:pt x="-109" y="11541"/>
                    <a:pt x="1116" y="14408"/>
                  </a:cubicBezTo>
                  <a:cubicBezTo>
                    <a:pt x="1784" y="15938"/>
                    <a:pt x="2786" y="17276"/>
                    <a:pt x="4122" y="18423"/>
                  </a:cubicBezTo>
                  <a:cubicBezTo>
                    <a:pt x="5681" y="19665"/>
                    <a:pt x="7685" y="20716"/>
                    <a:pt x="10134" y="21481"/>
                  </a:cubicBezTo>
                  <a:cubicBezTo>
                    <a:pt x="10246" y="21481"/>
                    <a:pt x="10246" y="21481"/>
                    <a:pt x="10357" y="21481"/>
                  </a:cubicBezTo>
                  <a:cubicBezTo>
                    <a:pt x="10468" y="21481"/>
                    <a:pt x="10580" y="21481"/>
                    <a:pt x="10691" y="21481"/>
                  </a:cubicBezTo>
                  <a:cubicBezTo>
                    <a:pt x="10802" y="21481"/>
                    <a:pt x="10914" y="21481"/>
                    <a:pt x="11025" y="21481"/>
                  </a:cubicBezTo>
                  <a:cubicBezTo>
                    <a:pt x="11136" y="21481"/>
                    <a:pt x="11248" y="21481"/>
                    <a:pt x="11359" y="21481"/>
                  </a:cubicBezTo>
                  <a:cubicBezTo>
                    <a:pt x="13697" y="20716"/>
                    <a:pt x="15701" y="19665"/>
                    <a:pt x="17260" y="18423"/>
                  </a:cubicBezTo>
                  <a:cubicBezTo>
                    <a:pt x="18596" y="17276"/>
                    <a:pt x="19598" y="15938"/>
                    <a:pt x="20266" y="14408"/>
                  </a:cubicBezTo>
                  <a:cubicBezTo>
                    <a:pt x="21491" y="11541"/>
                    <a:pt x="21491" y="8387"/>
                    <a:pt x="21380" y="5807"/>
                  </a:cubicBezTo>
                  <a:close/>
                  <a:moveTo>
                    <a:pt x="10691" y="16129"/>
                  </a:moveTo>
                  <a:cubicBezTo>
                    <a:pt x="7239" y="16129"/>
                    <a:pt x="4456" y="13739"/>
                    <a:pt x="4456" y="10777"/>
                  </a:cubicBezTo>
                  <a:cubicBezTo>
                    <a:pt x="4456" y="7814"/>
                    <a:pt x="7239" y="5329"/>
                    <a:pt x="10691" y="5329"/>
                  </a:cubicBezTo>
                  <a:cubicBezTo>
                    <a:pt x="14143" y="5329"/>
                    <a:pt x="16926" y="7814"/>
                    <a:pt x="16926" y="10777"/>
                  </a:cubicBezTo>
                  <a:cubicBezTo>
                    <a:pt x="16926" y="13739"/>
                    <a:pt x="14143" y="16129"/>
                    <a:pt x="10691" y="1612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231" name="Step 01…"/>
          <p:cNvSpPr txBox="1"/>
          <p:nvPr/>
        </p:nvSpPr>
        <p:spPr>
          <a:xfrm>
            <a:off x="1272255" y="2237017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32" name="Step 01…"/>
          <p:cNvSpPr txBox="1"/>
          <p:nvPr/>
        </p:nvSpPr>
        <p:spPr>
          <a:xfrm>
            <a:off x="1272255" y="3759415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33" name="Step 01…"/>
          <p:cNvSpPr txBox="1"/>
          <p:nvPr/>
        </p:nvSpPr>
        <p:spPr>
          <a:xfrm>
            <a:off x="8258902" y="2243367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34" name="Step 01…"/>
          <p:cNvSpPr txBox="1"/>
          <p:nvPr/>
        </p:nvSpPr>
        <p:spPr>
          <a:xfrm>
            <a:off x="8258902" y="3765766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6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237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238" name="Freeform 5"/>
          <p:cNvSpPr/>
          <p:nvPr/>
        </p:nvSpPr>
        <p:spPr>
          <a:xfrm>
            <a:off x="4842668" y="3586161"/>
            <a:ext cx="1217614" cy="17732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8677"/>
                </a:moveTo>
                <a:cubicBezTo>
                  <a:pt x="21302" y="8808"/>
                  <a:pt x="20950" y="8863"/>
                  <a:pt x="20597" y="8863"/>
                </a:cubicBezTo>
                <a:cubicBezTo>
                  <a:pt x="19269" y="8863"/>
                  <a:pt x="18212" y="8007"/>
                  <a:pt x="18212" y="6890"/>
                </a:cubicBezTo>
                <a:cubicBezTo>
                  <a:pt x="18212" y="5791"/>
                  <a:pt x="19269" y="4934"/>
                  <a:pt x="20597" y="4934"/>
                </a:cubicBezTo>
                <a:cubicBezTo>
                  <a:pt x="20950" y="4934"/>
                  <a:pt x="21302" y="4990"/>
                  <a:pt x="21600" y="5102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14201" y="2160"/>
                  <a:pt x="14201" y="2160"/>
                  <a:pt x="14201" y="2160"/>
                </a:cubicBezTo>
                <a:cubicBezTo>
                  <a:pt x="13876" y="2253"/>
                  <a:pt x="13470" y="2179"/>
                  <a:pt x="13253" y="1992"/>
                </a:cubicBezTo>
                <a:cubicBezTo>
                  <a:pt x="13253" y="1992"/>
                  <a:pt x="13253" y="1992"/>
                  <a:pt x="13253" y="1992"/>
                </a:cubicBezTo>
                <a:cubicBezTo>
                  <a:pt x="13063" y="1843"/>
                  <a:pt x="13090" y="1620"/>
                  <a:pt x="13280" y="1471"/>
                </a:cubicBezTo>
                <a:cubicBezTo>
                  <a:pt x="13605" y="1229"/>
                  <a:pt x="13741" y="931"/>
                  <a:pt x="13578" y="689"/>
                </a:cubicBezTo>
                <a:cubicBezTo>
                  <a:pt x="13361" y="298"/>
                  <a:pt x="12494" y="168"/>
                  <a:pt x="11708" y="410"/>
                </a:cubicBezTo>
                <a:cubicBezTo>
                  <a:pt x="10895" y="633"/>
                  <a:pt x="10434" y="1136"/>
                  <a:pt x="10678" y="1527"/>
                </a:cubicBezTo>
                <a:cubicBezTo>
                  <a:pt x="10841" y="1788"/>
                  <a:pt x="11247" y="1918"/>
                  <a:pt x="11735" y="1937"/>
                </a:cubicBezTo>
                <a:cubicBezTo>
                  <a:pt x="12006" y="1937"/>
                  <a:pt x="12250" y="2067"/>
                  <a:pt x="12277" y="2272"/>
                </a:cubicBezTo>
                <a:cubicBezTo>
                  <a:pt x="12277" y="2272"/>
                  <a:pt x="12277" y="2272"/>
                  <a:pt x="12277" y="2272"/>
                </a:cubicBezTo>
                <a:cubicBezTo>
                  <a:pt x="12331" y="2514"/>
                  <a:pt x="12142" y="2756"/>
                  <a:pt x="11789" y="2849"/>
                </a:cubicBezTo>
                <a:cubicBezTo>
                  <a:pt x="4119" y="5102"/>
                  <a:pt x="4119" y="5102"/>
                  <a:pt x="4119" y="5102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13798"/>
                  <a:pt x="21600" y="13798"/>
                  <a:pt x="21600" y="13798"/>
                </a:cubicBezTo>
                <a:lnTo>
                  <a:pt x="21600" y="8677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39" name="Freeform 6"/>
          <p:cNvSpPr/>
          <p:nvPr/>
        </p:nvSpPr>
        <p:spPr>
          <a:xfrm>
            <a:off x="5487193" y="1498600"/>
            <a:ext cx="1219201" cy="1978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7919" y="17527"/>
                </a:moveTo>
                <a:cubicBezTo>
                  <a:pt x="17648" y="17594"/>
                  <a:pt x="17350" y="17560"/>
                  <a:pt x="17188" y="17410"/>
                </a:cubicBezTo>
                <a:cubicBezTo>
                  <a:pt x="17161" y="17377"/>
                  <a:pt x="17161" y="17377"/>
                  <a:pt x="17161" y="17377"/>
                </a:cubicBezTo>
                <a:cubicBezTo>
                  <a:pt x="16971" y="17193"/>
                  <a:pt x="16971" y="16943"/>
                  <a:pt x="17215" y="16776"/>
                </a:cubicBezTo>
                <a:cubicBezTo>
                  <a:pt x="21600" y="13504"/>
                  <a:pt x="21600" y="13504"/>
                  <a:pt x="21600" y="13504"/>
                </a:cubicBezTo>
                <a:cubicBezTo>
                  <a:pt x="10800" y="0"/>
                  <a:pt x="10800" y="0"/>
                  <a:pt x="10800" y="0"/>
                </a:cubicBezTo>
                <a:cubicBezTo>
                  <a:pt x="0" y="13487"/>
                  <a:pt x="0" y="13487"/>
                  <a:pt x="0" y="13487"/>
                </a:cubicBezTo>
                <a:cubicBezTo>
                  <a:pt x="3113" y="15841"/>
                  <a:pt x="3113" y="15841"/>
                  <a:pt x="3113" y="15841"/>
                </a:cubicBezTo>
                <a:cubicBezTo>
                  <a:pt x="3248" y="15657"/>
                  <a:pt x="3465" y="15474"/>
                  <a:pt x="3735" y="15340"/>
                </a:cubicBezTo>
                <a:cubicBezTo>
                  <a:pt x="4114" y="15157"/>
                  <a:pt x="4574" y="15057"/>
                  <a:pt x="5089" y="15057"/>
                </a:cubicBezTo>
                <a:cubicBezTo>
                  <a:pt x="5928" y="15057"/>
                  <a:pt x="6767" y="15324"/>
                  <a:pt x="7389" y="15791"/>
                </a:cubicBezTo>
                <a:cubicBezTo>
                  <a:pt x="7795" y="16108"/>
                  <a:pt x="8066" y="16509"/>
                  <a:pt x="8120" y="16893"/>
                </a:cubicBezTo>
                <a:cubicBezTo>
                  <a:pt x="8147" y="17377"/>
                  <a:pt x="7877" y="17794"/>
                  <a:pt x="7308" y="18078"/>
                </a:cubicBezTo>
                <a:cubicBezTo>
                  <a:pt x="7065" y="18211"/>
                  <a:pt x="6767" y="18295"/>
                  <a:pt x="6442" y="18328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15537" y="18028"/>
                  <a:pt x="15537" y="18028"/>
                  <a:pt x="15537" y="18028"/>
                </a:cubicBezTo>
                <a:cubicBezTo>
                  <a:pt x="15780" y="17861"/>
                  <a:pt x="16159" y="17794"/>
                  <a:pt x="16511" y="17894"/>
                </a:cubicBezTo>
                <a:cubicBezTo>
                  <a:pt x="16538" y="17894"/>
                  <a:pt x="16538" y="17894"/>
                  <a:pt x="16538" y="17894"/>
                </a:cubicBezTo>
                <a:cubicBezTo>
                  <a:pt x="16782" y="17961"/>
                  <a:pt x="16917" y="18145"/>
                  <a:pt x="16836" y="18312"/>
                </a:cubicBezTo>
                <a:cubicBezTo>
                  <a:pt x="16701" y="18612"/>
                  <a:pt x="16782" y="18879"/>
                  <a:pt x="17080" y="19046"/>
                </a:cubicBezTo>
                <a:cubicBezTo>
                  <a:pt x="17540" y="19280"/>
                  <a:pt x="18379" y="19146"/>
                  <a:pt x="18947" y="18729"/>
                </a:cubicBezTo>
                <a:cubicBezTo>
                  <a:pt x="19516" y="18312"/>
                  <a:pt x="19570" y="17794"/>
                  <a:pt x="19110" y="17544"/>
                </a:cubicBezTo>
                <a:cubicBezTo>
                  <a:pt x="18812" y="17394"/>
                  <a:pt x="18352" y="17394"/>
                  <a:pt x="17919" y="17527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40" name="Freeform 7"/>
          <p:cNvSpPr/>
          <p:nvPr/>
        </p:nvSpPr>
        <p:spPr>
          <a:xfrm>
            <a:off x="6155530" y="2776536"/>
            <a:ext cx="1970089" cy="11588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6681" y="0"/>
                </a:moveTo>
                <a:cubicBezTo>
                  <a:pt x="4437" y="4645"/>
                  <a:pt x="4437" y="4645"/>
                  <a:pt x="4437" y="4645"/>
                </a:cubicBezTo>
                <a:cubicBezTo>
                  <a:pt x="4655" y="4702"/>
                  <a:pt x="4839" y="4873"/>
                  <a:pt x="5007" y="5101"/>
                </a:cubicBezTo>
                <a:cubicBezTo>
                  <a:pt x="5341" y="5585"/>
                  <a:pt x="5526" y="6326"/>
                  <a:pt x="5475" y="7153"/>
                </a:cubicBezTo>
                <a:cubicBezTo>
                  <a:pt x="5442" y="7808"/>
                  <a:pt x="5274" y="8463"/>
                  <a:pt x="5007" y="9005"/>
                </a:cubicBezTo>
                <a:cubicBezTo>
                  <a:pt x="4638" y="9774"/>
                  <a:pt x="4102" y="10230"/>
                  <a:pt x="3600" y="10230"/>
                </a:cubicBezTo>
                <a:cubicBezTo>
                  <a:pt x="3282" y="10230"/>
                  <a:pt x="2980" y="10031"/>
                  <a:pt x="2746" y="9717"/>
                </a:cubicBezTo>
                <a:cubicBezTo>
                  <a:pt x="2579" y="9489"/>
                  <a:pt x="2461" y="9204"/>
                  <a:pt x="2378" y="8891"/>
                </a:cubicBezTo>
                <a:cubicBezTo>
                  <a:pt x="0" y="13821"/>
                  <a:pt x="0" y="13821"/>
                  <a:pt x="0" y="13821"/>
                </a:cubicBezTo>
                <a:cubicBezTo>
                  <a:pt x="4822" y="17297"/>
                  <a:pt x="4822" y="17297"/>
                  <a:pt x="4822" y="17297"/>
                </a:cubicBezTo>
                <a:cubicBezTo>
                  <a:pt x="5023" y="17468"/>
                  <a:pt x="5140" y="17810"/>
                  <a:pt x="5124" y="18180"/>
                </a:cubicBezTo>
                <a:cubicBezTo>
                  <a:pt x="5124" y="18237"/>
                  <a:pt x="5124" y="18237"/>
                  <a:pt x="5124" y="18237"/>
                </a:cubicBezTo>
                <a:cubicBezTo>
                  <a:pt x="5107" y="18551"/>
                  <a:pt x="4956" y="18750"/>
                  <a:pt x="4789" y="18779"/>
                </a:cubicBezTo>
                <a:cubicBezTo>
                  <a:pt x="4487" y="18779"/>
                  <a:pt x="4236" y="19007"/>
                  <a:pt x="4136" y="19406"/>
                </a:cubicBezTo>
                <a:cubicBezTo>
                  <a:pt x="4002" y="20004"/>
                  <a:pt x="4287" y="20774"/>
                  <a:pt x="4789" y="21116"/>
                </a:cubicBezTo>
                <a:cubicBezTo>
                  <a:pt x="5291" y="21458"/>
                  <a:pt x="5810" y="21230"/>
                  <a:pt x="5961" y="20631"/>
                </a:cubicBezTo>
                <a:cubicBezTo>
                  <a:pt x="6045" y="20261"/>
                  <a:pt x="5961" y="19805"/>
                  <a:pt x="5743" y="19434"/>
                </a:cubicBezTo>
                <a:cubicBezTo>
                  <a:pt x="5626" y="19206"/>
                  <a:pt x="5609" y="18893"/>
                  <a:pt x="5727" y="18636"/>
                </a:cubicBezTo>
                <a:cubicBezTo>
                  <a:pt x="5860" y="18351"/>
                  <a:pt x="6095" y="18237"/>
                  <a:pt x="6313" y="18380"/>
                </a:cubicBezTo>
                <a:cubicBezTo>
                  <a:pt x="10783" y="21600"/>
                  <a:pt x="10783" y="21600"/>
                  <a:pt x="10783" y="21600"/>
                </a:cubicBezTo>
                <a:cubicBezTo>
                  <a:pt x="21600" y="3676"/>
                  <a:pt x="21600" y="3676"/>
                  <a:pt x="21600" y="3676"/>
                </a:cubicBezTo>
                <a:lnTo>
                  <a:pt x="6681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41" name="Freeform 8"/>
          <p:cNvSpPr/>
          <p:nvPr/>
        </p:nvSpPr>
        <p:spPr>
          <a:xfrm>
            <a:off x="5941218" y="3586161"/>
            <a:ext cx="1408114" cy="17732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2744" y="3314"/>
                </a:moveTo>
                <a:cubicBezTo>
                  <a:pt x="12768" y="3519"/>
                  <a:pt x="12721" y="3743"/>
                  <a:pt x="12627" y="3948"/>
                </a:cubicBezTo>
                <a:cubicBezTo>
                  <a:pt x="12323" y="4543"/>
                  <a:pt x="11573" y="4897"/>
                  <a:pt x="10659" y="4897"/>
                </a:cubicBezTo>
                <a:cubicBezTo>
                  <a:pt x="10659" y="4897"/>
                  <a:pt x="10659" y="4897"/>
                  <a:pt x="10659" y="4897"/>
                </a:cubicBezTo>
                <a:cubicBezTo>
                  <a:pt x="10308" y="4897"/>
                  <a:pt x="9910" y="4841"/>
                  <a:pt x="9558" y="4730"/>
                </a:cubicBezTo>
                <a:cubicBezTo>
                  <a:pt x="9020" y="4562"/>
                  <a:pt x="8551" y="4264"/>
                  <a:pt x="8270" y="3892"/>
                </a:cubicBezTo>
                <a:cubicBezTo>
                  <a:pt x="7895" y="3445"/>
                  <a:pt x="7825" y="2923"/>
                  <a:pt x="8059" y="2477"/>
                </a:cubicBezTo>
                <a:cubicBezTo>
                  <a:pt x="8176" y="2253"/>
                  <a:pt x="8340" y="2067"/>
                  <a:pt x="8574" y="1899"/>
                </a:cubicBezTo>
                <a:cubicBezTo>
                  <a:pt x="2928" y="0"/>
                  <a:pt x="2928" y="0"/>
                  <a:pt x="2928" y="0"/>
                </a:cubicBezTo>
                <a:cubicBezTo>
                  <a:pt x="2928" y="5996"/>
                  <a:pt x="2928" y="5996"/>
                  <a:pt x="2928" y="5996"/>
                </a:cubicBezTo>
                <a:cubicBezTo>
                  <a:pt x="2928" y="6238"/>
                  <a:pt x="2718" y="6461"/>
                  <a:pt x="2413" y="6536"/>
                </a:cubicBezTo>
                <a:cubicBezTo>
                  <a:pt x="2366" y="6536"/>
                  <a:pt x="2366" y="6536"/>
                  <a:pt x="2366" y="6536"/>
                </a:cubicBezTo>
                <a:cubicBezTo>
                  <a:pt x="2132" y="6592"/>
                  <a:pt x="1874" y="6499"/>
                  <a:pt x="1780" y="6312"/>
                </a:cubicBezTo>
                <a:cubicBezTo>
                  <a:pt x="1616" y="6014"/>
                  <a:pt x="1312" y="5810"/>
                  <a:pt x="961" y="5810"/>
                </a:cubicBezTo>
                <a:cubicBezTo>
                  <a:pt x="445" y="5810"/>
                  <a:pt x="0" y="6294"/>
                  <a:pt x="0" y="6890"/>
                </a:cubicBezTo>
                <a:cubicBezTo>
                  <a:pt x="0" y="7504"/>
                  <a:pt x="445" y="7988"/>
                  <a:pt x="961" y="7988"/>
                </a:cubicBezTo>
                <a:cubicBezTo>
                  <a:pt x="1312" y="7988"/>
                  <a:pt x="1616" y="7783"/>
                  <a:pt x="1780" y="7486"/>
                </a:cubicBezTo>
                <a:cubicBezTo>
                  <a:pt x="1874" y="7299"/>
                  <a:pt x="2132" y="7206"/>
                  <a:pt x="2366" y="7262"/>
                </a:cubicBezTo>
                <a:cubicBezTo>
                  <a:pt x="2413" y="7262"/>
                  <a:pt x="2413" y="7262"/>
                  <a:pt x="2413" y="7262"/>
                </a:cubicBezTo>
                <a:cubicBezTo>
                  <a:pt x="2718" y="7337"/>
                  <a:pt x="2928" y="7560"/>
                  <a:pt x="2928" y="7802"/>
                </a:cubicBezTo>
                <a:cubicBezTo>
                  <a:pt x="2928" y="13798"/>
                  <a:pt x="2928" y="13798"/>
                  <a:pt x="2928" y="13798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18039" y="5102"/>
                  <a:pt x="18039" y="5102"/>
                  <a:pt x="18039" y="5102"/>
                </a:cubicBezTo>
                <a:lnTo>
                  <a:pt x="12744" y="3314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42" name="Freeform 9"/>
          <p:cNvSpPr/>
          <p:nvPr/>
        </p:nvSpPr>
        <p:spPr>
          <a:xfrm>
            <a:off x="4066380" y="2776536"/>
            <a:ext cx="1970089" cy="11588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4735" y="18779"/>
                </a:moveTo>
                <a:cubicBezTo>
                  <a:pt x="14584" y="18579"/>
                  <a:pt x="14450" y="18294"/>
                  <a:pt x="14383" y="17981"/>
                </a:cubicBezTo>
                <a:cubicBezTo>
                  <a:pt x="14048" y="16670"/>
                  <a:pt x="14517" y="15131"/>
                  <a:pt x="15421" y="14476"/>
                </a:cubicBezTo>
                <a:cubicBezTo>
                  <a:pt x="15689" y="14305"/>
                  <a:pt x="15974" y="14191"/>
                  <a:pt x="16242" y="14191"/>
                </a:cubicBezTo>
                <a:cubicBezTo>
                  <a:pt x="16878" y="14191"/>
                  <a:pt x="17414" y="14732"/>
                  <a:pt x="17632" y="15616"/>
                </a:cubicBezTo>
                <a:cubicBezTo>
                  <a:pt x="17699" y="15929"/>
                  <a:pt x="17732" y="16300"/>
                  <a:pt x="17715" y="16642"/>
                </a:cubicBezTo>
                <a:cubicBezTo>
                  <a:pt x="21600" y="13821"/>
                  <a:pt x="21600" y="13821"/>
                  <a:pt x="21600" y="13821"/>
                </a:cubicBezTo>
                <a:cubicBezTo>
                  <a:pt x="18435" y="7266"/>
                  <a:pt x="18435" y="7266"/>
                  <a:pt x="18435" y="7266"/>
                </a:cubicBezTo>
                <a:cubicBezTo>
                  <a:pt x="18285" y="6953"/>
                  <a:pt x="18285" y="6526"/>
                  <a:pt x="18419" y="6212"/>
                </a:cubicBezTo>
                <a:cubicBezTo>
                  <a:pt x="18419" y="6212"/>
                  <a:pt x="18419" y="6212"/>
                  <a:pt x="18419" y="6212"/>
                </a:cubicBezTo>
                <a:cubicBezTo>
                  <a:pt x="18519" y="5956"/>
                  <a:pt x="18703" y="5870"/>
                  <a:pt x="18871" y="6013"/>
                </a:cubicBezTo>
                <a:cubicBezTo>
                  <a:pt x="19139" y="6241"/>
                  <a:pt x="19423" y="6269"/>
                  <a:pt x="19607" y="6013"/>
                </a:cubicBezTo>
                <a:cubicBezTo>
                  <a:pt x="19909" y="5585"/>
                  <a:pt x="19859" y="4673"/>
                  <a:pt x="19524" y="3961"/>
                </a:cubicBezTo>
                <a:cubicBezTo>
                  <a:pt x="19189" y="3249"/>
                  <a:pt x="18670" y="2992"/>
                  <a:pt x="18368" y="3420"/>
                </a:cubicBezTo>
                <a:cubicBezTo>
                  <a:pt x="18184" y="3676"/>
                  <a:pt x="18134" y="4160"/>
                  <a:pt x="18218" y="4645"/>
                </a:cubicBezTo>
                <a:cubicBezTo>
                  <a:pt x="18251" y="4930"/>
                  <a:pt x="18167" y="5243"/>
                  <a:pt x="18017" y="5357"/>
                </a:cubicBezTo>
                <a:cubicBezTo>
                  <a:pt x="17983" y="5357"/>
                  <a:pt x="17983" y="5357"/>
                  <a:pt x="17983" y="5357"/>
                </a:cubicBezTo>
                <a:cubicBezTo>
                  <a:pt x="17782" y="5528"/>
                  <a:pt x="17548" y="5414"/>
                  <a:pt x="17397" y="5129"/>
                </a:cubicBezTo>
                <a:cubicBezTo>
                  <a:pt x="14919" y="0"/>
                  <a:pt x="14919" y="0"/>
                  <a:pt x="14919" y="0"/>
                </a:cubicBezTo>
                <a:cubicBezTo>
                  <a:pt x="0" y="3676"/>
                  <a:pt x="0" y="3676"/>
                  <a:pt x="0" y="3676"/>
                </a:cubicBezTo>
                <a:cubicBezTo>
                  <a:pt x="10817" y="21600"/>
                  <a:pt x="10817" y="21600"/>
                  <a:pt x="10817" y="21600"/>
                </a:cubicBezTo>
                <a:lnTo>
                  <a:pt x="14735" y="18779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43" name="Freeform 10"/>
          <p:cNvSpPr/>
          <p:nvPr/>
        </p:nvSpPr>
        <p:spPr>
          <a:xfrm>
            <a:off x="6533356" y="4214811"/>
            <a:ext cx="350839" cy="3508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9673"/>
                </a:moveTo>
                <a:cubicBezTo>
                  <a:pt x="21317" y="8546"/>
                  <a:pt x="20751" y="7419"/>
                  <a:pt x="20091" y="6386"/>
                </a:cubicBezTo>
                <a:cubicBezTo>
                  <a:pt x="19336" y="5447"/>
                  <a:pt x="18487" y="4602"/>
                  <a:pt x="17544" y="4038"/>
                </a:cubicBezTo>
                <a:cubicBezTo>
                  <a:pt x="16601" y="3381"/>
                  <a:pt x="15469" y="2911"/>
                  <a:pt x="14337" y="2536"/>
                </a:cubicBezTo>
                <a:cubicBezTo>
                  <a:pt x="13394" y="2254"/>
                  <a:pt x="12451" y="2066"/>
                  <a:pt x="11413" y="2066"/>
                </a:cubicBezTo>
                <a:cubicBezTo>
                  <a:pt x="11413" y="657"/>
                  <a:pt x="11413" y="657"/>
                  <a:pt x="11413" y="657"/>
                </a:cubicBezTo>
                <a:cubicBezTo>
                  <a:pt x="11413" y="282"/>
                  <a:pt x="11130" y="0"/>
                  <a:pt x="10753" y="0"/>
                </a:cubicBezTo>
                <a:cubicBezTo>
                  <a:pt x="10470" y="0"/>
                  <a:pt x="10187" y="282"/>
                  <a:pt x="10187" y="657"/>
                </a:cubicBezTo>
                <a:cubicBezTo>
                  <a:pt x="10187" y="2066"/>
                  <a:pt x="10187" y="2066"/>
                  <a:pt x="10187" y="2066"/>
                </a:cubicBezTo>
                <a:cubicBezTo>
                  <a:pt x="8772" y="2066"/>
                  <a:pt x="7452" y="2348"/>
                  <a:pt x="6131" y="2911"/>
                </a:cubicBezTo>
                <a:cubicBezTo>
                  <a:pt x="4716" y="3475"/>
                  <a:pt x="3396" y="4414"/>
                  <a:pt x="2264" y="5541"/>
                </a:cubicBezTo>
                <a:cubicBezTo>
                  <a:pt x="1132" y="6762"/>
                  <a:pt x="377" y="8077"/>
                  <a:pt x="0" y="9673"/>
                </a:cubicBezTo>
                <a:cubicBezTo>
                  <a:pt x="0" y="9767"/>
                  <a:pt x="0" y="9861"/>
                  <a:pt x="0" y="9955"/>
                </a:cubicBezTo>
                <a:cubicBezTo>
                  <a:pt x="0" y="10237"/>
                  <a:pt x="94" y="10518"/>
                  <a:pt x="283" y="10706"/>
                </a:cubicBezTo>
                <a:cubicBezTo>
                  <a:pt x="472" y="10894"/>
                  <a:pt x="755" y="10988"/>
                  <a:pt x="1038" y="10988"/>
                </a:cubicBezTo>
                <a:cubicBezTo>
                  <a:pt x="1226" y="10988"/>
                  <a:pt x="1509" y="10894"/>
                  <a:pt x="1698" y="10706"/>
                </a:cubicBezTo>
                <a:cubicBezTo>
                  <a:pt x="1698" y="10706"/>
                  <a:pt x="1698" y="10706"/>
                  <a:pt x="1698" y="10706"/>
                </a:cubicBezTo>
                <a:cubicBezTo>
                  <a:pt x="2075" y="10330"/>
                  <a:pt x="2452" y="10143"/>
                  <a:pt x="2735" y="9955"/>
                </a:cubicBezTo>
                <a:cubicBezTo>
                  <a:pt x="3018" y="9767"/>
                  <a:pt x="3301" y="9767"/>
                  <a:pt x="3679" y="9767"/>
                </a:cubicBezTo>
                <a:cubicBezTo>
                  <a:pt x="4150" y="9767"/>
                  <a:pt x="4528" y="9861"/>
                  <a:pt x="4905" y="10049"/>
                </a:cubicBezTo>
                <a:cubicBezTo>
                  <a:pt x="5282" y="10330"/>
                  <a:pt x="5659" y="10706"/>
                  <a:pt x="5942" y="11082"/>
                </a:cubicBezTo>
                <a:cubicBezTo>
                  <a:pt x="6037" y="11176"/>
                  <a:pt x="6131" y="11270"/>
                  <a:pt x="6131" y="11363"/>
                </a:cubicBezTo>
                <a:cubicBezTo>
                  <a:pt x="6320" y="11551"/>
                  <a:pt x="6320" y="11645"/>
                  <a:pt x="6320" y="11739"/>
                </a:cubicBezTo>
                <a:cubicBezTo>
                  <a:pt x="6603" y="12021"/>
                  <a:pt x="6886" y="12209"/>
                  <a:pt x="7263" y="12209"/>
                </a:cubicBezTo>
                <a:cubicBezTo>
                  <a:pt x="7640" y="12209"/>
                  <a:pt x="7923" y="12021"/>
                  <a:pt x="8112" y="11739"/>
                </a:cubicBezTo>
                <a:cubicBezTo>
                  <a:pt x="8112" y="11645"/>
                  <a:pt x="8206" y="11551"/>
                  <a:pt x="8300" y="11363"/>
                </a:cubicBezTo>
                <a:cubicBezTo>
                  <a:pt x="8395" y="11270"/>
                  <a:pt x="8489" y="11176"/>
                  <a:pt x="8489" y="11082"/>
                </a:cubicBezTo>
                <a:cubicBezTo>
                  <a:pt x="8772" y="10706"/>
                  <a:pt x="9149" y="10330"/>
                  <a:pt x="9527" y="10049"/>
                </a:cubicBezTo>
                <a:cubicBezTo>
                  <a:pt x="9715" y="9955"/>
                  <a:pt x="9998" y="9861"/>
                  <a:pt x="10187" y="9861"/>
                </a:cubicBezTo>
                <a:cubicBezTo>
                  <a:pt x="10187" y="19534"/>
                  <a:pt x="10187" y="19534"/>
                  <a:pt x="10187" y="19534"/>
                </a:cubicBezTo>
                <a:cubicBezTo>
                  <a:pt x="10187" y="20003"/>
                  <a:pt x="9810" y="20285"/>
                  <a:pt x="9432" y="20285"/>
                </a:cubicBezTo>
                <a:cubicBezTo>
                  <a:pt x="9055" y="20285"/>
                  <a:pt x="8678" y="20003"/>
                  <a:pt x="8678" y="19534"/>
                </a:cubicBezTo>
                <a:cubicBezTo>
                  <a:pt x="8678" y="18125"/>
                  <a:pt x="8678" y="18125"/>
                  <a:pt x="8678" y="18125"/>
                </a:cubicBezTo>
                <a:cubicBezTo>
                  <a:pt x="8678" y="17750"/>
                  <a:pt x="8395" y="17468"/>
                  <a:pt x="8017" y="17468"/>
                </a:cubicBezTo>
                <a:cubicBezTo>
                  <a:pt x="7734" y="17468"/>
                  <a:pt x="7452" y="17750"/>
                  <a:pt x="7452" y="18125"/>
                </a:cubicBezTo>
                <a:cubicBezTo>
                  <a:pt x="7452" y="19534"/>
                  <a:pt x="7452" y="19534"/>
                  <a:pt x="7452" y="19534"/>
                </a:cubicBezTo>
                <a:cubicBezTo>
                  <a:pt x="7452" y="20661"/>
                  <a:pt x="8300" y="21600"/>
                  <a:pt x="9432" y="21600"/>
                </a:cubicBezTo>
                <a:cubicBezTo>
                  <a:pt x="10564" y="21600"/>
                  <a:pt x="11413" y="20661"/>
                  <a:pt x="11413" y="19534"/>
                </a:cubicBezTo>
                <a:cubicBezTo>
                  <a:pt x="11413" y="9861"/>
                  <a:pt x="11413" y="9861"/>
                  <a:pt x="11413" y="9861"/>
                </a:cubicBezTo>
                <a:cubicBezTo>
                  <a:pt x="11602" y="9861"/>
                  <a:pt x="11790" y="9955"/>
                  <a:pt x="11979" y="10049"/>
                </a:cubicBezTo>
                <a:cubicBezTo>
                  <a:pt x="12451" y="10330"/>
                  <a:pt x="12828" y="10706"/>
                  <a:pt x="13111" y="11082"/>
                </a:cubicBezTo>
                <a:cubicBezTo>
                  <a:pt x="13111" y="11176"/>
                  <a:pt x="13205" y="11270"/>
                  <a:pt x="13300" y="11363"/>
                </a:cubicBezTo>
                <a:cubicBezTo>
                  <a:pt x="13394" y="11551"/>
                  <a:pt x="13488" y="11645"/>
                  <a:pt x="13488" y="11739"/>
                </a:cubicBezTo>
                <a:cubicBezTo>
                  <a:pt x="13677" y="12021"/>
                  <a:pt x="13960" y="12209"/>
                  <a:pt x="14337" y="12209"/>
                </a:cubicBezTo>
                <a:cubicBezTo>
                  <a:pt x="14714" y="12209"/>
                  <a:pt x="14997" y="12021"/>
                  <a:pt x="15186" y="11739"/>
                </a:cubicBezTo>
                <a:cubicBezTo>
                  <a:pt x="15280" y="11645"/>
                  <a:pt x="15280" y="11551"/>
                  <a:pt x="15469" y="11363"/>
                </a:cubicBezTo>
                <a:cubicBezTo>
                  <a:pt x="15469" y="11270"/>
                  <a:pt x="15563" y="11176"/>
                  <a:pt x="15563" y="11082"/>
                </a:cubicBezTo>
                <a:cubicBezTo>
                  <a:pt x="15941" y="10706"/>
                  <a:pt x="16224" y="10330"/>
                  <a:pt x="16695" y="10049"/>
                </a:cubicBezTo>
                <a:cubicBezTo>
                  <a:pt x="17072" y="9861"/>
                  <a:pt x="17450" y="9767"/>
                  <a:pt x="17921" y="9767"/>
                </a:cubicBezTo>
                <a:cubicBezTo>
                  <a:pt x="18299" y="9767"/>
                  <a:pt x="18582" y="9767"/>
                  <a:pt x="18865" y="9955"/>
                </a:cubicBezTo>
                <a:cubicBezTo>
                  <a:pt x="19148" y="10143"/>
                  <a:pt x="19525" y="10330"/>
                  <a:pt x="19902" y="10706"/>
                </a:cubicBezTo>
                <a:cubicBezTo>
                  <a:pt x="19902" y="10706"/>
                  <a:pt x="19902" y="10706"/>
                  <a:pt x="19902" y="10706"/>
                </a:cubicBezTo>
                <a:cubicBezTo>
                  <a:pt x="20091" y="10894"/>
                  <a:pt x="20374" y="10988"/>
                  <a:pt x="20562" y="10988"/>
                </a:cubicBezTo>
                <a:cubicBezTo>
                  <a:pt x="20845" y="10988"/>
                  <a:pt x="21128" y="10894"/>
                  <a:pt x="21317" y="10706"/>
                </a:cubicBezTo>
                <a:cubicBezTo>
                  <a:pt x="21506" y="10518"/>
                  <a:pt x="21600" y="10237"/>
                  <a:pt x="21600" y="9955"/>
                </a:cubicBezTo>
                <a:cubicBezTo>
                  <a:pt x="21600" y="9955"/>
                  <a:pt x="21600" y="9955"/>
                  <a:pt x="21600" y="9955"/>
                </a:cubicBezTo>
                <a:cubicBezTo>
                  <a:pt x="21600" y="9861"/>
                  <a:pt x="21600" y="9767"/>
                  <a:pt x="21600" y="9673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250" name="Group 42"/>
          <p:cNvGrpSpPr/>
          <p:nvPr/>
        </p:nvGrpSpPr>
        <p:grpSpPr>
          <a:xfrm>
            <a:off x="4888705" y="3105149"/>
            <a:ext cx="371477" cy="371477"/>
            <a:chOff x="0" y="0"/>
            <a:chExt cx="371475" cy="371475"/>
          </a:xfrm>
        </p:grpSpPr>
        <p:sp>
          <p:nvSpPr>
            <p:cNvPr id="244" name="Oval 11"/>
            <p:cNvSpPr/>
            <p:nvPr/>
          </p:nvSpPr>
          <p:spPr>
            <a:xfrm>
              <a:off x="20637" y="44449"/>
              <a:ext cx="87315" cy="87315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45" name="Oval 12"/>
            <p:cNvSpPr/>
            <p:nvPr/>
          </p:nvSpPr>
          <p:spPr>
            <a:xfrm>
              <a:off x="261937" y="44449"/>
              <a:ext cx="87315" cy="87315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46" name="Oval 13"/>
            <p:cNvSpPr/>
            <p:nvPr/>
          </p:nvSpPr>
          <p:spPr>
            <a:xfrm>
              <a:off x="131762" y="-1"/>
              <a:ext cx="107951" cy="107951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47" name="Freeform 14"/>
            <p:cNvSpPr/>
            <p:nvPr/>
          </p:nvSpPr>
          <p:spPr>
            <a:xfrm>
              <a:off x="107950" y="109537"/>
              <a:ext cx="152400" cy="2619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2312" y="0"/>
                  </a:moveTo>
                  <a:cubicBezTo>
                    <a:pt x="12312" y="6189"/>
                    <a:pt x="12312" y="6189"/>
                    <a:pt x="12312" y="6189"/>
                  </a:cubicBezTo>
                  <a:cubicBezTo>
                    <a:pt x="12312" y="6695"/>
                    <a:pt x="11664" y="7074"/>
                    <a:pt x="10800" y="7074"/>
                  </a:cubicBezTo>
                  <a:cubicBezTo>
                    <a:pt x="9936" y="7074"/>
                    <a:pt x="9288" y="6695"/>
                    <a:pt x="9288" y="6189"/>
                  </a:cubicBezTo>
                  <a:cubicBezTo>
                    <a:pt x="9288" y="0"/>
                    <a:pt x="9288" y="0"/>
                    <a:pt x="9288" y="0"/>
                  </a:cubicBezTo>
                  <a:cubicBezTo>
                    <a:pt x="4104" y="379"/>
                    <a:pt x="0" y="3032"/>
                    <a:pt x="0" y="6189"/>
                  </a:cubicBezTo>
                  <a:cubicBezTo>
                    <a:pt x="0" y="11621"/>
                    <a:pt x="0" y="11621"/>
                    <a:pt x="0" y="11621"/>
                  </a:cubicBezTo>
                  <a:cubicBezTo>
                    <a:pt x="0" y="12126"/>
                    <a:pt x="864" y="12505"/>
                    <a:pt x="1728" y="12505"/>
                  </a:cubicBezTo>
                  <a:cubicBezTo>
                    <a:pt x="5184" y="12505"/>
                    <a:pt x="5184" y="12505"/>
                    <a:pt x="5184" y="12505"/>
                  </a:cubicBezTo>
                  <a:cubicBezTo>
                    <a:pt x="6264" y="20842"/>
                    <a:pt x="6264" y="20842"/>
                    <a:pt x="6264" y="20842"/>
                  </a:cubicBezTo>
                  <a:cubicBezTo>
                    <a:pt x="6264" y="21221"/>
                    <a:pt x="6912" y="21600"/>
                    <a:pt x="7776" y="21600"/>
                  </a:cubicBezTo>
                  <a:cubicBezTo>
                    <a:pt x="14040" y="21600"/>
                    <a:pt x="14040" y="21600"/>
                    <a:pt x="14040" y="21600"/>
                  </a:cubicBezTo>
                  <a:cubicBezTo>
                    <a:pt x="14688" y="21600"/>
                    <a:pt x="15336" y="21221"/>
                    <a:pt x="15552" y="20842"/>
                  </a:cubicBezTo>
                  <a:cubicBezTo>
                    <a:pt x="16632" y="12505"/>
                    <a:pt x="16632" y="12505"/>
                    <a:pt x="16632" y="12505"/>
                  </a:cubicBezTo>
                  <a:cubicBezTo>
                    <a:pt x="20088" y="12505"/>
                    <a:pt x="20088" y="12505"/>
                    <a:pt x="20088" y="12505"/>
                  </a:cubicBezTo>
                  <a:cubicBezTo>
                    <a:pt x="20952" y="12505"/>
                    <a:pt x="21600" y="12126"/>
                    <a:pt x="21600" y="11621"/>
                  </a:cubicBezTo>
                  <a:cubicBezTo>
                    <a:pt x="21600" y="6189"/>
                    <a:pt x="21600" y="6189"/>
                    <a:pt x="21600" y="6189"/>
                  </a:cubicBezTo>
                  <a:cubicBezTo>
                    <a:pt x="21600" y="3032"/>
                    <a:pt x="17712" y="379"/>
                    <a:pt x="12312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48" name="Freeform 15"/>
            <p:cNvSpPr/>
            <p:nvPr/>
          </p:nvSpPr>
          <p:spPr>
            <a:xfrm>
              <a:off x="-1" y="131762"/>
              <a:ext cx="104776" cy="2397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7843" y="10869"/>
                  </a:moveTo>
                  <a:cubicBezTo>
                    <a:pt x="17843" y="4953"/>
                    <a:pt x="17843" y="4953"/>
                    <a:pt x="17843" y="4953"/>
                  </a:cubicBezTo>
                  <a:cubicBezTo>
                    <a:pt x="17843" y="3439"/>
                    <a:pt x="18783" y="2064"/>
                    <a:pt x="20035" y="825"/>
                  </a:cubicBezTo>
                  <a:cubicBezTo>
                    <a:pt x="18157" y="413"/>
                    <a:pt x="15652" y="0"/>
                    <a:pt x="13461" y="0"/>
                  </a:cubicBezTo>
                  <a:cubicBezTo>
                    <a:pt x="5948" y="0"/>
                    <a:pt x="0" y="2614"/>
                    <a:pt x="0" y="5916"/>
                  </a:cubicBezTo>
                  <a:cubicBezTo>
                    <a:pt x="0" y="10869"/>
                    <a:pt x="0" y="10869"/>
                    <a:pt x="0" y="10869"/>
                  </a:cubicBezTo>
                  <a:cubicBezTo>
                    <a:pt x="0" y="11419"/>
                    <a:pt x="939" y="11832"/>
                    <a:pt x="2191" y="11832"/>
                  </a:cubicBezTo>
                  <a:cubicBezTo>
                    <a:pt x="4696" y="11832"/>
                    <a:pt x="4696" y="11832"/>
                    <a:pt x="4696" y="11832"/>
                  </a:cubicBezTo>
                  <a:cubicBezTo>
                    <a:pt x="6574" y="20775"/>
                    <a:pt x="6574" y="20775"/>
                    <a:pt x="6574" y="20775"/>
                  </a:cubicBezTo>
                  <a:cubicBezTo>
                    <a:pt x="6887" y="21187"/>
                    <a:pt x="7826" y="21600"/>
                    <a:pt x="8765" y="21600"/>
                  </a:cubicBezTo>
                  <a:cubicBezTo>
                    <a:pt x="17843" y="21600"/>
                    <a:pt x="17843" y="21600"/>
                    <a:pt x="17843" y="21600"/>
                  </a:cubicBezTo>
                  <a:cubicBezTo>
                    <a:pt x="18783" y="21600"/>
                    <a:pt x="19722" y="21187"/>
                    <a:pt x="20035" y="20775"/>
                  </a:cubicBezTo>
                  <a:cubicBezTo>
                    <a:pt x="21600" y="13483"/>
                    <a:pt x="21600" y="13483"/>
                    <a:pt x="21600" y="13483"/>
                  </a:cubicBezTo>
                  <a:cubicBezTo>
                    <a:pt x="19409" y="13070"/>
                    <a:pt x="17843" y="11969"/>
                    <a:pt x="17843" y="1086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49" name="Freeform 16"/>
            <p:cNvSpPr/>
            <p:nvPr/>
          </p:nvSpPr>
          <p:spPr>
            <a:xfrm>
              <a:off x="265113" y="131762"/>
              <a:ext cx="106363" cy="2397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5916"/>
                  </a:moveTo>
                  <a:cubicBezTo>
                    <a:pt x="21600" y="2614"/>
                    <a:pt x="15652" y="0"/>
                    <a:pt x="8139" y="0"/>
                  </a:cubicBezTo>
                  <a:cubicBezTo>
                    <a:pt x="5635" y="0"/>
                    <a:pt x="3443" y="413"/>
                    <a:pt x="1252" y="825"/>
                  </a:cubicBezTo>
                  <a:cubicBezTo>
                    <a:pt x="2817" y="2064"/>
                    <a:pt x="3757" y="3439"/>
                    <a:pt x="3757" y="4953"/>
                  </a:cubicBezTo>
                  <a:cubicBezTo>
                    <a:pt x="3757" y="10869"/>
                    <a:pt x="3757" y="10869"/>
                    <a:pt x="3757" y="10869"/>
                  </a:cubicBezTo>
                  <a:cubicBezTo>
                    <a:pt x="3757" y="11969"/>
                    <a:pt x="2191" y="13070"/>
                    <a:pt x="0" y="13483"/>
                  </a:cubicBezTo>
                  <a:cubicBezTo>
                    <a:pt x="1565" y="20775"/>
                    <a:pt x="1565" y="20775"/>
                    <a:pt x="1565" y="20775"/>
                  </a:cubicBezTo>
                  <a:cubicBezTo>
                    <a:pt x="1565" y="21187"/>
                    <a:pt x="2504" y="21600"/>
                    <a:pt x="3757" y="21600"/>
                  </a:cubicBezTo>
                  <a:cubicBezTo>
                    <a:pt x="12522" y="21600"/>
                    <a:pt x="12522" y="21600"/>
                    <a:pt x="12522" y="21600"/>
                  </a:cubicBezTo>
                  <a:cubicBezTo>
                    <a:pt x="13774" y="21600"/>
                    <a:pt x="14713" y="21187"/>
                    <a:pt x="15026" y="20775"/>
                  </a:cubicBezTo>
                  <a:cubicBezTo>
                    <a:pt x="16904" y="11832"/>
                    <a:pt x="16904" y="11832"/>
                    <a:pt x="16904" y="11832"/>
                  </a:cubicBezTo>
                  <a:cubicBezTo>
                    <a:pt x="19409" y="11832"/>
                    <a:pt x="19409" y="11832"/>
                    <a:pt x="19409" y="11832"/>
                  </a:cubicBezTo>
                  <a:cubicBezTo>
                    <a:pt x="20661" y="11832"/>
                    <a:pt x="21600" y="11419"/>
                    <a:pt x="21600" y="10869"/>
                  </a:cubicBezTo>
                  <a:lnTo>
                    <a:pt x="21600" y="5916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251" name="Freeform 17"/>
          <p:cNvSpPr/>
          <p:nvPr/>
        </p:nvSpPr>
        <p:spPr>
          <a:xfrm>
            <a:off x="5966618" y="2360611"/>
            <a:ext cx="352426" cy="352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064" y="0"/>
                </a:moveTo>
                <a:cubicBezTo>
                  <a:pt x="2442" y="0"/>
                  <a:pt x="2442" y="0"/>
                  <a:pt x="2442" y="0"/>
                </a:cubicBezTo>
                <a:cubicBezTo>
                  <a:pt x="1127" y="0"/>
                  <a:pt x="0" y="1127"/>
                  <a:pt x="0" y="2442"/>
                </a:cubicBezTo>
                <a:cubicBezTo>
                  <a:pt x="0" y="14557"/>
                  <a:pt x="0" y="14557"/>
                  <a:pt x="0" y="14557"/>
                </a:cubicBezTo>
                <a:cubicBezTo>
                  <a:pt x="0" y="15965"/>
                  <a:pt x="1127" y="17092"/>
                  <a:pt x="2442" y="17092"/>
                </a:cubicBezTo>
                <a:cubicBezTo>
                  <a:pt x="3569" y="17092"/>
                  <a:pt x="3569" y="17092"/>
                  <a:pt x="3569" y="17092"/>
                </a:cubicBezTo>
                <a:cubicBezTo>
                  <a:pt x="3569" y="20849"/>
                  <a:pt x="3569" y="20849"/>
                  <a:pt x="3569" y="20849"/>
                </a:cubicBezTo>
                <a:cubicBezTo>
                  <a:pt x="3569" y="21130"/>
                  <a:pt x="3757" y="21412"/>
                  <a:pt x="4038" y="21506"/>
                </a:cubicBezTo>
                <a:cubicBezTo>
                  <a:pt x="4132" y="21506"/>
                  <a:pt x="4226" y="21600"/>
                  <a:pt x="4320" y="21600"/>
                </a:cubicBezTo>
                <a:cubicBezTo>
                  <a:pt x="4414" y="21600"/>
                  <a:pt x="4602" y="21506"/>
                  <a:pt x="4790" y="21318"/>
                </a:cubicBezTo>
                <a:cubicBezTo>
                  <a:pt x="9016" y="17092"/>
                  <a:pt x="9016" y="17092"/>
                  <a:pt x="9016" y="17092"/>
                </a:cubicBezTo>
                <a:cubicBezTo>
                  <a:pt x="19064" y="17092"/>
                  <a:pt x="19064" y="17092"/>
                  <a:pt x="19064" y="17092"/>
                </a:cubicBezTo>
                <a:cubicBezTo>
                  <a:pt x="20473" y="17092"/>
                  <a:pt x="21600" y="15965"/>
                  <a:pt x="21600" y="14557"/>
                </a:cubicBezTo>
                <a:cubicBezTo>
                  <a:pt x="21600" y="2442"/>
                  <a:pt x="21600" y="2442"/>
                  <a:pt x="21600" y="2442"/>
                </a:cubicBezTo>
                <a:cubicBezTo>
                  <a:pt x="21600" y="1127"/>
                  <a:pt x="20473" y="0"/>
                  <a:pt x="19064" y="0"/>
                </a:cubicBezTo>
                <a:close/>
                <a:moveTo>
                  <a:pt x="12584" y="12490"/>
                </a:moveTo>
                <a:cubicBezTo>
                  <a:pt x="12584" y="13054"/>
                  <a:pt x="12209" y="13523"/>
                  <a:pt x="11645" y="13523"/>
                </a:cubicBezTo>
                <a:cubicBezTo>
                  <a:pt x="9955" y="13523"/>
                  <a:pt x="9955" y="13523"/>
                  <a:pt x="9955" y="13523"/>
                </a:cubicBezTo>
                <a:cubicBezTo>
                  <a:pt x="9485" y="13523"/>
                  <a:pt x="8922" y="13148"/>
                  <a:pt x="8922" y="12303"/>
                </a:cubicBezTo>
                <a:cubicBezTo>
                  <a:pt x="8922" y="11833"/>
                  <a:pt x="8922" y="11833"/>
                  <a:pt x="8922" y="11833"/>
                </a:cubicBezTo>
                <a:cubicBezTo>
                  <a:pt x="12584" y="11833"/>
                  <a:pt x="12584" y="11833"/>
                  <a:pt x="12584" y="11833"/>
                </a:cubicBezTo>
                <a:lnTo>
                  <a:pt x="12584" y="12490"/>
                </a:lnTo>
                <a:close/>
                <a:moveTo>
                  <a:pt x="13336" y="9861"/>
                </a:moveTo>
                <a:cubicBezTo>
                  <a:pt x="12960" y="10143"/>
                  <a:pt x="12772" y="10518"/>
                  <a:pt x="12678" y="10894"/>
                </a:cubicBezTo>
                <a:cubicBezTo>
                  <a:pt x="8922" y="10894"/>
                  <a:pt x="8922" y="10894"/>
                  <a:pt x="8922" y="10894"/>
                </a:cubicBezTo>
                <a:cubicBezTo>
                  <a:pt x="8922" y="10518"/>
                  <a:pt x="8640" y="10143"/>
                  <a:pt x="8264" y="9861"/>
                </a:cubicBezTo>
                <a:cubicBezTo>
                  <a:pt x="7325" y="9110"/>
                  <a:pt x="6762" y="7889"/>
                  <a:pt x="6762" y="6668"/>
                </a:cubicBezTo>
                <a:cubicBezTo>
                  <a:pt x="6762" y="4508"/>
                  <a:pt x="8546" y="2723"/>
                  <a:pt x="10706" y="2723"/>
                </a:cubicBezTo>
                <a:cubicBezTo>
                  <a:pt x="11833" y="2723"/>
                  <a:pt x="12866" y="3099"/>
                  <a:pt x="13617" y="3850"/>
                </a:cubicBezTo>
                <a:cubicBezTo>
                  <a:pt x="14369" y="4602"/>
                  <a:pt x="14838" y="5635"/>
                  <a:pt x="14838" y="6762"/>
                </a:cubicBezTo>
                <a:cubicBezTo>
                  <a:pt x="14838" y="7889"/>
                  <a:pt x="14275" y="9016"/>
                  <a:pt x="13336" y="9861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52" name="Freeform 18"/>
          <p:cNvSpPr/>
          <p:nvPr/>
        </p:nvSpPr>
        <p:spPr>
          <a:xfrm>
            <a:off x="6912769" y="3144836"/>
            <a:ext cx="371476" cy="3286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5911" y="0"/>
                </a:moveTo>
                <a:cubicBezTo>
                  <a:pt x="14667" y="0"/>
                  <a:pt x="13600" y="402"/>
                  <a:pt x="12711" y="1306"/>
                </a:cubicBezTo>
                <a:cubicBezTo>
                  <a:pt x="11733" y="2009"/>
                  <a:pt x="11200" y="3114"/>
                  <a:pt x="10756" y="3818"/>
                </a:cubicBezTo>
                <a:cubicBezTo>
                  <a:pt x="10400" y="3114"/>
                  <a:pt x="9867" y="2009"/>
                  <a:pt x="8889" y="1306"/>
                </a:cubicBezTo>
                <a:cubicBezTo>
                  <a:pt x="8000" y="402"/>
                  <a:pt x="6933" y="0"/>
                  <a:pt x="5689" y="0"/>
                </a:cubicBezTo>
                <a:cubicBezTo>
                  <a:pt x="2400" y="0"/>
                  <a:pt x="0" y="3014"/>
                  <a:pt x="0" y="7033"/>
                </a:cubicBezTo>
                <a:cubicBezTo>
                  <a:pt x="0" y="11453"/>
                  <a:pt x="3022" y="14367"/>
                  <a:pt x="7733" y="18887"/>
                </a:cubicBezTo>
                <a:cubicBezTo>
                  <a:pt x="8533" y="19691"/>
                  <a:pt x="9422" y="20495"/>
                  <a:pt x="10311" y="21399"/>
                </a:cubicBezTo>
                <a:cubicBezTo>
                  <a:pt x="10489" y="21600"/>
                  <a:pt x="10667" y="21600"/>
                  <a:pt x="10756" y="21600"/>
                </a:cubicBezTo>
                <a:cubicBezTo>
                  <a:pt x="10933" y="21600"/>
                  <a:pt x="11111" y="21600"/>
                  <a:pt x="11200" y="21399"/>
                </a:cubicBezTo>
                <a:cubicBezTo>
                  <a:pt x="12178" y="20495"/>
                  <a:pt x="13067" y="19591"/>
                  <a:pt x="13867" y="18887"/>
                </a:cubicBezTo>
                <a:cubicBezTo>
                  <a:pt x="18578" y="14367"/>
                  <a:pt x="21600" y="11453"/>
                  <a:pt x="21600" y="7033"/>
                </a:cubicBezTo>
                <a:cubicBezTo>
                  <a:pt x="21600" y="3014"/>
                  <a:pt x="19111" y="0"/>
                  <a:pt x="15911" y="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263" name="Group 43"/>
          <p:cNvGrpSpPr/>
          <p:nvPr/>
        </p:nvGrpSpPr>
        <p:grpSpPr>
          <a:xfrm>
            <a:off x="5290343" y="4178299"/>
            <a:ext cx="390526" cy="390526"/>
            <a:chOff x="0" y="0"/>
            <a:chExt cx="390524" cy="390525"/>
          </a:xfrm>
        </p:grpSpPr>
        <p:sp>
          <p:nvSpPr>
            <p:cNvPr id="253" name="Freeform 19"/>
            <p:cNvSpPr/>
            <p:nvPr/>
          </p:nvSpPr>
          <p:spPr>
            <a:xfrm>
              <a:off x="182562" y="-1"/>
              <a:ext cx="25401" cy="555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4050" y="21600"/>
                    <a:pt x="0" y="19265"/>
                    <a:pt x="0" y="16930"/>
                  </a:cubicBezTo>
                  <a:cubicBezTo>
                    <a:pt x="0" y="4670"/>
                    <a:pt x="0" y="4670"/>
                    <a:pt x="0" y="4670"/>
                  </a:cubicBezTo>
                  <a:cubicBezTo>
                    <a:pt x="0" y="1751"/>
                    <a:pt x="4050" y="0"/>
                    <a:pt x="10800" y="0"/>
                  </a:cubicBezTo>
                  <a:cubicBezTo>
                    <a:pt x="16200" y="0"/>
                    <a:pt x="21600" y="1751"/>
                    <a:pt x="21600" y="4670"/>
                  </a:cubicBezTo>
                  <a:cubicBezTo>
                    <a:pt x="21600" y="16930"/>
                    <a:pt x="21600" y="16930"/>
                    <a:pt x="21600" y="16930"/>
                  </a:cubicBezTo>
                  <a:cubicBezTo>
                    <a:pt x="21600" y="19265"/>
                    <a:pt x="16200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54" name="Freeform 20"/>
            <p:cNvSpPr/>
            <p:nvPr/>
          </p:nvSpPr>
          <p:spPr>
            <a:xfrm>
              <a:off x="290079" y="53503"/>
              <a:ext cx="48492" cy="465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8" h="21094" fill="norm" stroke="1" extrusionOk="0">
                  <a:moveTo>
                    <a:pt x="5400" y="21094"/>
                  </a:moveTo>
                  <a:cubicBezTo>
                    <a:pt x="4091" y="21094"/>
                    <a:pt x="2782" y="20419"/>
                    <a:pt x="1473" y="19069"/>
                  </a:cubicBezTo>
                  <a:cubicBezTo>
                    <a:pt x="-491" y="17044"/>
                    <a:pt x="-491" y="13669"/>
                    <a:pt x="1473" y="11644"/>
                  </a:cubicBezTo>
                  <a:cubicBezTo>
                    <a:pt x="11291" y="1519"/>
                    <a:pt x="11291" y="1519"/>
                    <a:pt x="11291" y="1519"/>
                  </a:cubicBezTo>
                  <a:cubicBezTo>
                    <a:pt x="13254" y="-506"/>
                    <a:pt x="16527" y="-506"/>
                    <a:pt x="19145" y="1519"/>
                  </a:cubicBezTo>
                  <a:cubicBezTo>
                    <a:pt x="21109" y="3544"/>
                    <a:pt x="21109" y="6919"/>
                    <a:pt x="19145" y="9619"/>
                  </a:cubicBezTo>
                  <a:cubicBezTo>
                    <a:pt x="9327" y="19069"/>
                    <a:pt x="9327" y="19069"/>
                    <a:pt x="9327" y="19069"/>
                  </a:cubicBezTo>
                  <a:cubicBezTo>
                    <a:pt x="8018" y="20419"/>
                    <a:pt x="6709" y="21094"/>
                    <a:pt x="5400" y="2109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55" name="Freeform 21"/>
            <p:cNvSpPr/>
            <p:nvPr/>
          </p:nvSpPr>
          <p:spPr>
            <a:xfrm>
              <a:off x="334961" y="182562"/>
              <a:ext cx="55564" cy="254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30" y="21600"/>
                  </a:moveTo>
                  <a:cubicBezTo>
                    <a:pt x="4670" y="21600"/>
                    <a:pt x="4670" y="21600"/>
                    <a:pt x="4670" y="21600"/>
                  </a:cubicBezTo>
                  <a:cubicBezTo>
                    <a:pt x="2335" y="21600"/>
                    <a:pt x="0" y="16200"/>
                    <a:pt x="0" y="10800"/>
                  </a:cubicBezTo>
                  <a:cubicBezTo>
                    <a:pt x="0" y="4050"/>
                    <a:pt x="2335" y="0"/>
                    <a:pt x="4670" y="0"/>
                  </a:cubicBezTo>
                  <a:cubicBezTo>
                    <a:pt x="16930" y="0"/>
                    <a:pt x="16930" y="0"/>
                    <a:pt x="16930" y="0"/>
                  </a:cubicBezTo>
                  <a:cubicBezTo>
                    <a:pt x="19849" y="0"/>
                    <a:pt x="21600" y="4050"/>
                    <a:pt x="21600" y="10800"/>
                  </a:cubicBezTo>
                  <a:cubicBezTo>
                    <a:pt x="21600" y="16200"/>
                    <a:pt x="19849" y="21600"/>
                    <a:pt x="1693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56" name="Freeform 22"/>
            <p:cNvSpPr/>
            <p:nvPr/>
          </p:nvSpPr>
          <p:spPr>
            <a:xfrm>
              <a:off x="290079" y="290078"/>
              <a:ext cx="48492" cy="480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8" h="21094" fill="norm" stroke="1" extrusionOk="0">
                  <a:moveTo>
                    <a:pt x="15218" y="21094"/>
                  </a:moveTo>
                  <a:cubicBezTo>
                    <a:pt x="13909" y="21094"/>
                    <a:pt x="12600" y="20419"/>
                    <a:pt x="11291" y="19744"/>
                  </a:cubicBezTo>
                  <a:cubicBezTo>
                    <a:pt x="1473" y="9619"/>
                    <a:pt x="1473" y="9619"/>
                    <a:pt x="1473" y="9619"/>
                  </a:cubicBezTo>
                  <a:cubicBezTo>
                    <a:pt x="-491" y="7594"/>
                    <a:pt x="-491" y="4219"/>
                    <a:pt x="1473" y="1519"/>
                  </a:cubicBezTo>
                  <a:cubicBezTo>
                    <a:pt x="4091" y="-506"/>
                    <a:pt x="7364" y="-506"/>
                    <a:pt x="9327" y="1519"/>
                  </a:cubicBezTo>
                  <a:cubicBezTo>
                    <a:pt x="19145" y="11644"/>
                    <a:pt x="19145" y="11644"/>
                    <a:pt x="19145" y="11644"/>
                  </a:cubicBezTo>
                  <a:cubicBezTo>
                    <a:pt x="21109" y="13669"/>
                    <a:pt x="21109" y="17044"/>
                    <a:pt x="19145" y="19744"/>
                  </a:cubicBezTo>
                  <a:cubicBezTo>
                    <a:pt x="17836" y="20419"/>
                    <a:pt x="16527" y="21094"/>
                    <a:pt x="15218" y="2109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57" name="Freeform 23"/>
            <p:cNvSpPr/>
            <p:nvPr/>
          </p:nvSpPr>
          <p:spPr>
            <a:xfrm>
              <a:off x="53503" y="290078"/>
              <a:ext cx="45393" cy="480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88" h="21094" fill="norm" stroke="1" extrusionOk="0">
                  <a:moveTo>
                    <a:pt x="5569" y="21094"/>
                  </a:moveTo>
                  <a:cubicBezTo>
                    <a:pt x="4219" y="21094"/>
                    <a:pt x="2869" y="20419"/>
                    <a:pt x="1519" y="19744"/>
                  </a:cubicBezTo>
                  <a:cubicBezTo>
                    <a:pt x="-506" y="17044"/>
                    <a:pt x="-506" y="13669"/>
                    <a:pt x="1519" y="11644"/>
                  </a:cubicBezTo>
                  <a:cubicBezTo>
                    <a:pt x="11644" y="1519"/>
                    <a:pt x="11644" y="1519"/>
                    <a:pt x="11644" y="1519"/>
                  </a:cubicBezTo>
                  <a:cubicBezTo>
                    <a:pt x="13669" y="-506"/>
                    <a:pt x="17044" y="-506"/>
                    <a:pt x="19069" y="1519"/>
                  </a:cubicBezTo>
                  <a:cubicBezTo>
                    <a:pt x="21094" y="4219"/>
                    <a:pt x="21094" y="7594"/>
                    <a:pt x="19069" y="9619"/>
                  </a:cubicBezTo>
                  <a:cubicBezTo>
                    <a:pt x="9619" y="19744"/>
                    <a:pt x="9619" y="19744"/>
                    <a:pt x="9619" y="19744"/>
                  </a:cubicBezTo>
                  <a:cubicBezTo>
                    <a:pt x="8269" y="20419"/>
                    <a:pt x="6919" y="21094"/>
                    <a:pt x="5569" y="2109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58" name="Freeform 24"/>
            <p:cNvSpPr/>
            <p:nvPr/>
          </p:nvSpPr>
          <p:spPr>
            <a:xfrm>
              <a:off x="-1" y="182562"/>
              <a:ext cx="55564" cy="254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30" y="21600"/>
                  </a:moveTo>
                  <a:cubicBezTo>
                    <a:pt x="4670" y="21600"/>
                    <a:pt x="4670" y="21600"/>
                    <a:pt x="4670" y="21600"/>
                  </a:cubicBezTo>
                  <a:cubicBezTo>
                    <a:pt x="1751" y="21600"/>
                    <a:pt x="0" y="16200"/>
                    <a:pt x="0" y="10800"/>
                  </a:cubicBezTo>
                  <a:cubicBezTo>
                    <a:pt x="0" y="4050"/>
                    <a:pt x="1751" y="0"/>
                    <a:pt x="4670" y="0"/>
                  </a:cubicBezTo>
                  <a:cubicBezTo>
                    <a:pt x="16930" y="0"/>
                    <a:pt x="16930" y="0"/>
                    <a:pt x="16930" y="0"/>
                  </a:cubicBezTo>
                  <a:cubicBezTo>
                    <a:pt x="19265" y="0"/>
                    <a:pt x="21600" y="4050"/>
                    <a:pt x="21600" y="10800"/>
                  </a:cubicBezTo>
                  <a:cubicBezTo>
                    <a:pt x="21600" y="16200"/>
                    <a:pt x="19265" y="21600"/>
                    <a:pt x="1693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59" name="Freeform 25"/>
            <p:cNvSpPr/>
            <p:nvPr/>
          </p:nvSpPr>
          <p:spPr>
            <a:xfrm>
              <a:off x="53503" y="53503"/>
              <a:ext cx="45393" cy="465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88" h="21094" fill="norm" stroke="1" extrusionOk="0">
                  <a:moveTo>
                    <a:pt x="15694" y="21094"/>
                  </a:moveTo>
                  <a:cubicBezTo>
                    <a:pt x="14344" y="21094"/>
                    <a:pt x="12994" y="20419"/>
                    <a:pt x="11644" y="19069"/>
                  </a:cubicBezTo>
                  <a:cubicBezTo>
                    <a:pt x="1519" y="9619"/>
                    <a:pt x="1519" y="9619"/>
                    <a:pt x="1519" y="9619"/>
                  </a:cubicBezTo>
                  <a:cubicBezTo>
                    <a:pt x="-506" y="6919"/>
                    <a:pt x="-506" y="3544"/>
                    <a:pt x="1519" y="1519"/>
                  </a:cubicBezTo>
                  <a:cubicBezTo>
                    <a:pt x="3544" y="-506"/>
                    <a:pt x="6919" y="-506"/>
                    <a:pt x="9619" y="1519"/>
                  </a:cubicBezTo>
                  <a:cubicBezTo>
                    <a:pt x="19069" y="11644"/>
                    <a:pt x="19069" y="11644"/>
                    <a:pt x="19069" y="11644"/>
                  </a:cubicBezTo>
                  <a:cubicBezTo>
                    <a:pt x="21094" y="13669"/>
                    <a:pt x="21094" y="17044"/>
                    <a:pt x="19069" y="19069"/>
                  </a:cubicBezTo>
                  <a:cubicBezTo>
                    <a:pt x="18394" y="20419"/>
                    <a:pt x="17044" y="21094"/>
                    <a:pt x="15694" y="2109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60" name="Freeform 26"/>
            <p:cNvSpPr/>
            <p:nvPr/>
          </p:nvSpPr>
          <p:spPr>
            <a:xfrm>
              <a:off x="146050" y="342900"/>
              <a:ext cx="98425" cy="476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cubicBezTo>
                    <a:pt x="21600" y="8775"/>
                    <a:pt x="21600" y="8775"/>
                    <a:pt x="21600" y="8775"/>
                  </a:cubicBezTo>
                  <a:cubicBezTo>
                    <a:pt x="21600" y="16200"/>
                    <a:pt x="18562" y="21600"/>
                    <a:pt x="15187" y="21600"/>
                  </a:cubicBezTo>
                  <a:cubicBezTo>
                    <a:pt x="6075" y="21600"/>
                    <a:pt x="6075" y="21600"/>
                    <a:pt x="6075" y="21600"/>
                  </a:cubicBezTo>
                  <a:cubicBezTo>
                    <a:pt x="3375" y="21600"/>
                    <a:pt x="0" y="16875"/>
                    <a:pt x="0" y="675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216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61" name="Freeform 27"/>
            <p:cNvSpPr/>
            <p:nvPr/>
          </p:nvSpPr>
          <p:spPr>
            <a:xfrm>
              <a:off x="81299" y="81176"/>
              <a:ext cx="228263" cy="2363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85" h="21155" fill="norm" stroke="1" extrusionOk="0">
                  <a:moveTo>
                    <a:pt x="17058" y="2289"/>
                  </a:moveTo>
                  <a:cubicBezTo>
                    <a:pt x="14533" y="375"/>
                    <a:pt x="11307" y="-445"/>
                    <a:pt x="8221" y="239"/>
                  </a:cubicBezTo>
                  <a:cubicBezTo>
                    <a:pt x="4154" y="1059"/>
                    <a:pt x="1068" y="4203"/>
                    <a:pt x="227" y="8031"/>
                  </a:cubicBezTo>
                  <a:cubicBezTo>
                    <a:pt x="-615" y="11996"/>
                    <a:pt x="928" y="15960"/>
                    <a:pt x="4154" y="18421"/>
                  </a:cubicBezTo>
                  <a:cubicBezTo>
                    <a:pt x="4995" y="18968"/>
                    <a:pt x="5697" y="20061"/>
                    <a:pt x="5837" y="21155"/>
                  </a:cubicBezTo>
                  <a:cubicBezTo>
                    <a:pt x="5837" y="21155"/>
                    <a:pt x="5837" y="21155"/>
                    <a:pt x="5837" y="21155"/>
                  </a:cubicBezTo>
                  <a:cubicBezTo>
                    <a:pt x="5837" y="21155"/>
                    <a:pt x="5977" y="21155"/>
                    <a:pt x="5977" y="21155"/>
                  </a:cubicBezTo>
                  <a:cubicBezTo>
                    <a:pt x="14954" y="21155"/>
                    <a:pt x="14954" y="21155"/>
                    <a:pt x="14954" y="21155"/>
                  </a:cubicBezTo>
                  <a:cubicBezTo>
                    <a:pt x="14954" y="21155"/>
                    <a:pt x="14954" y="21155"/>
                    <a:pt x="14954" y="21155"/>
                  </a:cubicBezTo>
                  <a:cubicBezTo>
                    <a:pt x="14954" y="21155"/>
                    <a:pt x="14954" y="21155"/>
                    <a:pt x="14954" y="21155"/>
                  </a:cubicBezTo>
                  <a:cubicBezTo>
                    <a:pt x="15234" y="20061"/>
                    <a:pt x="15936" y="18968"/>
                    <a:pt x="16917" y="18284"/>
                  </a:cubicBezTo>
                  <a:cubicBezTo>
                    <a:pt x="19442" y="16233"/>
                    <a:pt x="20985" y="13363"/>
                    <a:pt x="20985" y="10218"/>
                  </a:cubicBezTo>
                  <a:cubicBezTo>
                    <a:pt x="20985" y="7074"/>
                    <a:pt x="19582" y="4203"/>
                    <a:pt x="17058" y="2289"/>
                  </a:cubicBezTo>
                  <a:close/>
                  <a:moveTo>
                    <a:pt x="16076" y="10902"/>
                  </a:moveTo>
                  <a:cubicBezTo>
                    <a:pt x="15515" y="10902"/>
                    <a:pt x="14954" y="10492"/>
                    <a:pt x="14954" y="9808"/>
                  </a:cubicBezTo>
                  <a:cubicBezTo>
                    <a:pt x="14954" y="7621"/>
                    <a:pt x="13130" y="5844"/>
                    <a:pt x="10886" y="5844"/>
                  </a:cubicBezTo>
                  <a:cubicBezTo>
                    <a:pt x="10185" y="5844"/>
                    <a:pt x="9764" y="5297"/>
                    <a:pt x="9764" y="4750"/>
                  </a:cubicBezTo>
                  <a:cubicBezTo>
                    <a:pt x="9764" y="4066"/>
                    <a:pt x="10185" y="3656"/>
                    <a:pt x="10886" y="3656"/>
                  </a:cubicBezTo>
                  <a:cubicBezTo>
                    <a:pt x="14393" y="3656"/>
                    <a:pt x="17198" y="6390"/>
                    <a:pt x="17198" y="9808"/>
                  </a:cubicBezTo>
                  <a:cubicBezTo>
                    <a:pt x="17198" y="10492"/>
                    <a:pt x="16637" y="10902"/>
                    <a:pt x="16076" y="1090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62" name="Freeform 28"/>
            <p:cNvSpPr/>
            <p:nvPr/>
          </p:nvSpPr>
          <p:spPr>
            <a:xfrm>
              <a:off x="138905" y="317500"/>
              <a:ext cx="12701" cy="1271"/>
            </a:xfrm>
            <a:prstGeom prst="ellipse">
              <a:avLst/>
            </a:prstGeom>
            <a:no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264" name="Step 01…"/>
          <p:cNvSpPr txBox="1"/>
          <p:nvPr/>
        </p:nvSpPr>
        <p:spPr>
          <a:xfrm>
            <a:off x="1272255" y="2281864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65" name="Step 01…"/>
          <p:cNvSpPr txBox="1"/>
          <p:nvPr/>
        </p:nvSpPr>
        <p:spPr>
          <a:xfrm>
            <a:off x="1538955" y="3704083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66" name="Step 01…"/>
          <p:cNvSpPr txBox="1"/>
          <p:nvPr/>
        </p:nvSpPr>
        <p:spPr>
          <a:xfrm>
            <a:off x="8244616" y="2998216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67" name="Step 01…"/>
          <p:cNvSpPr txBox="1"/>
          <p:nvPr/>
        </p:nvSpPr>
        <p:spPr>
          <a:xfrm>
            <a:off x="7927116" y="4430921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68" name="Step 01…"/>
          <p:cNvSpPr txBox="1"/>
          <p:nvPr/>
        </p:nvSpPr>
        <p:spPr>
          <a:xfrm>
            <a:off x="7927116" y="1565511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0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271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272" name="Freeform 5"/>
          <p:cNvSpPr/>
          <p:nvPr/>
        </p:nvSpPr>
        <p:spPr>
          <a:xfrm>
            <a:off x="2551905" y="3149599"/>
            <a:ext cx="2519364" cy="1541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328" y="3929"/>
                </a:moveTo>
                <a:cubicBezTo>
                  <a:pt x="18033" y="3929"/>
                  <a:pt x="17766" y="3585"/>
                  <a:pt x="17682" y="3125"/>
                </a:cubicBezTo>
                <a:cubicBezTo>
                  <a:pt x="17625" y="2803"/>
                  <a:pt x="17724" y="2482"/>
                  <a:pt x="17906" y="2344"/>
                </a:cubicBezTo>
                <a:cubicBezTo>
                  <a:pt x="18215" y="2137"/>
                  <a:pt x="18426" y="1723"/>
                  <a:pt x="18426" y="1287"/>
                </a:cubicBezTo>
                <a:cubicBezTo>
                  <a:pt x="18426" y="574"/>
                  <a:pt x="17934" y="0"/>
                  <a:pt x="17317" y="0"/>
                </a:cubicBezTo>
                <a:cubicBezTo>
                  <a:pt x="16713" y="0"/>
                  <a:pt x="16207" y="574"/>
                  <a:pt x="16207" y="1287"/>
                </a:cubicBezTo>
                <a:cubicBezTo>
                  <a:pt x="16207" y="1723"/>
                  <a:pt x="16418" y="2137"/>
                  <a:pt x="16727" y="2344"/>
                </a:cubicBezTo>
                <a:cubicBezTo>
                  <a:pt x="16909" y="2482"/>
                  <a:pt x="17008" y="2803"/>
                  <a:pt x="16951" y="3125"/>
                </a:cubicBezTo>
                <a:cubicBezTo>
                  <a:pt x="16951" y="3125"/>
                  <a:pt x="16951" y="3125"/>
                  <a:pt x="16951" y="3125"/>
                </a:cubicBezTo>
                <a:cubicBezTo>
                  <a:pt x="16867" y="3585"/>
                  <a:pt x="16614" y="3929"/>
                  <a:pt x="16305" y="3929"/>
                </a:cubicBezTo>
                <a:cubicBezTo>
                  <a:pt x="13047" y="3906"/>
                  <a:pt x="13047" y="3906"/>
                  <a:pt x="13047" y="3906"/>
                </a:cubicBezTo>
                <a:cubicBezTo>
                  <a:pt x="13047" y="5951"/>
                  <a:pt x="12036" y="7606"/>
                  <a:pt x="10786" y="7606"/>
                </a:cubicBezTo>
                <a:cubicBezTo>
                  <a:pt x="9761" y="7606"/>
                  <a:pt x="8904" y="6526"/>
                  <a:pt x="8623" y="5009"/>
                </a:cubicBezTo>
                <a:cubicBezTo>
                  <a:pt x="5590" y="5009"/>
                  <a:pt x="5590" y="5009"/>
                  <a:pt x="5590" y="5009"/>
                </a:cubicBezTo>
                <a:cubicBezTo>
                  <a:pt x="5856" y="5423"/>
                  <a:pt x="6025" y="5974"/>
                  <a:pt x="6025" y="6549"/>
                </a:cubicBezTo>
                <a:cubicBezTo>
                  <a:pt x="6025" y="7882"/>
                  <a:pt x="5238" y="8916"/>
                  <a:pt x="4255" y="8916"/>
                </a:cubicBezTo>
                <a:cubicBezTo>
                  <a:pt x="3258" y="8916"/>
                  <a:pt x="2486" y="7882"/>
                  <a:pt x="2486" y="6549"/>
                </a:cubicBezTo>
                <a:cubicBezTo>
                  <a:pt x="2486" y="5974"/>
                  <a:pt x="2640" y="5423"/>
                  <a:pt x="2921" y="5009"/>
                </a:cubicBezTo>
                <a:cubicBezTo>
                  <a:pt x="0" y="5009"/>
                  <a:pt x="0" y="5009"/>
                  <a:pt x="0" y="5009"/>
                </a:cubicBezTo>
                <a:cubicBezTo>
                  <a:pt x="337" y="14270"/>
                  <a:pt x="5042" y="21600"/>
                  <a:pt x="10786" y="21600"/>
                </a:cubicBezTo>
                <a:cubicBezTo>
                  <a:pt x="16755" y="21600"/>
                  <a:pt x="21586" y="13695"/>
                  <a:pt x="21600" y="3929"/>
                </a:cubicBezTo>
                <a:lnTo>
                  <a:pt x="18328" y="3929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73" name="Freeform 6"/>
          <p:cNvSpPr/>
          <p:nvPr/>
        </p:nvSpPr>
        <p:spPr>
          <a:xfrm>
            <a:off x="5598317" y="3149599"/>
            <a:ext cx="2519365" cy="1541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328" y="3929"/>
                </a:moveTo>
                <a:cubicBezTo>
                  <a:pt x="18033" y="3929"/>
                  <a:pt x="17766" y="3585"/>
                  <a:pt x="17682" y="3125"/>
                </a:cubicBezTo>
                <a:cubicBezTo>
                  <a:pt x="17625" y="2803"/>
                  <a:pt x="17724" y="2482"/>
                  <a:pt x="17906" y="2344"/>
                </a:cubicBezTo>
                <a:cubicBezTo>
                  <a:pt x="18215" y="2137"/>
                  <a:pt x="18426" y="1723"/>
                  <a:pt x="18426" y="1287"/>
                </a:cubicBezTo>
                <a:cubicBezTo>
                  <a:pt x="18426" y="574"/>
                  <a:pt x="17934" y="0"/>
                  <a:pt x="17317" y="0"/>
                </a:cubicBezTo>
                <a:cubicBezTo>
                  <a:pt x="16713" y="0"/>
                  <a:pt x="16221" y="574"/>
                  <a:pt x="16221" y="1287"/>
                </a:cubicBezTo>
                <a:cubicBezTo>
                  <a:pt x="16221" y="1723"/>
                  <a:pt x="16418" y="2137"/>
                  <a:pt x="16741" y="2344"/>
                </a:cubicBezTo>
                <a:cubicBezTo>
                  <a:pt x="16923" y="2482"/>
                  <a:pt x="17022" y="2803"/>
                  <a:pt x="16965" y="3125"/>
                </a:cubicBezTo>
                <a:cubicBezTo>
                  <a:pt x="16965" y="3125"/>
                  <a:pt x="16965" y="3125"/>
                  <a:pt x="16965" y="3125"/>
                </a:cubicBezTo>
                <a:cubicBezTo>
                  <a:pt x="16881" y="3585"/>
                  <a:pt x="16614" y="3929"/>
                  <a:pt x="16319" y="3929"/>
                </a:cubicBezTo>
                <a:cubicBezTo>
                  <a:pt x="13047" y="3929"/>
                  <a:pt x="13047" y="3929"/>
                  <a:pt x="13047" y="3929"/>
                </a:cubicBezTo>
                <a:cubicBezTo>
                  <a:pt x="13047" y="5974"/>
                  <a:pt x="12036" y="7629"/>
                  <a:pt x="10786" y="7629"/>
                </a:cubicBezTo>
                <a:cubicBezTo>
                  <a:pt x="9775" y="7629"/>
                  <a:pt x="8904" y="6526"/>
                  <a:pt x="8623" y="5009"/>
                </a:cubicBezTo>
                <a:cubicBezTo>
                  <a:pt x="5590" y="5009"/>
                  <a:pt x="5590" y="5009"/>
                  <a:pt x="5590" y="5009"/>
                </a:cubicBezTo>
                <a:cubicBezTo>
                  <a:pt x="5870" y="5423"/>
                  <a:pt x="6025" y="5974"/>
                  <a:pt x="6025" y="6572"/>
                </a:cubicBezTo>
                <a:cubicBezTo>
                  <a:pt x="6025" y="7882"/>
                  <a:pt x="5253" y="8916"/>
                  <a:pt x="4255" y="8916"/>
                </a:cubicBezTo>
                <a:cubicBezTo>
                  <a:pt x="3258" y="8916"/>
                  <a:pt x="2486" y="7882"/>
                  <a:pt x="2486" y="6572"/>
                </a:cubicBezTo>
                <a:cubicBezTo>
                  <a:pt x="2486" y="5974"/>
                  <a:pt x="2640" y="5423"/>
                  <a:pt x="2921" y="5009"/>
                </a:cubicBezTo>
                <a:cubicBezTo>
                  <a:pt x="0" y="5009"/>
                  <a:pt x="0" y="5009"/>
                  <a:pt x="0" y="5009"/>
                </a:cubicBezTo>
                <a:cubicBezTo>
                  <a:pt x="351" y="14270"/>
                  <a:pt x="5042" y="21600"/>
                  <a:pt x="10786" y="21600"/>
                </a:cubicBezTo>
                <a:cubicBezTo>
                  <a:pt x="16755" y="21600"/>
                  <a:pt x="21600" y="13695"/>
                  <a:pt x="21600" y="3929"/>
                </a:cubicBezTo>
                <a:lnTo>
                  <a:pt x="18328" y="3929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74" name="Freeform 7"/>
          <p:cNvSpPr/>
          <p:nvPr/>
        </p:nvSpPr>
        <p:spPr>
          <a:xfrm>
            <a:off x="7120731" y="2166937"/>
            <a:ext cx="2519364" cy="1541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328" y="17694"/>
                </a:moveTo>
                <a:cubicBezTo>
                  <a:pt x="18033" y="17694"/>
                  <a:pt x="17766" y="18015"/>
                  <a:pt x="17682" y="18498"/>
                </a:cubicBezTo>
                <a:cubicBezTo>
                  <a:pt x="17625" y="18797"/>
                  <a:pt x="17724" y="19118"/>
                  <a:pt x="17906" y="19256"/>
                </a:cubicBezTo>
                <a:cubicBezTo>
                  <a:pt x="18215" y="19486"/>
                  <a:pt x="18426" y="19877"/>
                  <a:pt x="18426" y="20336"/>
                </a:cubicBezTo>
                <a:cubicBezTo>
                  <a:pt x="18426" y="21026"/>
                  <a:pt x="17934" y="21600"/>
                  <a:pt x="17317" y="21600"/>
                </a:cubicBezTo>
                <a:cubicBezTo>
                  <a:pt x="16713" y="21600"/>
                  <a:pt x="16221" y="21026"/>
                  <a:pt x="16221" y="20336"/>
                </a:cubicBezTo>
                <a:cubicBezTo>
                  <a:pt x="16221" y="19877"/>
                  <a:pt x="16418" y="19486"/>
                  <a:pt x="16741" y="19256"/>
                </a:cubicBezTo>
                <a:cubicBezTo>
                  <a:pt x="16909" y="19118"/>
                  <a:pt x="17008" y="18797"/>
                  <a:pt x="16951" y="18475"/>
                </a:cubicBezTo>
                <a:cubicBezTo>
                  <a:pt x="16951" y="18475"/>
                  <a:pt x="16951" y="18475"/>
                  <a:pt x="16951" y="18475"/>
                </a:cubicBezTo>
                <a:cubicBezTo>
                  <a:pt x="16881" y="18015"/>
                  <a:pt x="16614" y="17694"/>
                  <a:pt x="16305" y="17694"/>
                </a:cubicBezTo>
                <a:cubicBezTo>
                  <a:pt x="13047" y="17694"/>
                  <a:pt x="13047" y="17694"/>
                  <a:pt x="13047" y="17694"/>
                </a:cubicBezTo>
                <a:cubicBezTo>
                  <a:pt x="13047" y="15649"/>
                  <a:pt x="12036" y="13994"/>
                  <a:pt x="10786" y="13994"/>
                </a:cubicBezTo>
                <a:cubicBezTo>
                  <a:pt x="9775" y="13994"/>
                  <a:pt x="8904" y="15097"/>
                  <a:pt x="8623" y="16591"/>
                </a:cubicBezTo>
                <a:cubicBezTo>
                  <a:pt x="5590" y="16591"/>
                  <a:pt x="5590" y="16591"/>
                  <a:pt x="5590" y="16591"/>
                </a:cubicBezTo>
                <a:cubicBezTo>
                  <a:pt x="5856" y="16177"/>
                  <a:pt x="6025" y="15626"/>
                  <a:pt x="6025" y="15051"/>
                </a:cubicBezTo>
                <a:cubicBezTo>
                  <a:pt x="6025" y="13718"/>
                  <a:pt x="5238" y="12684"/>
                  <a:pt x="4255" y="12684"/>
                </a:cubicBezTo>
                <a:cubicBezTo>
                  <a:pt x="3258" y="12684"/>
                  <a:pt x="2486" y="13718"/>
                  <a:pt x="2486" y="15051"/>
                </a:cubicBezTo>
                <a:cubicBezTo>
                  <a:pt x="2486" y="15626"/>
                  <a:pt x="2640" y="16177"/>
                  <a:pt x="2921" y="16591"/>
                </a:cubicBezTo>
                <a:cubicBezTo>
                  <a:pt x="0" y="16591"/>
                  <a:pt x="0" y="16591"/>
                  <a:pt x="0" y="16591"/>
                </a:cubicBezTo>
                <a:cubicBezTo>
                  <a:pt x="351" y="7330"/>
                  <a:pt x="5042" y="0"/>
                  <a:pt x="10786" y="0"/>
                </a:cubicBezTo>
                <a:cubicBezTo>
                  <a:pt x="16755" y="0"/>
                  <a:pt x="21600" y="7928"/>
                  <a:pt x="21600" y="17694"/>
                </a:cubicBezTo>
                <a:lnTo>
                  <a:pt x="18328" y="17694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75" name="Freeform 8"/>
          <p:cNvSpPr/>
          <p:nvPr/>
        </p:nvSpPr>
        <p:spPr>
          <a:xfrm>
            <a:off x="4074317" y="2166937"/>
            <a:ext cx="2517776" cy="15414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340" y="17694"/>
                </a:moveTo>
                <a:cubicBezTo>
                  <a:pt x="18045" y="17694"/>
                  <a:pt x="17777" y="18015"/>
                  <a:pt x="17693" y="18475"/>
                </a:cubicBezTo>
                <a:cubicBezTo>
                  <a:pt x="17637" y="18797"/>
                  <a:pt x="17735" y="19118"/>
                  <a:pt x="17918" y="19256"/>
                </a:cubicBezTo>
                <a:cubicBezTo>
                  <a:pt x="18227" y="19486"/>
                  <a:pt x="18438" y="19877"/>
                  <a:pt x="18438" y="20336"/>
                </a:cubicBezTo>
                <a:cubicBezTo>
                  <a:pt x="18438" y="21026"/>
                  <a:pt x="17946" y="21600"/>
                  <a:pt x="17328" y="21600"/>
                </a:cubicBezTo>
                <a:cubicBezTo>
                  <a:pt x="16723" y="21600"/>
                  <a:pt x="16218" y="21026"/>
                  <a:pt x="16218" y="20336"/>
                </a:cubicBezTo>
                <a:cubicBezTo>
                  <a:pt x="16218" y="19877"/>
                  <a:pt x="16428" y="19463"/>
                  <a:pt x="16738" y="19256"/>
                </a:cubicBezTo>
                <a:cubicBezTo>
                  <a:pt x="16920" y="19118"/>
                  <a:pt x="17019" y="18797"/>
                  <a:pt x="16962" y="18475"/>
                </a:cubicBezTo>
                <a:cubicBezTo>
                  <a:pt x="16962" y="18475"/>
                  <a:pt x="16962" y="18475"/>
                  <a:pt x="16962" y="18475"/>
                </a:cubicBezTo>
                <a:cubicBezTo>
                  <a:pt x="16878" y="18015"/>
                  <a:pt x="16625" y="17694"/>
                  <a:pt x="16316" y="17694"/>
                </a:cubicBezTo>
                <a:cubicBezTo>
                  <a:pt x="13056" y="17694"/>
                  <a:pt x="13056" y="17694"/>
                  <a:pt x="13056" y="17694"/>
                </a:cubicBezTo>
                <a:cubicBezTo>
                  <a:pt x="13056" y="15649"/>
                  <a:pt x="12044" y="13994"/>
                  <a:pt x="10793" y="13994"/>
                </a:cubicBezTo>
                <a:cubicBezTo>
                  <a:pt x="9767" y="13994"/>
                  <a:pt x="8910" y="15074"/>
                  <a:pt x="8629" y="16591"/>
                </a:cubicBezTo>
                <a:cubicBezTo>
                  <a:pt x="5593" y="16591"/>
                  <a:pt x="5593" y="16591"/>
                  <a:pt x="5593" y="16591"/>
                </a:cubicBezTo>
                <a:cubicBezTo>
                  <a:pt x="5860" y="16177"/>
                  <a:pt x="6029" y="15626"/>
                  <a:pt x="6029" y="15051"/>
                </a:cubicBezTo>
                <a:cubicBezTo>
                  <a:pt x="6029" y="13718"/>
                  <a:pt x="5242" y="12684"/>
                  <a:pt x="4258" y="12684"/>
                </a:cubicBezTo>
                <a:cubicBezTo>
                  <a:pt x="3260" y="12684"/>
                  <a:pt x="2487" y="13718"/>
                  <a:pt x="2487" y="15028"/>
                </a:cubicBezTo>
                <a:cubicBezTo>
                  <a:pt x="2487" y="15626"/>
                  <a:pt x="2642" y="16177"/>
                  <a:pt x="2923" y="16591"/>
                </a:cubicBezTo>
                <a:cubicBezTo>
                  <a:pt x="0" y="16591"/>
                  <a:pt x="0" y="16591"/>
                  <a:pt x="0" y="16591"/>
                </a:cubicBezTo>
                <a:cubicBezTo>
                  <a:pt x="337" y="7330"/>
                  <a:pt x="5045" y="0"/>
                  <a:pt x="10793" y="0"/>
                </a:cubicBezTo>
                <a:cubicBezTo>
                  <a:pt x="16766" y="0"/>
                  <a:pt x="21600" y="7928"/>
                  <a:pt x="21600" y="17694"/>
                </a:cubicBezTo>
                <a:lnTo>
                  <a:pt x="18340" y="17694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76" name="Rectangle 9"/>
          <p:cNvSpPr txBox="1"/>
          <p:nvPr/>
        </p:nvSpPr>
        <p:spPr>
          <a:xfrm>
            <a:off x="3443947" y="3989387"/>
            <a:ext cx="735281" cy="2971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 algn="ctr">
              <a:defRPr b="1" sz="16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01</a:t>
            </a:r>
          </a:p>
        </p:txBody>
      </p:sp>
      <p:sp>
        <p:nvSpPr>
          <p:cNvPr id="277" name="Rectangle 10"/>
          <p:cNvSpPr txBox="1"/>
          <p:nvPr/>
        </p:nvSpPr>
        <p:spPr>
          <a:xfrm>
            <a:off x="4945753" y="2563441"/>
            <a:ext cx="774905" cy="2971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 algn="ctr">
              <a:defRPr b="1" sz="16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02</a:t>
            </a:r>
          </a:p>
        </p:txBody>
      </p:sp>
      <p:sp>
        <p:nvSpPr>
          <p:cNvPr id="278" name="Rectangle 11"/>
          <p:cNvSpPr txBox="1"/>
          <p:nvPr/>
        </p:nvSpPr>
        <p:spPr>
          <a:xfrm>
            <a:off x="7982191" y="2563441"/>
            <a:ext cx="796443" cy="2971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 algn="ctr">
              <a:defRPr b="1" sz="16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04</a:t>
            </a:r>
          </a:p>
        </p:txBody>
      </p:sp>
      <p:sp>
        <p:nvSpPr>
          <p:cNvPr id="279" name="Rectangle 12"/>
          <p:cNvSpPr txBox="1"/>
          <p:nvPr/>
        </p:nvSpPr>
        <p:spPr>
          <a:xfrm>
            <a:off x="6467093" y="3989387"/>
            <a:ext cx="781813" cy="2971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 algn="ctr">
              <a:defRPr b="1" sz="16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03</a:t>
            </a:r>
          </a:p>
        </p:txBody>
      </p:sp>
      <p:sp>
        <p:nvSpPr>
          <p:cNvPr id="280" name="Step 01…"/>
          <p:cNvSpPr txBox="1"/>
          <p:nvPr/>
        </p:nvSpPr>
        <p:spPr>
          <a:xfrm>
            <a:off x="1272255" y="4725519"/>
            <a:ext cx="1872438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before leading edge.</a:t>
            </a:r>
          </a:p>
        </p:txBody>
      </p:sp>
      <p:sp>
        <p:nvSpPr>
          <p:cNvPr id="281" name="Step 01…"/>
          <p:cNvSpPr txBox="1"/>
          <p:nvPr/>
        </p:nvSpPr>
        <p:spPr>
          <a:xfrm>
            <a:off x="2875368" y="1271459"/>
            <a:ext cx="187243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before leading edge.</a:t>
            </a:r>
          </a:p>
        </p:txBody>
      </p:sp>
      <p:sp>
        <p:nvSpPr>
          <p:cNvPr id="282" name="Step 01…"/>
          <p:cNvSpPr txBox="1"/>
          <p:nvPr/>
        </p:nvSpPr>
        <p:spPr>
          <a:xfrm>
            <a:off x="7444193" y="4725519"/>
            <a:ext cx="1872438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before leading edge.</a:t>
            </a:r>
          </a:p>
        </p:txBody>
      </p:sp>
      <p:sp>
        <p:nvSpPr>
          <p:cNvPr id="283" name="Step 01…"/>
          <p:cNvSpPr txBox="1"/>
          <p:nvPr/>
        </p:nvSpPr>
        <p:spPr>
          <a:xfrm>
            <a:off x="9049460" y="1271459"/>
            <a:ext cx="187243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5" name="Slide Number Placeholder 4"/>
          <p:cNvSpPr txBox="1"/>
          <p:nvPr>
            <p:ph type="sldNum" sz="quarter" idx="2"/>
          </p:nvPr>
        </p:nvSpPr>
        <p:spPr>
          <a:xfrm>
            <a:off x="10793754" y="6121400"/>
            <a:ext cx="128144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286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287" name="Freeform 5"/>
          <p:cNvSpPr/>
          <p:nvPr/>
        </p:nvSpPr>
        <p:spPr>
          <a:xfrm>
            <a:off x="7194550" y="2541587"/>
            <a:ext cx="804863" cy="17748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2528" y="3035"/>
                </a:moveTo>
                <a:cubicBezTo>
                  <a:pt x="13824" y="3642"/>
                  <a:pt x="13565" y="4680"/>
                  <a:pt x="11966" y="5424"/>
                </a:cubicBezTo>
                <a:cubicBezTo>
                  <a:pt x="10325" y="6169"/>
                  <a:pt x="8035" y="6267"/>
                  <a:pt x="6696" y="5679"/>
                </a:cubicBezTo>
                <a:cubicBezTo>
                  <a:pt x="6048" y="5366"/>
                  <a:pt x="5746" y="4935"/>
                  <a:pt x="5918" y="4465"/>
                </a:cubicBezTo>
                <a:cubicBezTo>
                  <a:pt x="0" y="7128"/>
                  <a:pt x="0" y="7128"/>
                  <a:pt x="0" y="7128"/>
                </a:cubicBezTo>
                <a:cubicBezTo>
                  <a:pt x="0" y="14472"/>
                  <a:pt x="0" y="14472"/>
                  <a:pt x="0" y="14472"/>
                </a:cubicBezTo>
                <a:cubicBezTo>
                  <a:pt x="7171" y="17703"/>
                  <a:pt x="7171" y="17703"/>
                  <a:pt x="7171" y="17703"/>
                </a:cubicBezTo>
                <a:cubicBezTo>
                  <a:pt x="7171" y="17703"/>
                  <a:pt x="7171" y="17703"/>
                  <a:pt x="7171" y="17703"/>
                </a:cubicBezTo>
                <a:cubicBezTo>
                  <a:pt x="6566" y="18193"/>
                  <a:pt x="6566" y="18193"/>
                  <a:pt x="6566" y="18193"/>
                </a:cubicBezTo>
                <a:cubicBezTo>
                  <a:pt x="6350" y="18388"/>
                  <a:pt x="5832" y="18467"/>
                  <a:pt x="5400" y="18388"/>
                </a:cubicBezTo>
                <a:cubicBezTo>
                  <a:pt x="4622" y="18251"/>
                  <a:pt x="3845" y="18271"/>
                  <a:pt x="3370" y="18486"/>
                </a:cubicBezTo>
                <a:cubicBezTo>
                  <a:pt x="2635" y="18819"/>
                  <a:pt x="2894" y="19465"/>
                  <a:pt x="3931" y="19955"/>
                </a:cubicBezTo>
                <a:cubicBezTo>
                  <a:pt x="4968" y="20425"/>
                  <a:pt x="6394" y="20543"/>
                  <a:pt x="7128" y="20210"/>
                </a:cubicBezTo>
                <a:cubicBezTo>
                  <a:pt x="7603" y="19994"/>
                  <a:pt x="7690" y="19642"/>
                  <a:pt x="7387" y="19289"/>
                </a:cubicBezTo>
                <a:cubicBezTo>
                  <a:pt x="7214" y="19093"/>
                  <a:pt x="7387" y="18858"/>
                  <a:pt x="7819" y="18760"/>
                </a:cubicBezTo>
                <a:cubicBezTo>
                  <a:pt x="8856" y="18486"/>
                  <a:pt x="8856" y="18486"/>
                  <a:pt x="8856" y="18486"/>
                </a:cubicBezTo>
                <a:cubicBezTo>
                  <a:pt x="8856" y="18486"/>
                  <a:pt x="8856" y="18486"/>
                  <a:pt x="8856" y="18486"/>
                </a:cubicBezTo>
                <a:cubicBezTo>
                  <a:pt x="15725" y="21600"/>
                  <a:pt x="15725" y="21600"/>
                  <a:pt x="15725" y="21600"/>
                </a:cubicBezTo>
                <a:cubicBezTo>
                  <a:pt x="19483" y="18369"/>
                  <a:pt x="21600" y="14707"/>
                  <a:pt x="21600" y="10810"/>
                </a:cubicBezTo>
                <a:cubicBezTo>
                  <a:pt x="21600" y="6893"/>
                  <a:pt x="19483" y="3231"/>
                  <a:pt x="15725" y="0"/>
                </a:cubicBezTo>
                <a:cubicBezTo>
                  <a:pt x="9850" y="2683"/>
                  <a:pt x="9850" y="2683"/>
                  <a:pt x="9850" y="2683"/>
                </a:cubicBezTo>
                <a:cubicBezTo>
                  <a:pt x="10843" y="2605"/>
                  <a:pt x="11837" y="2742"/>
                  <a:pt x="12528" y="3035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88" name="Freeform 6"/>
          <p:cNvSpPr/>
          <p:nvPr/>
        </p:nvSpPr>
        <p:spPr>
          <a:xfrm>
            <a:off x="6435725" y="1771649"/>
            <a:ext cx="1317625" cy="13192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5994" y="3798"/>
                </a:moveTo>
                <a:cubicBezTo>
                  <a:pt x="6628" y="3692"/>
                  <a:pt x="7235" y="3851"/>
                  <a:pt x="7631" y="4273"/>
                </a:cubicBezTo>
                <a:cubicBezTo>
                  <a:pt x="8450" y="5064"/>
                  <a:pt x="8291" y="6488"/>
                  <a:pt x="7288" y="7464"/>
                </a:cubicBezTo>
                <a:cubicBezTo>
                  <a:pt x="6311" y="8466"/>
                  <a:pt x="4885" y="8624"/>
                  <a:pt x="4093" y="7807"/>
                </a:cubicBezTo>
                <a:cubicBezTo>
                  <a:pt x="3670" y="7411"/>
                  <a:pt x="3512" y="6804"/>
                  <a:pt x="3591" y="6171"/>
                </a:cubicBezTo>
                <a:cubicBezTo>
                  <a:pt x="3089" y="6699"/>
                  <a:pt x="3089" y="6699"/>
                  <a:pt x="3089" y="6699"/>
                </a:cubicBezTo>
                <a:cubicBezTo>
                  <a:pt x="0" y="9785"/>
                  <a:pt x="0" y="9785"/>
                  <a:pt x="0" y="9785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11803" y="21600"/>
                  <a:pt x="11803" y="21600"/>
                  <a:pt x="11803" y="21600"/>
                </a:cubicBezTo>
                <a:cubicBezTo>
                  <a:pt x="16108" y="17327"/>
                  <a:pt x="16108" y="17327"/>
                  <a:pt x="16108" y="17327"/>
                </a:cubicBezTo>
                <a:cubicBezTo>
                  <a:pt x="16108" y="17327"/>
                  <a:pt x="16108" y="17327"/>
                  <a:pt x="16108" y="17327"/>
                </a:cubicBezTo>
                <a:cubicBezTo>
                  <a:pt x="16741" y="17670"/>
                  <a:pt x="16741" y="17670"/>
                  <a:pt x="16741" y="17670"/>
                </a:cubicBezTo>
                <a:cubicBezTo>
                  <a:pt x="17005" y="17829"/>
                  <a:pt x="17111" y="18119"/>
                  <a:pt x="17005" y="18409"/>
                </a:cubicBezTo>
                <a:cubicBezTo>
                  <a:pt x="16821" y="18884"/>
                  <a:pt x="16873" y="19332"/>
                  <a:pt x="17164" y="19622"/>
                </a:cubicBezTo>
                <a:cubicBezTo>
                  <a:pt x="17613" y="20070"/>
                  <a:pt x="18484" y="19912"/>
                  <a:pt x="19118" y="19279"/>
                </a:cubicBezTo>
                <a:cubicBezTo>
                  <a:pt x="19752" y="18646"/>
                  <a:pt x="19910" y="17776"/>
                  <a:pt x="19461" y="17327"/>
                </a:cubicBezTo>
                <a:cubicBezTo>
                  <a:pt x="19171" y="17037"/>
                  <a:pt x="18695" y="17011"/>
                  <a:pt x="18246" y="17169"/>
                </a:cubicBezTo>
                <a:cubicBezTo>
                  <a:pt x="17956" y="17275"/>
                  <a:pt x="17666" y="17169"/>
                  <a:pt x="17507" y="16932"/>
                </a:cubicBezTo>
                <a:cubicBezTo>
                  <a:pt x="17137" y="16273"/>
                  <a:pt x="17137" y="16273"/>
                  <a:pt x="17137" y="16273"/>
                </a:cubicBezTo>
                <a:cubicBezTo>
                  <a:pt x="17137" y="16273"/>
                  <a:pt x="17137" y="16273"/>
                  <a:pt x="17137" y="16273"/>
                </a:cubicBezTo>
                <a:cubicBezTo>
                  <a:pt x="21600" y="11815"/>
                  <a:pt x="21600" y="11815"/>
                  <a:pt x="21600" y="11815"/>
                </a:cubicBezTo>
                <a:cubicBezTo>
                  <a:pt x="18827" y="6884"/>
                  <a:pt x="14734" y="2796"/>
                  <a:pt x="9797" y="0"/>
                </a:cubicBezTo>
                <a:cubicBezTo>
                  <a:pt x="6522" y="3270"/>
                  <a:pt x="6522" y="3270"/>
                  <a:pt x="6522" y="3270"/>
                </a:cubicBezTo>
                <a:lnTo>
                  <a:pt x="5994" y="3798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89" name="Freeform 7"/>
          <p:cNvSpPr/>
          <p:nvPr/>
        </p:nvSpPr>
        <p:spPr>
          <a:xfrm>
            <a:off x="5208587" y="1525587"/>
            <a:ext cx="1774826" cy="8064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3038" y="9097"/>
                </a:moveTo>
                <a:cubicBezTo>
                  <a:pt x="3626" y="7804"/>
                  <a:pt x="4685" y="8019"/>
                  <a:pt x="5410" y="9657"/>
                </a:cubicBezTo>
                <a:cubicBezTo>
                  <a:pt x="6155" y="11296"/>
                  <a:pt x="6272" y="13581"/>
                  <a:pt x="5665" y="14874"/>
                </a:cubicBezTo>
                <a:cubicBezTo>
                  <a:pt x="5371" y="15564"/>
                  <a:pt x="4920" y="15866"/>
                  <a:pt x="4449" y="15693"/>
                </a:cubicBezTo>
                <a:cubicBezTo>
                  <a:pt x="7135" y="21600"/>
                  <a:pt x="7135" y="21600"/>
                  <a:pt x="7135" y="21600"/>
                </a:cubicBezTo>
                <a:cubicBezTo>
                  <a:pt x="14465" y="21600"/>
                  <a:pt x="14465" y="21600"/>
                  <a:pt x="14465" y="21600"/>
                </a:cubicBezTo>
                <a:cubicBezTo>
                  <a:pt x="17641" y="14572"/>
                  <a:pt x="17641" y="14572"/>
                  <a:pt x="17641" y="14572"/>
                </a:cubicBezTo>
                <a:cubicBezTo>
                  <a:pt x="18131" y="15176"/>
                  <a:pt x="18131" y="15176"/>
                  <a:pt x="18131" y="15176"/>
                </a:cubicBezTo>
                <a:cubicBezTo>
                  <a:pt x="18327" y="15392"/>
                  <a:pt x="18405" y="15909"/>
                  <a:pt x="18327" y="16340"/>
                </a:cubicBezTo>
                <a:cubicBezTo>
                  <a:pt x="18189" y="17116"/>
                  <a:pt x="18209" y="17892"/>
                  <a:pt x="18425" y="18366"/>
                </a:cubicBezTo>
                <a:cubicBezTo>
                  <a:pt x="18758" y="19099"/>
                  <a:pt x="19424" y="18841"/>
                  <a:pt x="19895" y="17806"/>
                </a:cubicBezTo>
                <a:cubicBezTo>
                  <a:pt x="20365" y="16771"/>
                  <a:pt x="20483" y="15349"/>
                  <a:pt x="20150" y="14616"/>
                </a:cubicBezTo>
                <a:cubicBezTo>
                  <a:pt x="19934" y="14141"/>
                  <a:pt x="19581" y="14055"/>
                  <a:pt x="19228" y="14357"/>
                </a:cubicBezTo>
                <a:cubicBezTo>
                  <a:pt x="19032" y="14529"/>
                  <a:pt x="18797" y="14357"/>
                  <a:pt x="18699" y="13926"/>
                </a:cubicBezTo>
                <a:cubicBezTo>
                  <a:pt x="18425" y="12891"/>
                  <a:pt x="18425" y="12891"/>
                  <a:pt x="18425" y="12891"/>
                </a:cubicBezTo>
                <a:cubicBezTo>
                  <a:pt x="21600" y="5863"/>
                  <a:pt x="21600" y="5863"/>
                  <a:pt x="21600" y="5863"/>
                </a:cubicBezTo>
                <a:cubicBezTo>
                  <a:pt x="18385" y="2156"/>
                  <a:pt x="14701" y="0"/>
                  <a:pt x="10800" y="0"/>
                </a:cubicBezTo>
                <a:cubicBezTo>
                  <a:pt x="6899" y="0"/>
                  <a:pt x="3215" y="2156"/>
                  <a:pt x="0" y="5863"/>
                </a:cubicBezTo>
                <a:cubicBezTo>
                  <a:pt x="2666" y="11770"/>
                  <a:pt x="2666" y="11770"/>
                  <a:pt x="2666" y="11770"/>
                </a:cubicBezTo>
                <a:cubicBezTo>
                  <a:pt x="2607" y="10735"/>
                  <a:pt x="2725" y="9787"/>
                  <a:pt x="3038" y="9097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90" name="Freeform 8"/>
          <p:cNvSpPr/>
          <p:nvPr/>
        </p:nvSpPr>
        <p:spPr>
          <a:xfrm>
            <a:off x="6435725" y="3767137"/>
            <a:ext cx="1317625" cy="13192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7428" y="7727"/>
                </a:moveTo>
                <a:cubicBezTo>
                  <a:pt x="16636" y="8545"/>
                  <a:pt x="15210" y="8387"/>
                  <a:pt x="14206" y="7385"/>
                </a:cubicBezTo>
                <a:cubicBezTo>
                  <a:pt x="13229" y="6382"/>
                  <a:pt x="13071" y="4985"/>
                  <a:pt x="13889" y="4193"/>
                </a:cubicBezTo>
                <a:cubicBezTo>
                  <a:pt x="14286" y="3771"/>
                  <a:pt x="14893" y="3613"/>
                  <a:pt x="15527" y="3692"/>
                </a:cubicBezTo>
                <a:cubicBezTo>
                  <a:pt x="11803" y="0"/>
                  <a:pt x="11803" y="0"/>
                  <a:pt x="1180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1815"/>
                  <a:pt x="0" y="11815"/>
                  <a:pt x="0" y="11815"/>
                </a:cubicBezTo>
                <a:cubicBezTo>
                  <a:pt x="4357" y="16193"/>
                  <a:pt x="4357" y="16193"/>
                  <a:pt x="4357" y="16193"/>
                </a:cubicBezTo>
                <a:cubicBezTo>
                  <a:pt x="3987" y="16826"/>
                  <a:pt x="3987" y="16826"/>
                  <a:pt x="3987" y="16826"/>
                </a:cubicBezTo>
                <a:cubicBezTo>
                  <a:pt x="3855" y="17090"/>
                  <a:pt x="3538" y="17196"/>
                  <a:pt x="3274" y="17090"/>
                </a:cubicBezTo>
                <a:cubicBezTo>
                  <a:pt x="2799" y="16905"/>
                  <a:pt x="2350" y="16958"/>
                  <a:pt x="2060" y="17248"/>
                </a:cubicBezTo>
                <a:cubicBezTo>
                  <a:pt x="1611" y="17697"/>
                  <a:pt x="1769" y="18567"/>
                  <a:pt x="2403" y="19200"/>
                </a:cubicBezTo>
                <a:cubicBezTo>
                  <a:pt x="3037" y="19833"/>
                  <a:pt x="3908" y="19991"/>
                  <a:pt x="4357" y="19543"/>
                </a:cubicBezTo>
                <a:cubicBezTo>
                  <a:pt x="4647" y="19253"/>
                  <a:pt x="4674" y="18778"/>
                  <a:pt x="4515" y="18303"/>
                </a:cubicBezTo>
                <a:cubicBezTo>
                  <a:pt x="4410" y="18040"/>
                  <a:pt x="4489" y="17723"/>
                  <a:pt x="4753" y="17591"/>
                </a:cubicBezTo>
                <a:cubicBezTo>
                  <a:pt x="5413" y="17222"/>
                  <a:pt x="5413" y="17222"/>
                  <a:pt x="5413" y="17222"/>
                </a:cubicBezTo>
                <a:cubicBezTo>
                  <a:pt x="9797" y="21600"/>
                  <a:pt x="9797" y="21600"/>
                  <a:pt x="9797" y="21600"/>
                </a:cubicBezTo>
                <a:cubicBezTo>
                  <a:pt x="14708" y="18804"/>
                  <a:pt x="18827" y="14716"/>
                  <a:pt x="21600" y="9785"/>
                </a:cubicBezTo>
                <a:cubicBezTo>
                  <a:pt x="17903" y="6092"/>
                  <a:pt x="17903" y="6092"/>
                  <a:pt x="17903" y="6092"/>
                </a:cubicBezTo>
                <a:cubicBezTo>
                  <a:pt x="18009" y="6725"/>
                  <a:pt x="17850" y="7332"/>
                  <a:pt x="17428" y="7727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91" name="Freeform 9"/>
          <p:cNvSpPr/>
          <p:nvPr/>
        </p:nvSpPr>
        <p:spPr>
          <a:xfrm>
            <a:off x="4438650" y="3767137"/>
            <a:ext cx="1317626" cy="13192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5606" y="17802"/>
                </a:moveTo>
                <a:cubicBezTo>
                  <a:pt x="14972" y="17908"/>
                  <a:pt x="14365" y="17749"/>
                  <a:pt x="13969" y="17327"/>
                </a:cubicBezTo>
                <a:cubicBezTo>
                  <a:pt x="13150" y="16536"/>
                  <a:pt x="13309" y="15112"/>
                  <a:pt x="14312" y="14136"/>
                </a:cubicBezTo>
                <a:cubicBezTo>
                  <a:pt x="15315" y="13134"/>
                  <a:pt x="16715" y="12976"/>
                  <a:pt x="17507" y="13793"/>
                </a:cubicBezTo>
                <a:cubicBezTo>
                  <a:pt x="17930" y="14189"/>
                  <a:pt x="18088" y="14796"/>
                  <a:pt x="18009" y="15429"/>
                </a:cubicBezTo>
                <a:cubicBezTo>
                  <a:pt x="18511" y="14901"/>
                  <a:pt x="18511" y="14901"/>
                  <a:pt x="18511" y="14901"/>
                </a:cubicBezTo>
                <a:cubicBezTo>
                  <a:pt x="21600" y="11815"/>
                  <a:pt x="21600" y="11815"/>
                  <a:pt x="21600" y="11815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9797" y="0"/>
                  <a:pt x="9797" y="0"/>
                  <a:pt x="9797" y="0"/>
                </a:cubicBezTo>
                <a:cubicBezTo>
                  <a:pt x="5492" y="4273"/>
                  <a:pt x="5492" y="4273"/>
                  <a:pt x="5492" y="4273"/>
                </a:cubicBezTo>
                <a:cubicBezTo>
                  <a:pt x="5492" y="4273"/>
                  <a:pt x="5492" y="4273"/>
                  <a:pt x="5492" y="4273"/>
                </a:cubicBezTo>
                <a:cubicBezTo>
                  <a:pt x="4859" y="3930"/>
                  <a:pt x="4859" y="3930"/>
                  <a:pt x="4859" y="3930"/>
                </a:cubicBezTo>
                <a:cubicBezTo>
                  <a:pt x="4595" y="3771"/>
                  <a:pt x="4489" y="3481"/>
                  <a:pt x="4595" y="3191"/>
                </a:cubicBezTo>
                <a:cubicBezTo>
                  <a:pt x="4779" y="2743"/>
                  <a:pt x="4727" y="2268"/>
                  <a:pt x="4436" y="1978"/>
                </a:cubicBezTo>
                <a:cubicBezTo>
                  <a:pt x="3987" y="1530"/>
                  <a:pt x="3116" y="1688"/>
                  <a:pt x="2482" y="2321"/>
                </a:cubicBezTo>
                <a:cubicBezTo>
                  <a:pt x="1848" y="2954"/>
                  <a:pt x="1690" y="3824"/>
                  <a:pt x="2139" y="4273"/>
                </a:cubicBezTo>
                <a:cubicBezTo>
                  <a:pt x="2429" y="4563"/>
                  <a:pt x="2905" y="4615"/>
                  <a:pt x="3380" y="4431"/>
                </a:cubicBezTo>
                <a:cubicBezTo>
                  <a:pt x="3644" y="4325"/>
                  <a:pt x="3961" y="4431"/>
                  <a:pt x="4093" y="4668"/>
                </a:cubicBezTo>
                <a:cubicBezTo>
                  <a:pt x="4463" y="5327"/>
                  <a:pt x="4463" y="5327"/>
                  <a:pt x="4463" y="5327"/>
                </a:cubicBezTo>
                <a:cubicBezTo>
                  <a:pt x="4463" y="5327"/>
                  <a:pt x="4463" y="5327"/>
                  <a:pt x="4463" y="5327"/>
                </a:cubicBezTo>
                <a:cubicBezTo>
                  <a:pt x="0" y="9785"/>
                  <a:pt x="0" y="9785"/>
                  <a:pt x="0" y="9785"/>
                </a:cubicBezTo>
                <a:cubicBezTo>
                  <a:pt x="2773" y="14716"/>
                  <a:pt x="6892" y="18804"/>
                  <a:pt x="11803" y="21600"/>
                </a:cubicBezTo>
                <a:cubicBezTo>
                  <a:pt x="15078" y="18330"/>
                  <a:pt x="15078" y="18330"/>
                  <a:pt x="15078" y="18330"/>
                </a:cubicBezTo>
                <a:lnTo>
                  <a:pt x="15606" y="17802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92" name="Freeform 10"/>
          <p:cNvSpPr/>
          <p:nvPr/>
        </p:nvSpPr>
        <p:spPr>
          <a:xfrm>
            <a:off x="5208587" y="4527549"/>
            <a:ext cx="1774826" cy="8048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562" y="12485"/>
                </a:moveTo>
                <a:cubicBezTo>
                  <a:pt x="17974" y="13781"/>
                  <a:pt x="16915" y="13565"/>
                  <a:pt x="16190" y="11923"/>
                </a:cubicBezTo>
                <a:cubicBezTo>
                  <a:pt x="15445" y="10282"/>
                  <a:pt x="15328" y="7992"/>
                  <a:pt x="15935" y="6696"/>
                </a:cubicBezTo>
                <a:cubicBezTo>
                  <a:pt x="16229" y="6005"/>
                  <a:pt x="16680" y="5746"/>
                  <a:pt x="17151" y="5875"/>
                </a:cubicBezTo>
                <a:cubicBezTo>
                  <a:pt x="14465" y="0"/>
                  <a:pt x="14465" y="0"/>
                  <a:pt x="14465" y="0"/>
                </a:cubicBezTo>
                <a:cubicBezTo>
                  <a:pt x="7135" y="0"/>
                  <a:pt x="7135" y="0"/>
                  <a:pt x="7135" y="0"/>
                </a:cubicBezTo>
                <a:cubicBezTo>
                  <a:pt x="3959" y="6998"/>
                  <a:pt x="3959" y="6998"/>
                  <a:pt x="3959" y="6998"/>
                </a:cubicBezTo>
                <a:cubicBezTo>
                  <a:pt x="3469" y="6394"/>
                  <a:pt x="3469" y="6394"/>
                  <a:pt x="3469" y="6394"/>
                </a:cubicBezTo>
                <a:cubicBezTo>
                  <a:pt x="3273" y="6178"/>
                  <a:pt x="3195" y="5659"/>
                  <a:pt x="3273" y="5227"/>
                </a:cubicBezTo>
                <a:cubicBezTo>
                  <a:pt x="3411" y="4450"/>
                  <a:pt x="3391" y="3672"/>
                  <a:pt x="3175" y="3197"/>
                </a:cubicBezTo>
                <a:cubicBezTo>
                  <a:pt x="2842" y="2462"/>
                  <a:pt x="2176" y="2722"/>
                  <a:pt x="1705" y="3758"/>
                </a:cubicBezTo>
                <a:cubicBezTo>
                  <a:pt x="1235" y="4795"/>
                  <a:pt x="1117" y="6264"/>
                  <a:pt x="1450" y="6955"/>
                </a:cubicBezTo>
                <a:cubicBezTo>
                  <a:pt x="1666" y="7430"/>
                  <a:pt x="2019" y="7517"/>
                  <a:pt x="2372" y="7214"/>
                </a:cubicBezTo>
                <a:cubicBezTo>
                  <a:pt x="2568" y="7042"/>
                  <a:pt x="2803" y="7214"/>
                  <a:pt x="2901" y="7646"/>
                </a:cubicBezTo>
                <a:cubicBezTo>
                  <a:pt x="3175" y="8683"/>
                  <a:pt x="3175" y="8683"/>
                  <a:pt x="3175" y="8683"/>
                </a:cubicBezTo>
                <a:cubicBezTo>
                  <a:pt x="0" y="15725"/>
                  <a:pt x="0" y="15725"/>
                  <a:pt x="0" y="15725"/>
                </a:cubicBezTo>
                <a:cubicBezTo>
                  <a:pt x="3215" y="19483"/>
                  <a:pt x="6899" y="21600"/>
                  <a:pt x="10800" y="21600"/>
                </a:cubicBezTo>
                <a:cubicBezTo>
                  <a:pt x="14701" y="21600"/>
                  <a:pt x="18385" y="19483"/>
                  <a:pt x="21600" y="15725"/>
                </a:cubicBezTo>
                <a:cubicBezTo>
                  <a:pt x="18934" y="9806"/>
                  <a:pt x="18934" y="9806"/>
                  <a:pt x="18934" y="9806"/>
                </a:cubicBezTo>
                <a:cubicBezTo>
                  <a:pt x="18993" y="10843"/>
                  <a:pt x="18875" y="11794"/>
                  <a:pt x="18562" y="12485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93" name="Freeform 11"/>
          <p:cNvSpPr/>
          <p:nvPr/>
        </p:nvSpPr>
        <p:spPr>
          <a:xfrm>
            <a:off x="4192587" y="2541587"/>
            <a:ext cx="804864" cy="17748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9115" y="18565"/>
                </a:moveTo>
                <a:cubicBezTo>
                  <a:pt x="7776" y="17958"/>
                  <a:pt x="8035" y="16920"/>
                  <a:pt x="9634" y="16176"/>
                </a:cubicBezTo>
                <a:cubicBezTo>
                  <a:pt x="11275" y="15451"/>
                  <a:pt x="13608" y="15333"/>
                  <a:pt x="14904" y="15921"/>
                </a:cubicBezTo>
                <a:cubicBezTo>
                  <a:pt x="15595" y="16234"/>
                  <a:pt x="15854" y="16665"/>
                  <a:pt x="15682" y="17135"/>
                </a:cubicBezTo>
                <a:cubicBezTo>
                  <a:pt x="21600" y="14472"/>
                  <a:pt x="21600" y="14472"/>
                  <a:pt x="21600" y="14472"/>
                </a:cubicBezTo>
                <a:cubicBezTo>
                  <a:pt x="21600" y="7128"/>
                  <a:pt x="21600" y="7128"/>
                  <a:pt x="21600" y="7128"/>
                </a:cubicBezTo>
                <a:cubicBezTo>
                  <a:pt x="14429" y="3897"/>
                  <a:pt x="14429" y="3897"/>
                  <a:pt x="14429" y="3897"/>
                </a:cubicBezTo>
                <a:cubicBezTo>
                  <a:pt x="14429" y="3897"/>
                  <a:pt x="14429" y="3897"/>
                  <a:pt x="14429" y="3897"/>
                </a:cubicBezTo>
                <a:cubicBezTo>
                  <a:pt x="15034" y="3407"/>
                  <a:pt x="15034" y="3407"/>
                  <a:pt x="15034" y="3407"/>
                </a:cubicBezTo>
                <a:cubicBezTo>
                  <a:pt x="15250" y="3212"/>
                  <a:pt x="15768" y="3133"/>
                  <a:pt x="16243" y="3212"/>
                </a:cubicBezTo>
                <a:cubicBezTo>
                  <a:pt x="16978" y="3349"/>
                  <a:pt x="17755" y="3329"/>
                  <a:pt x="18230" y="3114"/>
                </a:cubicBezTo>
                <a:cubicBezTo>
                  <a:pt x="18965" y="2781"/>
                  <a:pt x="18706" y="2135"/>
                  <a:pt x="17669" y="1645"/>
                </a:cubicBezTo>
                <a:cubicBezTo>
                  <a:pt x="16632" y="1175"/>
                  <a:pt x="15206" y="1077"/>
                  <a:pt x="14472" y="1410"/>
                </a:cubicBezTo>
                <a:cubicBezTo>
                  <a:pt x="13997" y="1606"/>
                  <a:pt x="13910" y="1958"/>
                  <a:pt x="14213" y="2311"/>
                </a:cubicBezTo>
                <a:cubicBezTo>
                  <a:pt x="14386" y="2507"/>
                  <a:pt x="14213" y="2742"/>
                  <a:pt x="13781" y="2840"/>
                </a:cubicBezTo>
                <a:cubicBezTo>
                  <a:pt x="12744" y="3114"/>
                  <a:pt x="12744" y="3114"/>
                  <a:pt x="12744" y="3114"/>
                </a:cubicBezTo>
                <a:cubicBezTo>
                  <a:pt x="12744" y="3114"/>
                  <a:pt x="12744" y="3114"/>
                  <a:pt x="12744" y="3114"/>
                </a:cubicBezTo>
                <a:cubicBezTo>
                  <a:pt x="5875" y="0"/>
                  <a:pt x="5875" y="0"/>
                  <a:pt x="5875" y="0"/>
                </a:cubicBezTo>
                <a:cubicBezTo>
                  <a:pt x="2117" y="3231"/>
                  <a:pt x="0" y="6893"/>
                  <a:pt x="0" y="10810"/>
                </a:cubicBezTo>
                <a:cubicBezTo>
                  <a:pt x="0" y="14707"/>
                  <a:pt x="2117" y="18369"/>
                  <a:pt x="5875" y="21600"/>
                </a:cubicBezTo>
                <a:cubicBezTo>
                  <a:pt x="11794" y="18917"/>
                  <a:pt x="11794" y="18917"/>
                  <a:pt x="11794" y="18917"/>
                </a:cubicBezTo>
                <a:cubicBezTo>
                  <a:pt x="10757" y="18995"/>
                  <a:pt x="9763" y="18858"/>
                  <a:pt x="9115" y="18565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94" name="Freeform 12"/>
          <p:cNvSpPr/>
          <p:nvPr/>
        </p:nvSpPr>
        <p:spPr>
          <a:xfrm>
            <a:off x="4438650" y="1771649"/>
            <a:ext cx="1317626" cy="13192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4172" y="13873"/>
                </a:moveTo>
                <a:cubicBezTo>
                  <a:pt x="4991" y="13081"/>
                  <a:pt x="6390" y="13213"/>
                  <a:pt x="7394" y="14215"/>
                </a:cubicBezTo>
                <a:cubicBezTo>
                  <a:pt x="8371" y="15218"/>
                  <a:pt x="8529" y="16615"/>
                  <a:pt x="7737" y="17407"/>
                </a:cubicBezTo>
                <a:cubicBezTo>
                  <a:pt x="7314" y="17829"/>
                  <a:pt x="6707" y="17987"/>
                  <a:pt x="6073" y="17908"/>
                </a:cubicBezTo>
                <a:cubicBezTo>
                  <a:pt x="9797" y="21600"/>
                  <a:pt x="9797" y="21600"/>
                  <a:pt x="9797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9785"/>
                  <a:pt x="21600" y="9785"/>
                  <a:pt x="21600" y="9785"/>
                </a:cubicBezTo>
                <a:cubicBezTo>
                  <a:pt x="17243" y="5407"/>
                  <a:pt x="17243" y="5407"/>
                  <a:pt x="17243" y="5407"/>
                </a:cubicBezTo>
                <a:cubicBezTo>
                  <a:pt x="17613" y="4774"/>
                  <a:pt x="17613" y="4774"/>
                  <a:pt x="17613" y="4774"/>
                </a:cubicBezTo>
                <a:cubicBezTo>
                  <a:pt x="17745" y="4510"/>
                  <a:pt x="18062" y="4404"/>
                  <a:pt x="18326" y="4510"/>
                </a:cubicBezTo>
                <a:cubicBezTo>
                  <a:pt x="18801" y="4695"/>
                  <a:pt x="19250" y="4642"/>
                  <a:pt x="19540" y="4352"/>
                </a:cubicBezTo>
                <a:cubicBezTo>
                  <a:pt x="19989" y="3930"/>
                  <a:pt x="19831" y="3033"/>
                  <a:pt x="19197" y="2400"/>
                </a:cubicBezTo>
                <a:cubicBezTo>
                  <a:pt x="18563" y="1767"/>
                  <a:pt x="17692" y="1609"/>
                  <a:pt x="17243" y="2057"/>
                </a:cubicBezTo>
                <a:cubicBezTo>
                  <a:pt x="16953" y="2347"/>
                  <a:pt x="16926" y="2822"/>
                  <a:pt x="17085" y="3297"/>
                </a:cubicBezTo>
                <a:cubicBezTo>
                  <a:pt x="17190" y="3560"/>
                  <a:pt x="17111" y="3877"/>
                  <a:pt x="16847" y="4009"/>
                </a:cubicBezTo>
                <a:cubicBezTo>
                  <a:pt x="16187" y="4378"/>
                  <a:pt x="16187" y="4378"/>
                  <a:pt x="16187" y="4378"/>
                </a:cubicBezTo>
                <a:cubicBezTo>
                  <a:pt x="11803" y="0"/>
                  <a:pt x="11803" y="0"/>
                  <a:pt x="11803" y="0"/>
                </a:cubicBezTo>
                <a:cubicBezTo>
                  <a:pt x="6892" y="2796"/>
                  <a:pt x="2773" y="6884"/>
                  <a:pt x="0" y="11815"/>
                </a:cubicBezTo>
                <a:cubicBezTo>
                  <a:pt x="3697" y="15508"/>
                  <a:pt x="3697" y="15508"/>
                  <a:pt x="3697" y="15508"/>
                </a:cubicBezTo>
                <a:cubicBezTo>
                  <a:pt x="3591" y="14875"/>
                  <a:pt x="3750" y="14295"/>
                  <a:pt x="4172" y="13873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295" name="Rectangle 13"/>
          <p:cNvSpPr txBox="1"/>
          <p:nvPr/>
        </p:nvSpPr>
        <p:spPr>
          <a:xfrm>
            <a:off x="6056312" y="1720717"/>
            <a:ext cx="132081" cy="4508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5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1</a:t>
            </a:r>
          </a:p>
        </p:txBody>
      </p:sp>
      <p:sp>
        <p:nvSpPr>
          <p:cNvPr id="296" name="Rectangle 14"/>
          <p:cNvSpPr txBox="1"/>
          <p:nvPr/>
        </p:nvSpPr>
        <p:spPr>
          <a:xfrm>
            <a:off x="7539037" y="3259004"/>
            <a:ext cx="193993" cy="4508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5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2</a:t>
            </a:r>
          </a:p>
        </p:txBody>
      </p:sp>
      <p:sp>
        <p:nvSpPr>
          <p:cNvPr id="297" name="Rectangle 15"/>
          <p:cNvSpPr txBox="1"/>
          <p:nvPr/>
        </p:nvSpPr>
        <p:spPr>
          <a:xfrm>
            <a:off x="6005512" y="4727442"/>
            <a:ext cx="204788" cy="4508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5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3</a:t>
            </a:r>
          </a:p>
        </p:txBody>
      </p:sp>
      <p:sp>
        <p:nvSpPr>
          <p:cNvPr id="298" name="Rectangle 16"/>
          <p:cNvSpPr txBox="1"/>
          <p:nvPr/>
        </p:nvSpPr>
        <p:spPr>
          <a:xfrm>
            <a:off x="4475162" y="3168517"/>
            <a:ext cx="227648" cy="45084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5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4</a:t>
            </a:r>
          </a:p>
        </p:txBody>
      </p:sp>
      <p:sp>
        <p:nvSpPr>
          <p:cNvPr id="299" name="Freeform 17"/>
          <p:cNvSpPr/>
          <p:nvPr/>
        </p:nvSpPr>
        <p:spPr>
          <a:xfrm>
            <a:off x="6829425" y="2436812"/>
            <a:ext cx="368301" cy="368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9715"/>
                </a:moveTo>
                <a:cubicBezTo>
                  <a:pt x="21317" y="8489"/>
                  <a:pt x="20751" y="7452"/>
                  <a:pt x="20091" y="6414"/>
                </a:cubicBezTo>
                <a:cubicBezTo>
                  <a:pt x="19336" y="5471"/>
                  <a:pt x="18487" y="4622"/>
                  <a:pt x="17544" y="3962"/>
                </a:cubicBezTo>
                <a:cubicBezTo>
                  <a:pt x="16601" y="3396"/>
                  <a:pt x="15469" y="2830"/>
                  <a:pt x="14337" y="2547"/>
                </a:cubicBezTo>
                <a:cubicBezTo>
                  <a:pt x="13394" y="2264"/>
                  <a:pt x="12451" y="2075"/>
                  <a:pt x="11413" y="2075"/>
                </a:cubicBezTo>
                <a:cubicBezTo>
                  <a:pt x="11413" y="660"/>
                  <a:pt x="11413" y="660"/>
                  <a:pt x="11413" y="660"/>
                </a:cubicBezTo>
                <a:cubicBezTo>
                  <a:pt x="11413" y="283"/>
                  <a:pt x="11130" y="0"/>
                  <a:pt x="10753" y="0"/>
                </a:cubicBezTo>
                <a:cubicBezTo>
                  <a:pt x="10470" y="0"/>
                  <a:pt x="10187" y="283"/>
                  <a:pt x="10187" y="660"/>
                </a:cubicBezTo>
                <a:cubicBezTo>
                  <a:pt x="10187" y="2075"/>
                  <a:pt x="10187" y="2075"/>
                  <a:pt x="10187" y="2075"/>
                </a:cubicBezTo>
                <a:cubicBezTo>
                  <a:pt x="8772" y="2075"/>
                  <a:pt x="7452" y="2358"/>
                  <a:pt x="6131" y="2924"/>
                </a:cubicBezTo>
                <a:cubicBezTo>
                  <a:pt x="4716" y="3490"/>
                  <a:pt x="3396" y="4339"/>
                  <a:pt x="2264" y="5565"/>
                </a:cubicBezTo>
                <a:cubicBezTo>
                  <a:pt x="1132" y="6697"/>
                  <a:pt x="377" y="8112"/>
                  <a:pt x="0" y="9715"/>
                </a:cubicBezTo>
                <a:cubicBezTo>
                  <a:pt x="0" y="9810"/>
                  <a:pt x="0" y="9904"/>
                  <a:pt x="0" y="9998"/>
                </a:cubicBezTo>
                <a:cubicBezTo>
                  <a:pt x="0" y="10281"/>
                  <a:pt x="94" y="10470"/>
                  <a:pt x="283" y="10753"/>
                </a:cubicBezTo>
                <a:cubicBezTo>
                  <a:pt x="472" y="10941"/>
                  <a:pt x="755" y="11036"/>
                  <a:pt x="1038" y="11036"/>
                </a:cubicBezTo>
                <a:cubicBezTo>
                  <a:pt x="1226" y="11036"/>
                  <a:pt x="1509" y="10941"/>
                  <a:pt x="1698" y="10753"/>
                </a:cubicBezTo>
                <a:cubicBezTo>
                  <a:pt x="1698" y="10753"/>
                  <a:pt x="1698" y="10753"/>
                  <a:pt x="1698" y="10753"/>
                </a:cubicBezTo>
                <a:cubicBezTo>
                  <a:pt x="2075" y="10376"/>
                  <a:pt x="2358" y="10093"/>
                  <a:pt x="2735" y="9998"/>
                </a:cubicBezTo>
                <a:cubicBezTo>
                  <a:pt x="3018" y="9810"/>
                  <a:pt x="3301" y="9715"/>
                  <a:pt x="3679" y="9715"/>
                </a:cubicBezTo>
                <a:cubicBezTo>
                  <a:pt x="4150" y="9715"/>
                  <a:pt x="4528" y="9904"/>
                  <a:pt x="4905" y="10093"/>
                </a:cubicBezTo>
                <a:cubicBezTo>
                  <a:pt x="5282" y="10376"/>
                  <a:pt x="5659" y="10753"/>
                  <a:pt x="5942" y="11130"/>
                </a:cubicBezTo>
                <a:cubicBezTo>
                  <a:pt x="6037" y="11224"/>
                  <a:pt x="6131" y="11319"/>
                  <a:pt x="6131" y="11413"/>
                </a:cubicBezTo>
                <a:cubicBezTo>
                  <a:pt x="6320" y="11602"/>
                  <a:pt x="6320" y="11696"/>
                  <a:pt x="6320" y="11790"/>
                </a:cubicBezTo>
                <a:cubicBezTo>
                  <a:pt x="6603" y="12073"/>
                  <a:pt x="6886" y="12262"/>
                  <a:pt x="7263" y="12262"/>
                </a:cubicBezTo>
                <a:cubicBezTo>
                  <a:pt x="7546" y="12262"/>
                  <a:pt x="7923" y="12073"/>
                  <a:pt x="8112" y="11790"/>
                </a:cubicBezTo>
                <a:cubicBezTo>
                  <a:pt x="8112" y="11696"/>
                  <a:pt x="8206" y="11602"/>
                  <a:pt x="8300" y="11413"/>
                </a:cubicBezTo>
                <a:cubicBezTo>
                  <a:pt x="8395" y="11319"/>
                  <a:pt x="8489" y="11224"/>
                  <a:pt x="8489" y="11130"/>
                </a:cubicBezTo>
                <a:cubicBezTo>
                  <a:pt x="8772" y="10753"/>
                  <a:pt x="9149" y="10376"/>
                  <a:pt x="9527" y="10093"/>
                </a:cubicBezTo>
                <a:cubicBezTo>
                  <a:pt x="9715" y="9998"/>
                  <a:pt x="9998" y="9904"/>
                  <a:pt x="10187" y="9810"/>
                </a:cubicBezTo>
                <a:cubicBezTo>
                  <a:pt x="10187" y="19619"/>
                  <a:pt x="10187" y="19619"/>
                  <a:pt x="10187" y="19619"/>
                </a:cubicBezTo>
                <a:cubicBezTo>
                  <a:pt x="10187" y="20091"/>
                  <a:pt x="9810" y="20374"/>
                  <a:pt x="9432" y="20374"/>
                </a:cubicBezTo>
                <a:cubicBezTo>
                  <a:pt x="9055" y="20374"/>
                  <a:pt x="8678" y="20091"/>
                  <a:pt x="8678" y="19619"/>
                </a:cubicBezTo>
                <a:cubicBezTo>
                  <a:pt x="8678" y="18204"/>
                  <a:pt x="8678" y="18204"/>
                  <a:pt x="8678" y="18204"/>
                </a:cubicBezTo>
                <a:cubicBezTo>
                  <a:pt x="8678" y="17827"/>
                  <a:pt x="8395" y="17544"/>
                  <a:pt x="8017" y="17544"/>
                </a:cubicBezTo>
                <a:cubicBezTo>
                  <a:pt x="7734" y="17544"/>
                  <a:pt x="7452" y="17827"/>
                  <a:pt x="7452" y="18204"/>
                </a:cubicBezTo>
                <a:cubicBezTo>
                  <a:pt x="7452" y="19619"/>
                  <a:pt x="7452" y="19619"/>
                  <a:pt x="7452" y="19619"/>
                </a:cubicBezTo>
                <a:cubicBezTo>
                  <a:pt x="7452" y="20751"/>
                  <a:pt x="8300" y="21600"/>
                  <a:pt x="9432" y="21600"/>
                </a:cubicBezTo>
                <a:cubicBezTo>
                  <a:pt x="10564" y="21600"/>
                  <a:pt x="11413" y="20751"/>
                  <a:pt x="11413" y="19619"/>
                </a:cubicBezTo>
                <a:cubicBezTo>
                  <a:pt x="11413" y="9810"/>
                  <a:pt x="11413" y="9810"/>
                  <a:pt x="11413" y="9810"/>
                </a:cubicBezTo>
                <a:cubicBezTo>
                  <a:pt x="11602" y="9904"/>
                  <a:pt x="11790" y="9998"/>
                  <a:pt x="11979" y="10093"/>
                </a:cubicBezTo>
                <a:cubicBezTo>
                  <a:pt x="12451" y="10376"/>
                  <a:pt x="12828" y="10753"/>
                  <a:pt x="13111" y="11130"/>
                </a:cubicBezTo>
                <a:cubicBezTo>
                  <a:pt x="13111" y="11224"/>
                  <a:pt x="13205" y="11319"/>
                  <a:pt x="13300" y="11413"/>
                </a:cubicBezTo>
                <a:cubicBezTo>
                  <a:pt x="13394" y="11602"/>
                  <a:pt x="13488" y="11696"/>
                  <a:pt x="13488" y="11790"/>
                </a:cubicBezTo>
                <a:cubicBezTo>
                  <a:pt x="13677" y="12073"/>
                  <a:pt x="13960" y="12262"/>
                  <a:pt x="14337" y="12262"/>
                </a:cubicBezTo>
                <a:cubicBezTo>
                  <a:pt x="14714" y="12262"/>
                  <a:pt x="14997" y="12073"/>
                  <a:pt x="15186" y="11790"/>
                </a:cubicBezTo>
                <a:cubicBezTo>
                  <a:pt x="15280" y="11696"/>
                  <a:pt x="15280" y="11602"/>
                  <a:pt x="15375" y="11413"/>
                </a:cubicBezTo>
                <a:cubicBezTo>
                  <a:pt x="15469" y="11319"/>
                  <a:pt x="15563" y="11224"/>
                  <a:pt x="15563" y="11130"/>
                </a:cubicBezTo>
                <a:cubicBezTo>
                  <a:pt x="15941" y="10753"/>
                  <a:pt x="16224" y="10376"/>
                  <a:pt x="16695" y="10093"/>
                </a:cubicBezTo>
                <a:cubicBezTo>
                  <a:pt x="17072" y="9904"/>
                  <a:pt x="17450" y="9715"/>
                  <a:pt x="17921" y="9715"/>
                </a:cubicBezTo>
                <a:cubicBezTo>
                  <a:pt x="18299" y="9715"/>
                  <a:pt x="18582" y="9810"/>
                  <a:pt x="18865" y="9998"/>
                </a:cubicBezTo>
                <a:cubicBezTo>
                  <a:pt x="19148" y="10093"/>
                  <a:pt x="19525" y="10376"/>
                  <a:pt x="19902" y="10753"/>
                </a:cubicBezTo>
                <a:cubicBezTo>
                  <a:pt x="19902" y="10753"/>
                  <a:pt x="19902" y="10753"/>
                  <a:pt x="19902" y="10753"/>
                </a:cubicBezTo>
                <a:cubicBezTo>
                  <a:pt x="20091" y="10941"/>
                  <a:pt x="20374" y="11036"/>
                  <a:pt x="20562" y="11036"/>
                </a:cubicBezTo>
                <a:cubicBezTo>
                  <a:pt x="20845" y="11036"/>
                  <a:pt x="21128" y="10941"/>
                  <a:pt x="21317" y="10753"/>
                </a:cubicBezTo>
                <a:cubicBezTo>
                  <a:pt x="21506" y="10470"/>
                  <a:pt x="21600" y="10281"/>
                  <a:pt x="21600" y="9998"/>
                </a:cubicBezTo>
                <a:cubicBezTo>
                  <a:pt x="21600" y="9998"/>
                  <a:pt x="21600" y="9998"/>
                  <a:pt x="21600" y="9998"/>
                </a:cubicBezTo>
                <a:cubicBezTo>
                  <a:pt x="21600" y="9904"/>
                  <a:pt x="21600" y="9810"/>
                  <a:pt x="21600" y="9715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306" name="Group 46"/>
          <p:cNvGrpSpPr/>
          <p:nvPr/>
        </p:nvGrpSpPr>
        <p:grpSpPr>
          <a:xfrm>
            <a:off x="5049837" y="3978274"/>
            <a:ext cx="390526" cy="392114"/>
            <a:chOff x="0" y="0"/>
            <a:chExt cx="390525" cy="392112"/>
          </a:xfrm>
        </p:grpSpPr>
        <p:sp>
          <p:nvSpPr>
            <p:cNvPr id="300" name="Oval 18"/>
            <p:cNvSpPr/>
            <p:nvPr/>
          </p:nvSpPr>
          <p:spPr>
            <a:xfrm>
              <a:off x="22224" y="47625"/>
              <a:ext cx="92077" cy="90489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01" name="Oval 19"/>
            <p:cNvSpPr/>
            <p:nvPr/>
          </p:nvSpPr>
          <p:spPr>
            <a:xfrm>
              <a:off x="276225" y="47625"/>
              <a:ext cx="92076" cy="90489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02" name="Oval 20"/>
            <p:cNvSpPr/>
            <p:nvPr/>
          </p:nvSpPr>
          <p:spPr>
            <a:xfrm>
              <a:off x="138112" y="0"/>
              <a:ext cx="114301" cy="114301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03" name="Freeform 21"/>
            <p:cNvSpPr/>
            <p:nvPr/>
          </p:nvSpPr>
          <p:spPr>
            <a:xfrm>
              <a:off x="114300" y="115887"/>
              <a:ext cx="160339" cy="2762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2312" y="0"/>
                  </a:moveTo>
                  <a:cubicBezTo>
                    <a:pt x="12312" y="6189"/>
                    <a:pt x="12312" y="6189"/>
                    <a:pt x="12312" y="6189"/>
                  </a:cubicBezTo>
                  <a:cubicBezTo>
                    <a:pt x="12312" y="6695"/>
                    <a:pt x="11664" y="7074"/>
                    <a:pt x="10800" y="7074"/>
                  </a:cubicBezTo>
                  <a:cubicBezTo>
                    <a:pt x="9936" y="7074"/>
                    <a:pt x="9288" y="6695"/>
                    <a:pt x="9288" y="6189"/>
                  </a:cubicBezTo>
                  <a:cubicBezTo>
                    <a:pt x="9288" y="0"/>
                    <a:pt x="9288" y="0"/>
                    <a:pt x="9288" y="0"/>
                  </a:cubicBezTo>
                  <a:cubicBezTo>
                    <a:pt x="4104" y="379"/>
                    <a:pt x="0" y="3032"/>
                    <a:pt x="0" y="6189"/>
                  </a:cubicBezTo>
                  <a:cubicBezTo>
                    <a:pt x="0" y="11621"/>
                    <a:pt x="0" y="11621"/>
                    <a:pt x="0" y="11621"/>
                  </a:cubicBezTo>
                  <a:cubicBezTo>
                    <a:pt x="0" y="12126"/>
                    <a:pt x="864" y="12505"/>
                    <a:pt x="1728" y="12505"/>
                  </a:cubicBezTo>
                  <a:cubicBezTo>
                    <a:pt x="5184" y="12505"/>
                    <a:pt x="5184" y="12505"/>
                    <a:pt x="5184" y="12505"/>
                  </a:cubicBezTo>
                  <a:cubicBezTo>
                    <a:pt x="6264" y="20716"/>
                    <a:pt x="6264" y="20716"/>
                    <a:pt x="6264" y="20716"/>
                  </a:cubicBezTo>
                  <a:cubicBezTo>
                    <a:pt x="6264" y="21221"/>
                    <a:pt x="6912" y="21600"/>
                    <a:pt x="7776" y="21600"/>
                  </a:cubicBezTo>
                  <a:cubicBezTo>
                    <a:pt x="14040" y="21600"/>
                    <a:pt x="14040" y="21600"/>
                    <a:pt x="14040" y="21600"/>
                  </a:cubicBezTo>
                  <a:cubicBezTo>
                    <a:pt x="14688" y="21600"/>
                    <a:pt x="15336" y="21221"/>
                    <a:pt x="15552" y="20716"/>
                  </a:cubicBezTo>
                  <a:cubicBezTo>
                    <a:pt x="16632" y="12505"/>
                    <a:pt x="16632" y="12505"/>
                    <a:pt x="16632" y="12505"/>
                  </a:cubicBezTo>
                  <a:cubicBezTo>
                    <a:pt x="20088" y="12505"/>
                    <a:pt x="20088" y="12505"/>
                    <a:pt x="20088" y="12505"/>
                  </a:cubicBezTo>
                  <a:cubicBezTo>
                    <a:pt x="20952" y="12505"/>
                    <a:pt x="21600" y="12126"/>
                    <a:pt x="21600" y="11621"/>
                  </a:cubicBezTo>
                  <a:cubicBezTo>
                    <a:pt x="21600" y="6189"/>
                    <a:pt x="21600" y="6189"/>
                    <a:pt x="21600" y="6189"/>
                  </a:cubicBezTo>
                  <a:cubicBezTo>
                    <a:pt x="21600" y="3032"/>
                    <a:pt x="17712" y="379"/>
                    <a:pt x="12312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04" name="Freeform 22"/>
            <p:cNvSpPr/>
            <p:nvPr/>
          </p:nvSpPr>
          <p:spPr>
            <a:xfrm>
              <a:off x="-1" y="138112"/>
              <a:ext cx="111126" cy="254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7843" y="10869"/>
                  </a:moveTo>
                  <a:cubicBezTo>
                    <a:pt x="17843" y="4953"/>
                    <a:pt x="17843" y="4953"/>
                    <a:pt x="17843" y="4953"/>
                  </a:cubicBezTo>
                  <a:cubicBezTo>
                    <a:pt x="17843" y="3439"/>
                    <a:pt x="18783" y="2064"/>
                    <a:pt x="20035" y="825"/>
                  </a:cubicBezTo>
                  <a:cubicBezTo>
                    <a:pt x="18157" y="275"/>
                    <a:pt x="15652" y="0"/>
                    <a:pt x="13148" y="0"/>
                  </a:cubicBezTo>
                  <a:cubicBezTo>
                    <a:pt x="5948" y="0"/>
                    <a:pt x="0" y="2614"/>
                    <a:pt x="0" y="5916"/>
                  </a:cubicBezTo>
                  <a:cubicBezTo>
                    <a:pt x="0" y="10869"/>
                    <a:pt x="0" y="10869"/>
                    <a:pt x="0" y="10869"/>
                  </a:cubicBezTo>
                  <a:cubicBezTo>
                    <a:pt x="0" y="11282"/>
                    <a:pt x="939" y="11832"/>
                    <a:pt x="2191" y="11832"/>
                  </a:cubicBezTo>
                  <a:cubicBezTo>
                    <a:pt x="4696" y="11832"/>
                    <a:pt x="4696" y="11832"/>
                    <a:pt x="4696" y="11832"/>
                  </a:cubicBezTo>
                  <a:cubicBezTo>
                    <a:pt x="6574" y="20637"/>
                    <a:pt x="6574" y="20637"/>
                    <a:pt x="6574" y="20637"/>
                  </a:cubicBezTo>
                  <a:cubicBezTo>
                    <a:pt x="6887" y="21187"/>
                    <a:pt x="7826" y="21600"/>
                    <a:pt x="8765" y="21600"/>
                  </a:cubicBezTo>
                  <a:cubicBezTo>
                    <a:pt x="17843" y="21600"/>
                    <a:pt x="17843" y="21600"/>
                    <a:pt x="17843" y="21600"/>
                  </a:cubicBezTo>
                  <a:cubicBezTo>
                    <a:pt x="18783" y="21600"/>
                    <a:pt x="19722" y="21187"/>
                    <a:pt x="20035" y="20637"/>
                  </a:cubicBezTo>
                  <a:cubicBezTo>
                    <a:pt x="21600" y="13483"/>
                    <a:pt x="21600" y="13483"/>
                    <a:pt x="21600" y="13483"/>
                  </a:cubicBezTo>
                  <a:cubicBezTo>
                    <a:pt x="19409" y="12932"/>
                    <a:pt x="17843" y="11969"/>
                    <a:pt x="17843" y="1086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05" name="Freeform 23"/>
            <p:cNvSpPr/>
            <p:nvPr/>
          </p:nvSpPr>
          <p:spPr>
            <a:xfrm>
              <a:off x="279400" y="138112"/>
              <a:ext cx="111125" cy="2540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5916"/>
                  </a:moveTo>
                  <a:cubicBezTo>
                    <a:pt x="21600" y="2614"/>
                    <a:pt x="15652" y="0"/>
                    <a:pt x="8139" y="0"/>
                  </a:cubicBezTo>
                  <a:cubicBezTo>
                    <a:pt x="5635" y="0"/>
                    <a:pt x="3443" y="275"/>
                    <a:pt x="1252" y="825"/>
                  </a:cubicBezTo>
                  <a:cubicBezTo>
                    <a:pt x="2817" y="2064"/>
                    <a:pt x="3757" y="3439"/>
                    <a:pt x="3757" y="4953"/>
                  </a:cubicBezTo>
                  <a:cubicBezTo>
                    <a:pt x="3757" y="10869"/>
                    <a:pt x="3757" y="10869"/>
                    <a:pt x="3757" y="10869"/>
                  </a:cubicBezTo>
                  <a:cubicBezTo>
                    <a:pt x="3757" y="11969"/>
                    <a:pt x="2191" y="12932"/>
                    <a:pt x="0" y="13483"/>
                  </a:cubicBezTo>
                  <a:cubicBezTo>
                    <a:pt x="1565" y="20637"/>
                    <a:pt x="1565" y="20637"/>
                    <a:pt x="1565" y="20637"/>
                  </a:cubicBezTo>
                  <a:cubicBezTo>
                    <a:pt x="1565" y="21187"/>
                    <a:pt x="2504" y="21600"/>
                    <a:pt x="3757" y="21600"/>
                  </a:cubicBezTo>
                  <a:cubicBezTo>
                    <a:pt x="12522" y="21600"/>
                    <a:pt x="12522" y="21600"/>
                    <a:pt x="12522" y="21600"/>
                  </a:cubicBezTo>
                  <a:cubicBezTo>
                    <a:pt x="13774" y="21600"/>
                    <a:pt x="14713" y="21187"/>
                    <a:pt x="15026" y="20637"/>
                  </a:cubicBezTo>
                  <a:cubicBezTo>
                    <a:pt x="16904" y="11832"/>
                    <a:pt x="16904" y="11832"/>
                    <a:pt x="16904" y="11832"/>
                  </a:cubicBezTo>
                  <a:cubicBezTo>
                    <a:pt x="19409" y="11832"/>
                    <a:pt x="19409" y="11832"/>
                    <a:pt x="19409" y="11832"/>
                  </a:cubicBezTo>
                  <a:cubicBezTo>
                    <a:pt x="20661" y="11832"/>
                    <a:pt x="21600" y="11282"/>
                    <a:pt x="21600" y="10869"/>
                  </a:cubicBezTo>
                  <a:lnTo>
                    <a:pt x="21600" y="5916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307" name="Freeform 24"/>
          <p:cNvSpPr/>
          <p:nvPr/>
        </p:nvSpPr>
        <p:spPr>
          <a:xfrm>
            <a:off x="5143500" y="2435224"/>
            <a:ext cx="369889" cy="368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064" y="0"/>
                </a:moveTo>
                <a:cubicBezTo>
                  <a:pt x="2442" y="0"/>
                  <a:pt x="2442" y="0"/>
                  <a:pt x="2442" y="0"/>
                </a:cubicBezTo>
                <a:cubicBezTo>
                  <a:pt x="1127" y="0"/>
                  <a:pt x="0" y="1132"/>
                  <a:pt x="0" y="2452"/>
                </a:cubicBezTo>
                <a:cubicBezTo>
                  <a:pt x="0" y="14620"/>
                  <a:pt x="0" y="14620"/>
                  <a:pt x="0" y="14620"/>
                </a:cubicBezTo>
                <a:cubicBezTo>
                  <a:pt x="0" y="16035"/>
                  <a:pt x="1127" y="17167"/>
                  <a:pt x="2442" y="17167"/>
                </a:cubicBezTo>
                <a:cubicBezTo>
                  <a:pt x="3569" y="17167"/>
                  <a:pt x="3569" y="17167"/>
                  <a:pt x="3569" y="17167"/>
                </a:cubicBezTo>
                <a:cubicBezTo>
                  <a:pt x="3569" y="20940"/>
                  <a:pt x="3569" y="20940"/>
                  <a:pt x="3569" y="20940"/>
                </a:cubicBezTo>
                <a:cubicBezTo>
                  <a:pt x="3569" y="21223"/>
                  <a:pt x="3757" y="21506"/>
                  <a:pt x="4038" y="21600"/>
                </a:cubicBezTo>
                <a:cubicBezTo>
                  <a:pt x="4132" y="21600"/>
                  <a:pt x="4226" y="21600"/>
                  <a:pt x="4320" y="21600"/>
                </a:cubicBezTo>
                <a:cubicBezTo>
                  <a:pt x="4414" y="21600"/>
                  <a:pt x="4602" y="21600"/>
                  <a:pt x="4790" y="21411"/>
                </a:cubicBezTo>
                <a:cubicBezTo>
                  <a:pt x="9016" y="17167"/>
                  <a:pt x="9016" y="17167"/>
                  <a:pt x="9016" y="17167"/>
                </a:cubicBezTo>
                <a:cubicBezTo>
                  <a:pt x="19064" y="17167"/>
                  <a:pt x="19064" y="17167"/>
                  <a:pt x="19064" y="17167"/>
                </a:cubicBezTo>
                <a:cubicBezTo>
                  <a:pt x="20473" y="17167"/>
                  <a:pt x="21600" y="16035"/>
                  <a:pt x="21600" y="14620"/>
                </a:cubicBezTo>
                <a:cubicBezTo>
                  <a:pt x="21600" y="2452"/>
                  <a:pt x="21600" y="2452"/>
                  <a:pt x="21600" y="2452"/>
                </a:cubicBezTo>
                <a:cubicBezTo>
                  <a:pt x="21600" y="1132"/>
                  <a:pt x="20473" y="0"/>
                  <a:pt x="19064" y="0"/>
                </a:cubicBezTo>
                <a:close/>
                <a:moveTo>
                  <a:pt x="12584" y="12545"/>
                </a:moveTo>
                <a:cubicBezTo>
                  <a:pt x="12584" y="13111"/>
                  <a:pt x="12209" y="13488"/>
                  <a:pt x="11645" y="13488"/>
                </a:cubicBezTo>
                <a:cubicBezTo>
                  <a:pt x="9955" y="13488"/>
                  <a:pt x="9955" y="13488"/>
                  <a:pt x="9955" y="13488"/>
                </a:cubicBezTo>
                <a:cubicBezTo>
                  <a:pt x="9485" y="13488"/>
                  <a:pt x="8922" y="13205"/>
                  <a:pt x="8922" y="12356"/>
                </a:cubicBezTo>
                <a:cubicBezTo>
                  <a:pt x="8922" y="11885"/>
                  <a:pt x="8922" y="11885"/>
                  <a:pt x="8922" y="11885"/>
                </a:cubicBezTo>
                <a:cubicBezTo>
                  <a:pt x="12584" y="11885"/>
                  <a:pt x="12584" y="11885"/>
                  <a:pt x="12584" y="11885"/>
                </a:cubicBezTo>
                <a:lnTo>
                  <a:pt x="12584" y="12545"/>
                </a:lnTo>
                <a:close/>
                <a:moveTo>
                  <a:pt x="13336" y="9810"/>
                </a:moveTo>
                <a:cubicBezTo>
                  <a:pt x="12960" y="10187"/>
                  <a:pt x="12678" y="10564"/>
                  <a:pt x="12678" y="10941"/>
                </a:cubicBezTo>
                <a:cubicBezTo>
                  <a:pt x="8922" y="10941"/>
                  <a:pt x="8922" y="10941"/>
                  <a:pt x="8922" y="10941"/>
                </a:cubicBezTo>
                <a:cubicBezTo>
                  <a:pt x="8828" y="10564"/>
                  <a:pt x="8640" y="10187"/>
                  <a:pt x="8264" y="9904"/>
                </a:cubicBezTo>
                <a:cubicBezTo>
                  <a:pt x="7325" y="9149"/>
                  <a:pt x="6762" y="7923"/>
                  <a:pt x="6762" y="6697"/>
                </a:cubicBezTo>
                <a:cubicBezTo>
                  <a:pt x="6762" y="4528"/>
                  <a:pt x="8546" y="2735"/>
                  <a:pt x="10706" y="2735"/>
                </a:cubicBezTo>
                <a:cubicBezTo>
                  <a:pt x="11833" y="2641"/>
                  <a:pt x="12866" y="3113"/>
                  <a:pt x="13617" y="3867"/>
                </a:cubicBezTo>
                <a:cubicBezTo>
                  <a:pt x="14369" y="4622"/>
                  <a:pt x="14838" y="5659"/>
                  <a:pt x="14838" y="6697"/>
                </a:cubicBezTo>
                <a:cubicBezTo>
                  <a:pt x="14838" y="7923"/>
                  <a:pt x="14275" y="9055"/>
                  <a:pt x="13336" y="981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318" name="Group 48"/>
          <p:cNvGrpSpPr/>
          <p:nvPr/>
        </p:nvGrpSpPr>
        <p:grpSpPr>
          <a:xfrm>
            <a:off x="6626224" y="3949699"/>
            <a:ext cx="411164" cy="412752"/>
            <a:chOff x="0" y="0"/>
            <a:chExt cx="411162" cy="412751"/>
          </a:xfrm>
        </p:grpSpPr>
        <p:sp>
          <p:nvSpPr>
            <p:cNvPr id="308" name="Freeform 25"/>
            <p:cNvSpPr/>
            <p:nvPr/>
          </p:nvSpPr>
          <p:spPr>
            <a:xfrm>
              <a:off x="192086" y="0"/>
              <a:ext cx="26989" cy="587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4050" y="21600"/>
                    <a:pt x="0" y="19800"/>
                    <a:pt x="0" y="16800"/>
                  </a:cubicBezTo>
                  <a:cubicBezTo>
                    <a:pt x="0" y="4800"/>
                    <a:pt x="0" y="4800"/>
                    <a:pt x="0" y="4800"/>
                  </a:cubicBezTo>
                  <a:cubicBezTo>
                    <a:pt x="0" y="1800"/>
                    <a:pt x="4050" y="0"/>
                    <a:pt x="10800" y="0"/>
                  </a:cubicBezTo>
                  <a:cubicBezTo>
                    <a:pt x="16200" y="0"/>
                    <a:pt x="21600" y="1800"/>
                    <a:pt x="21600" y="4800"/>
                  </a:cubicBezTo>
                  <a:cubicBezTo>
                    <a:pt x="21600" y="16800"/>
                    <a:pt x="21600" y="16800"/>
                    <a:pt x="21600" y="16800"/>
                  </a:cubicBezTo>
                  <a:cubicBezTo>
                    <a:pt x="21600" y="19800"/>
                    <a:pt x="16200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09" name="Freeform 26"/>
            <p:cNvSpPr/>
            <p:nvPr/>
          </p:nvSpPr>
          <p:spPr>
            <a:xfrm>
              <a:off x="304438" y="55202"/>
              <a:ext cx="51523" cy="511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8" h="21094" fill="norm" stroke="1" extrusionOk="0">
                  <a:moveTo>
                    <a:pt x="5400" y="21094"/>
                  </a:moveTo>
                  <a:cubicBezTo>
                    <a:pt x="4091" y="21094"/>
                    <a:pt x="2782" y="20419"/>
                    <a:pt x="1473" y="19069"/>
                  </a:cubicBezTo>
                  <a:cubicBezTo>
                    <a:pt x="-491" y="17044"/>
                    <a:pt x="-491" y="13669"/>
                    <a:pt x="1473" y="11644"/>
                  </a:cubicBezTo>
                  <a:cubicBezTo>
                    <a:pt x="11291" y="1519"/>
                    <a:pt x="11291" y="1519"/>
                    <a:pt x="11291" y="1519"/>
                  </a:cubicBezTo>
                  <a:cubicBezTo>
                    <a:pt x="13254" y="-506"/>
                    <a:pt x="16527" y="-506"/>
                    <a:pt x="19145" y="1519"/>
                  </a:cubicBezTo>
                  <a:cubicBezTo>
                    <a:pt x="21109" y="3544"/>
                    <a:pt x="21109" y="6919"/>
                    <a:pt x="19145" y="8944"/>
                  </a:cubicBezTo>
                  <a:cubicBezTo>
                    <a:pt x="9327" y="19069"/>
                    <a:pt x="9327" y="19069"/>
                    <a:pt x="9327" y="19069"/>
                  </a:cubicBezTo>
                  <a:cubicBezTo>
                    <a:pt x="8018" y="20419"/>
                    <a:pt x="6709" y="21094"/>
                    <a:pt x="5400" y="2109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10" name="Freeform 27"/>
            <p:cNvSpPr/>
            <p:nvPr/>
          </p:nvSpPr>
          <p:spPr>
            <a:xfrm>
              <a:off x="352424" y="193675"/>
              <a:ext cx="58739" cy="254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30" y="21600"/>
                  </a:moveTo>
                  <a:cubicBezTo>
                    <a:pt x="4670" y="21600"/>
                    <a:pt x="4670" y="21600"/>
                    <a:pt x="4670" y="21600"/>
                  </a:cubicBezTo>
                  <a:cubicBezTo>
                    <a:pt x="2335" y="21600"/>
                    <a:pt x="0" y="16200"/>
                    <a:pt x="0" y="10800"/>
                  </a:cubicBezTo>
                  <a:cubicBezTo>
                    <a:pt x="0" y="4050"/>
                    <a:pt x="2335" y="0"/>
                    <a:pt x="4670" y="0"/>
                  </a:cubicBezTo>
                  <a:cubicBezTo>
                    <a:pt x="16930" y="0"/>
                    <a:pt x="16930" y="0"/>
                    <a:pt x="16930" y="0"/>
                  </a:cubicBezTo>
                  <a:cubicBezTo>
                    <a:pt x="19265" y="0"/>
                    <a:pt x="21600" y="4050"/>
                    <a:pt x="21600" y="10800"/>
                  </a:cubicBezTo>
                  <a:cubicBezTo>
                    <a:pt x="21600" y="16200"/>
                    <a:pt x="19265" y="21600"/>
                    <a:pt x="1693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11" name="Freeform 28"/>
            <p:cNvSpPr/>
            <p:nvPr/>
          </p:nvSpPr>
          <p:spPr>
            <a:xfrm>
              <a:off x="304438" y="305990"/>
              <a:ext cx="51523" cy="496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8" h="21094" fill="norm" stroke="1" extrusionOk="0">
                  <a:moveTo>
                    <a:pt x="15218" y="21094"/>
                  </a:moveTo>
                  <a:cubicBezTo>
                    <a:pt x="13909" y="21094"/>
                    <a:pt x="12600" y="20419"/>
                    <a:pt x="11291" y="19069"/>
                  </a:cubicBezTo>
                  <a:cubicBezTo>
                    <a:pt x="1473" y="9619"/>
                    <a:pt x="1473" y="9619"/>
                    <a:pt x="1473" y="9619"/>
                  </a:cubicBezTo>
                  <a:cubicBezTo>
                    <a:pt x="-491" y="7594"/>
                    <a:pt x="-491" y="3544"/>
                    <a:pt x="1473" y="1519"/>
                  </a:cubicBezTo>
                  <a:cubicBezTo>
                    <a:pt x="4091" y="-506"/>
                    <a:pt x="7364" y="-506"/>
                    <a:pt x="9327" y="1519"/>
                  </a:cubicBezTo>
                  <a:cubicBezTo>
                    <a:pt x="19145" y="11644"/>
                    <a:pt x="19145" y="11644"/>
                    <a:pt x="19145" y="11644"/>
                  </a:cubicBezTo>
                  <a:cubicBezTo>
                    <a:pt x="21109" y="13669"/>
                    <a:pt x="21109" y="17044"/>
                    <a:pt x="19145" y="19069"/>
                  </a:cubicBezTo>
                  <a:cubicBezTo>
                    <a:pt x="17836" y="20419"/>
                    <a:pt x="16527" y="21094"/>
                    <a:pt x="15218" y="2109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12" name="Freeform 29"/>
            <p:cNvSpPr/>
            <p:nvPr/>
          </p:nvSpPr>
          <p:spPr>
            <a:xfrm>
              <a:off x="55202" y="305990"/>
              <a:ext cx="49934" cy="496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87" h="21094" fill="norm" stroke="1" extrusionOk="0">
                  <a:moveTo>
                    <a:pt x="5569" y="21094"/>
                  </a:moveTo>
                  <a:cubicBezTo>
                    <a:pt x="4219" y="21094"/>
                    <a:pt x="2869" y="20419"/>
                    <a:pt x="1519" y="19069"/>
                  </a:cubicBezTo>
                  <a:cubicBezTo>
                    <a:pt x="-506" y="17044"/>
                    <a:pt x="-506" y="13669"/>
                    <a:pt x="1519" y="11644"/>
                  </a:cubicBezTo>
                  <a:cubicBezTo>
                    <a:pt x="11644" y="1519"/>
                    <a:pt x="11644" y="1519"/>
                    <a:pt x="11644" y="1519"/>
                  </a:cubicBezTo>
                  <a:cubicBezTo>
                    <a:pt x="13669" y="-506"/>
                    <a:pt x="17044" y="-506"/>
                    <a:pt x="19069" y="1519"/>
                  </a:cubicBezTo>
                  <a:cubicBezTo>
                    <a:pt x="21094" y="3544"/>
                    <a:pt x="21094" y="7594"/>
                    <a:pt x="19069" y="9619"/>
                  </a:cubicBezTo>
                  <a:cubicBezTo>
                    <a:pt x="8944" y="19069"/>
                    <a:pt x="8944" y="19069"/>
                    <a:pt x="8944" y="19069"/>
                  </a:cubicBezTo>
                  <a:cubicBezTo>
                    <a:pt x="8269" y="20419"/>
                    <a:pt x="6919" y="21094"/>
                    <a:pt x="5569" y="2109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13" name="Freeform 30"/>
            <p:cNvSpPr/>
            <p:nvPr/>
          </p:nvSpPr>
          <p:spPr>
            <a:xfrm>
              <a:off x="0" y="193675"/>
              <a:ext cx="58739" cy="254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30" y="21600"/>
                  </a:moveTo>
                  <a:cubicBezTo>
                    <a:pt x="4670" y="21600"/>
                    <a:pt x="4670" y="21600"/>
                    <a:pt x="4670" y="21600"/>
                  </a:cubicBezTo>
                  <a:cubicBezTo>
                    <a:pt x="1751" y="21600"/>
                    <a:pt x="0" y="16200"/>
                    <a:pt x="0" y="10800"/>
                  </a:cubicBezTo>
                  <a:cubicBezTo>
                    <a:pt x="0" y="4050"/>
                    <a:pt x="1751" y="0"/>
                    <a:pt x="4670" y="0"/>
                  </a:cubicBezTo>
                  <a:cubicBezTo>
                    <a:pt x="16930" y="0"/>
                    <a:pt x="16930" y="0"/>
                    <a:pt x="16930" y="0"/>
                  </a:cubicBezTo>
                  <a:cubicBezTo>
                    <a:pt x="19265" y="0"/>
                    <a:pt x="21600" y="4050"/>
                    <a:pt x="21600" y="10800"/>
                  </a:cubicBezTo>
                  <a:cubicBezTo>
                    <a:pt x="21600" y="16200"/>
                    <a:pt x="19265" y="21600"/>
                    <a:pt x="1693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14" name="Freeform 31"/>
            <p:cNvSpPr/>
            <p:nvPr/>
          </p:nvSpPr>
          <p:spPr>
            <a:xfrm>
              <a:off x="55202" y="55202"/>
              <a:ext cx="49934" cy="511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87" h="21094" fill="norm" stroke="1" extrusionOk="0">
                  <a:moveTo>
                    <a:pt x="15694" y="21094"/>
                  </a:moveTo>
                  <a:cubicBezTo>
                    <a:pt x="14344" y="21094"/>
                    <a:pt x="12319" y="20419"/>
                    <a:pt x="11644" y="19069"/>
                  </a:cubicBezTo>
                  <a:cubicBezTo>
                    <a:pt x="1519" y="8944"/>
                    <a:pt x="1519" y="8944"/>
                    <a:pt x="1519" y="8944"/>
                  </a:cubicBezTo>
                  <a:cubicBezTo>
                    <a:pt x="-506" y="6919"/>
                    <a:pt x="-506" y="3544"/>
                    <a:pt x="1519" y="1519"/>
                  </a:cubicBezTo>
                  <a:cubicBezTo>
                    <a:pt x="3544" y="-506"/>
                    <a:pt x="6919" y="-506"/>
                    <a:pt x="8944" y="1519"/>
                  </a:cubicBezTo>
                  <a:cubicBezTo>
                    <a:pt x="19069" y="11644"/>
                    <a:pt x="19069" y="11644"/>
                    <a:pt x="19069" y="11644"/>
                  </a:cubicBezTo>
                  <a:cubicBezTo>
                    <a:pt x="21094" y="13669"/>
                    <a:pt x="21094" y="17044"/>
                    <a:pt x="19069" y="19069"/>
                  </a:cubicBezTo>
                  <a:cubicBezTo>
                    <a:pt x="18394" y="20419"/>
                    <a:pt x="17044" y="21094"/>
                    <a:pt x="15694" y="2109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15" name="Freeform 32"/>
            <p:cNvSpPr/>
            <p:nvPr/>
          </p:nvSpPr>
          <p:spPr>
            <a:xfrm>
              <a:off x="153986" y="360363"/>
              <a:ext cx="103189" cy="523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cubicBezTo>
                    <a:pt x="21600" y="8775"/>
                    <a:pt x="21600" y="8775"/>
                    <a:pt x="21600" y="8775"/>
                  </a:cubicBezTo>
                  <a:cubicBezTo>
                    <a:pt x="21600" y="16200"/>
                    <a:pt x="18562" y="21600"/>
                    <a:pt x="15187" y="21600"/>
                  </a:cubicBezTo>
                  <a:cubicBezTo>
                    <a:pt x="6075" y="21600"/>
                    <a:pt x="6075" y="21600"/>
                    <a:pt x="6075" y="21600"/>
                  </a:cubicBezTo>
                  <a:cubicBezTo>
                    <a:pt x="3038" y="21600"/>
                    <a:pt x="0" y="16875"/>
                    <a:pt x="0" y="675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216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16" name="Freeform 33"/>
            <p:cNvSpPr/>
            <p:nvPr/>
          </p:nvSpPr>
          <p:spPr>
            <a:xfrm>
              <a:off x="84880" y="85986"/>
              <a:ext cx="242145" cy="2489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85" h="21173" fill="norm" stroke="1" extrusionOk="0">
                  <a:moveTo>
                    <a:pt x="17058" y="2307"/>
                  </a:moveTo>
                  <a:cubicBezTo>
                    <a:pt x="14533" y="257"/>
                    <a:pt x="11307" y="-427"/>
                    <a:pt x="8221" y="257"/>
                  </a:cubicBezTo>
                  <a:cubicBezTo>
                    <a:pt x="4154" y="1077"/>
                    <a:pt x="928" y="4221"/>
                    <a:pt x="227" y="8049"/>
                  </a:cubicBezTo>
                  <a:cubicBezTo>
                    <a:pt x="-615" y="12014"/>
                    <a:pt x="928" y="15978"/>
                    <a:pt x="4154" y="18439"/>
                  </a:cubicBezTo>
                  <a:cubicBezTo>
                    <a:pt x="4995" y="18986"/>
                    <a:pt x="5697" y="19943"/>
                    <a:pt x="5837" y="21173"/>
                  </a:cubicBezTo>
                  <a:cubicBezTo>
                    <a:pt x="5837" y="21173"/>
                    <a:pt x="5837" y="21173"/>
                    <a:pt x="5837" y="21173"/>
                  </a:cubicBezTo>
                  <a:cubicBezTo>
                    <a:pt x="5837" y="21173"/>
                    <a:pt x="5977" y="21173"/>
                    <a:pt x="5977" y="21173"/>
                  </a:cubicBezTo>
                  <a:cubicBezTo>
                    <a:pt x="14954" y="21173"/>
                    <a:pt x="14954" y="21173"/>
                    <a:pt x="14954" y="21173"/>
                  </a:cubicBezTo>
                  <a:cubicBezTo>
                    <a:pt x="14954" y="21173"/>
                    <a:pt x="14954" y="21173"/>
                    <a:pt x="14954" y="21173"/>
                  </a:cubicBezTo>
                  <a:cubicBezTo>
                    <a:pt x="14954" y="21173"/>
                    <a:pt x="14954" y="21173"/>
                    <a:pt x="14954" y="21173"/>
                  </a:cubicBezTo>
                  <a:cubicBezTo>
                    <a:pt x="15234" y="20079"/>
                    <a:pt x="15936" y="18986"/>
                    <a:pt x="16917" y="18302"/>
                  </a:cubicBezTo>
                  <a:cubicBezTo>
                    <a:pt x="19442" y="16251"/>
                    <a:pt x="20985" y="13381"/>
                    <a:pt x="20985" y="10236"/>
                  </a:cubicBezTo>
                  <a:cubicBezTo>
                    <a:pt x="20985" y="7092"/>
                    <a:pt x="19582" y="4221"/>
                    <a:pt x="17058" y="2307"/>
                  </a:cubicBezTo>
                  <a:close/>
                  <a:moveTo>
                    <a:pt x="16076" y="10920"/>
                  </a:moveTo>
                  <a:cubicBezTo>
                    <a:pt x="15515" y="10920"/>
                    <a:pt x="14954" y="10373"/>
                    <a:pt x="14954" y="9826"/>
                  </a:cubicBezTo>
                  <a:cubicBezTo>
                    <a:pt x="14954" y="7639"/>
                    <a:pt x="13130" y="5862"/>
                    <a:pt x="10886" y="5862"/>
                  </a:cubicBezTo>
                  <a:cubicBezTo>
                    <a:pt x="10185" y="5862"/>
                    <a:pt x="9624" y="5315"/>
                    <a:pt x="9624" y="4768"/>
                  </a:cubicBezTo>
                  <a:cubicBezTo>
                    <a:pt x="9624" y="4084"/>
                    <a:pt x="10185" y="3674"/>
                    <a:pt x="10886" y="3674"/>
                  </a:cubicBezTo>
                  <a:cubicBezTo>
                    <a:pt x="14393" y="3674"/>
                    <a:pt x="17198" y="6408"/>
                    <a:pt x="17198" y="9826"/>
                  </a:cubicBezTo>
                  <a:cubicBezTo>
                    <a:pt x="17198" y="10373"/>
                    <a:pt x="16637" y="10920"/>
                    <a:pt x="16076" y="1092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17" name="Freeform 34"/>
            <p:cNvSpPr/>
            <p:nvPr/>
          </p:nvSpPr>
          <p:spPr>
            <a:xfrm>
              <a:off x="146843" y="334963"/>
              <a:ext cx="12701" cy="1271"/>
            </a:xfrm>
            <a:prstGeom prst="ellipse">
              <a:avLst/>
            </a:prstGeom>
            <a:noFill/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grpSp>
        <p:nvGrpSpPr>
          <p:cNvPr id="321" name="Group"/>
          <p:cNvGrpSpPr/>
          <p:nvPr/>
        </p:nvGrpSpPr>
        <p:grpSpPr>
          <a:xfrm>
            <a:off x="1272255" y="2146305"/>
            <a:ext cx="2305102" cy="2565390"/>
            <a:chOff x="0" y="0"/>
            <a:chExt cx="2305100" cy="2565390"/>
          </a:xfrm>
        </p:grpSpPr>
        <p:sp>
          <p:nvSpPr>
            <p:cNvPr id="319" name="Step 01…"/>
            <p:cNvSpPr txBox="1"/>
            <p:nvPr/>
          </p:nvSpPr>
          <p:spPr>
            <a:xfrm>
              <a:off x="-1" y="0"/>
              <a:ext cx="2305102" cy="86156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0" tIns="0" rIns="0" bIns="0" numCol="1" anchor="t">
              <a:spAutoFit/>
            </a:bodyPr>
            <a:lstStyle/>
            <a:p>
              <a:pPr algn="r">
                <a:lnSpc>
                  <a:spcPct val="120000"/>
                </a:lnSpc>
                <a:defRPr sz="1600">
                  <a:solidFill>
                    <a:srgbClr val="212529"/>
                  </a:solidFill>
                  <a:latin typeface="Poppins Bold"/>
                  <a:ea typeface="Poppins Bold"/>
                  <a:cs typeface="Poppins Bold"/>
                  <a:sym typeface="Poppins Bold"/>
                </a:defRPr>
              </a:pPr>
              <a:r>
                <a:t>Step 01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Dynamically exploit enterprise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expertise before leading edge.</a:t>
              </a:r>
            </a:p>
          </p:txBody>
        </p:sp>
        <p:sp>
          <p:nvSpPr>
            <p:cNvPr id="320" name="Step 01…"/>
            <p:cNvSpPr txBox="1"/>
            <p:nvPr/>
          </p:nvSpPr>
          <p:spPr>
            <a:xfrm>
              <a:off x="-1" y="1703823"/>
              <a:ext cx="2305102" cy="86156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0" tIns="0" rIns="0" bIns="0" numCol="1" anchor="t">
              <a:spAutoFit/>
            </a:bodyPr>
            <a:lstStyle/>
            <a:p>
              <a:pPr algn="r">
                <a:lnSpc>
                  <a:spcPct val="120000"/>
                </a:lnSpc>
                <a:defRPr sz="1600">
                  <a:solidFill>
                    <a:srgbClr val="212529"/>
                  </a:solidFill>
                  <a:latin typeface="Poppins Bold"/>
                  <a:ea typeface="Poppins Bold"/>
                  <a:cs typeface="Poppins Bold"/>
                  <a:sym typeface="Poppins Bold"/>
                </a:defRPr>
              </a:pPr>
              <a:r>
                <a:t>Step 01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Dynamically exploit enterprise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expertise before leading edge.</a:t>
              </a:r>
            </a:p>
          </p:txBody>
        </p:sp>
      </p:grpSp>
      <p:sp>
        <p:nvSpPr>
          <p:cNvPr id="322" name="Step 01…"/>
          <p:cNvSpPr txBox="1"/>
          <p:nvPr/>
        </p:nvSpPr>
        <p:spPr>
          <a:xfrm>
            <a:off x="8614643" y="2146305"/>
            <a:ext cx="2305101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323" name="Step 01…"/>
          <p:cNvSpPr txBox="1"/>
          <p:nvPr/>
        </p:nvSpPr>
        <p:spPr>
          <a:xfrm>
            <a:off x="8614643" y="3850128"/>
            <a:ext cx="2305101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5" name="Slide Number Placeholder 4"/>
          <p:cNvSpPr txBox="1"/>
          <p:nvPr>
            <p:ph type="sldNum" sz="quarter" idx="2"/>
          </p:nvPr>
        </p:nvSpPr>
        <p:spPr>
          <a:xfrm>
            <a:off x="10788674" y="6121400"/>
            <a:ext cx="133224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326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327" name="Freeform 5"/>
          <p:cNvSpPr/>
          <p:nvPr/>
        </p:nvSpPr>
        <p:spPr>
          <a:xfrm>
            <a:off x="4900612" y="1711324"/>
            <a:ext cx="2393951" cy="22161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1519"/>
                </a:moveTo>
                <a:cubicBezTo>
                  <a:pt x="21517" y="5168"/>
                  <a:pt x="16681" y="0"/>
                  <a:pt x="10793" y="0"/>
                </a:cubicBezTo>
                <a:cubicBezTo>
                  <a:pt x="7939" y="0"/>
                  <a:pt x="5251" y="1198"/>
                  <a:pt x="3214" y="3370"/>
                </a:cubicBezTo>
                <a:cubicBezTo>
                  <a:pt x="1372" y="5333"/>
                  <a:pt x="236" y="7954"/>
                  <a:pt x="28" y="10740"/>
                </a:cubicBezTo>
                <a:cubicBezTo>
                  <a:pt x="0" y="11115"/>
                  <a:pt x="0" y="11115"/>
                  <a:pt x="0" y="11115"/>
                </a:cubicBezTo>
                <a:cubicBezTo>
                  <a:pt x="319" y="10950"/>
                  <a:pt x="319" y="10950"/>
                  <a:pt x="319" y="10950"/>
                </a:cubicBezTo>
                <a:cubicBezTo>
                  <a:pt x="1649" y="10246"/>
                  <a:pt x="3104" y="9826"/>
                  <a:pt x="4586" y="9721"/>
                </a:cubicBezTo>
                <a:cubicBezTo>
                  <a:pt x="4711" y="9707"/>
                  <a:pt x="4849" y="9796"/>
                  <a:pt x="4877" y="9931"/>
                </a:cubicBezTo>
                <a:cubicBezTo>
                  <a:pt x="4877" y="9931"/>
                  <a:pt x="4877" y="9931"/>
                  <a:pt x="4877" y="9946"/>
                </a:cubicBezTo>
                <a:cubicBezTo>
                  <a:pt x="4932" y="10126"/>
                  <a:pt x="4835" y="10306"/>
                  <a:pt x="4683" y="10396"/>
                </a:cubicBezTo>
                <a:cubicBezTo>
                  <a:pt x="4406" y="10515"/>
                  <a:pt x="4226" y="10755"/>
                  <a:pt x="4226" y="11025"/>
                </a:cubicBezTo>
                <a:cubicBezTo>
                  <a:pt x="4226" y="11429"/>
                  <a:pt x="4669" y="11759"/>
                  <a:pt x="5209" y="11759"/>
                </a:cubicBezTo>
                <a:cubicBezTo>
                  <a:pt x="5750" y="11759"/>
                  <a:pt x="6193" y="11429"/>
                  <a:pt x="6193" y="11025"/>
                </a:cubicBezTo>
                <a:cubicBezTo>
                  <a:pt x="6193" y="10755"/>
                  <a:pt x="6013" y="10530"/>
                  <a:pt x="5736" y="10396"/>
                </a:cubicBezTo>
                <a:cubicBezTo>
                  <a:pt x="5570" y="10306"/>
                  <a:pt x="5487" y="10126"/>
                  <a:pt x="5528" y="9931"/>
                </a:cubicBezTo>
                <a:cubicBezTo>
                  <a:pt x="5528" y="9931"/>
                  <a:pt x="5528" y="9931"/>
                  <a:pt x="5528" y="9931"/>
                </a:cubicBezTo>
                <a:cubicBezTo>
                  <a:pt x="5528" y="9916"/>
                  <a:pt x="5528" y="9916"/>
                  <a:pt x="5528" y="9916"/>
                </a:cubicBezTo>
                <a:cubicBezTo>
                  <a:pt x="5570" y="9781"/>
                  <a:pt x="5694" y="9707"/>
                  <a:pt x="5819" y="9707"/>
                </a:cubicBezTo>
                <a:cubicBezTo>
                  <a:pt x="7606" y="9796"/>
                  <a:pt x="9352" y="10351"/>
                  <a:pt x="10890" y="11309"/>
                </a:cubicBezTo>
                <a:cubicBezTo>
                  <a:pt x="14160" y="13346"/>
                  <a:pt x="16307" y="17136"/>
                  <a:pt x="16487" y="21211"/>
                </a:cubicBezTo>
                <a:cubicBezTo>
                  <a:pt x="16501" y="21600"/>
                  <a:pt x="16501" y="21600"/>
                  <a:pt x="16501" y="21600"/>
                </a:cubicBezTo>
                <a:cubicBezTo>
                  <a:pt x="16806" y="21390"/>
                  <a:pt x="16806" y="21390"/>
                  <a:pt x="16806" y="21390"/>
                </a:cubicBezTo>
                <a:cubicBezTo>
                  <a:pt x="17818" y="20656"/>
                  <a:pt x="18690" y="19743"/>
                  <a:pt x="19411" y="18724"/>
                </a:cubicBezTo>
                <a:cubicBezTo>
                  <a:pt x="19300" y="18769"/>
                  <a:pt x="19175" y="18799"/>
                  <a:pt x="19051" y="18799"/>
                </a:cubicBezTo>
                <a:cubicBezTo>
                  <a:pt x="18884" y="18799"/>
                  <a:pt x="18704" y="18739"/>
                  <a:pt x="18566" y="18649"/>
                </a:cubicBezTo>
                <a:cubicBezTo>
                  <a:pt x="18039" y="18290"/>
                  <a:pt x="17956" y="17466"/>
                  <a:pt x="18372" y="16747"/>
                </a:cubicBezTo>
                <a:cubicBezTo>
                  <a:pt x="18649" y="16252"/>
                  <a:pt x="19092" y="15953"/>
                  <a:pt x="19536" y="15953"/>
                </a:cubicBezTo>
                <a:cubicBezTo>
                  <a:pt x="19716" y="15953"/>
                  <a:pt x="19882" y="15998"/>
                  <a:pt x="20034" y="16103"/>
                </a:cubicBezTo>
                <a:cubicBezTo>
                  <a:pt x="20270" y="16267"/>
                  <a:pt x="20436" y="16537"/>
                  <a:pt x="20478" y="16882"/>
                </a:cubicBezTo>
                <a:cubicBezTo>
                  <a:pt x="21198" y="15279"/>
                  <a:pt x="21600" y="13511"/>
                  <a:pt x="21600" y="11684"/>
                </a:cubicBezTo>
                <a:cubicBezTo>
                  <a:pt x="21600" y="11624"/>
                  <a:pt x="21600" y="11579"/>
                  <a:pt x="21600" y="11519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28" name="Freeform 6"/>
          <p:cNvSpPr/>
          <p:nvPr/>
        </p:nvSpPr>
        <p:spPr>
          <a:xfrm>
            <a:off x="4289426" y="2755900"/>
            <a:ext cx="1760539" cy="23907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7947" y="18005"/>
                </a:moveTo>
                <a:cubicBezTo>
                  <a:pt x="17852" y="17921"/>
                  <a:pt x="17852" y="17783"/>
                  <a:pt x="17928" y="17699"/>
                </a:cubicBezTo>
                <a:cubicBezTo>
                  <a:pt x="17947" y="17699"/>
                  <a:pt x="17947" y="17699"/>
                  <a:pt x="17947" y="17699"/>
                </a:cubicBezTo>
                <a:cubicBezTo>
                  <a:pt x="18097" y="17560"/>
                  <a:pt x="18361" y="17533"/>
                  <a:pt x="18568" y="17616"/>
                </a:cubicBezTo>
                <a:cubicBezTo>
                  <a:pt x="18907" y="17783"/>
                  <a:pt x="19303" y="17810"/>
                  <a:pt x="19566" y="17671"/>
                </a:cubicBezTo>
                <a:cubicBezTo>
                  <a:pt x="19999" y="17463"/>
                  <a:pt x="20018" y="16922"/>
                  <a:pt x="19604" y="16478"/>
                </a:cubicBezTo>
                <a:cubicBezTo>
                  <a:pt x="19190" y="16020"/>
                  <a:pt x="18512" y="15839"/>
                  <a:pt x="18078" y="16047"/>
                </a:cubicBezTo>
                <a:cubicBezTo>
                  <a:pt x="17796" y="16186"/>
                  <a:pt x="17702" y="16450"/>
                  <a:pt x="17758" y="16755"/>
                </a:cubicBezTo>
                <a:cubicBezTo>
                  <a:pt x="17815" y="16922"/>
                  <a:pt x="17683" y="17102"/>
                  <a:pt x="17457" y="17158"/>
                </a:cubicBezTo>
                <a:cubicBezTo>
                  <a:pt x="17438" y="17158"/>
                  <a:pt x="17438" y="17158"/>
                  <a:pt x="17438" y="17158"/>
                </a:cubicBezTo>
                <a:cubicBezTo>
                  <a:pt x="17401" y="17172"/>
                  <a:pt x="17363" y="17172"/>
                  <a:pt x="17325" y="17186"/>
                </a:cubicBezTo>
                <a:cubicBezTo>
                  <a:pt x="17212" y="17199"/>
                  <a:pt x="17080" y="17158"/>
                  <a:pt x="17005" y="17075"/>
                </a:cubicBezTo>
                <a:cubicBezTo>
                  <a:pt x="15367" y="15284"/>
                  <a:pt x="14425" y="13160"/>
                  <a:pt x="14387" y="10925"/>
                </a:cubicBezTo>
                <a:cubicBezTo>
                  <a:pt x="14387" y="10883"/>
                  <a:pt x="14387" y="10828"/>
                  <a:pt x="14387" y="10772"/>
                </a:cubicBezTo>
                <a:cubicBezTo>
                  <a:pt x="14387" y="7010"/>
                  <a:pt x="16930" y="3498"/>
                  <a:pt x="21205" y="1416"/>
                </a:cubicBezTo>
                <a:cubicBezTo>
                  <a:pt x="21600" y="1222"/>
                  <a:pt x="21600" y="1222"/>
                  <a:pt x="21600" y="1222"/>
                </a:cubicBezTo>
                <a:cubicBezTo>
                  <a:pt x="21167" y="1055"/>
                  <a:pt x="21167" y="1055"/>
                  <a:pt x="21167" y="1055"/>
                </a:cubicBezTo>
                <a:cubicBezTo>
                  <a:pt x="19529" y="472"/>
                  <a:pt x="17739" y="111"/>
                  <a:pt x="15913" y="0"/>
                </a:cubicBezTo>
                <a:cubicBezTo>
                  <a:pt x="16252" y="194"/>
                  <a:pt x="16459" y="472"/>
                  <a:pt x="16459" y="777"/>
                </a:cubicBezTo>
                <a:cubicBezTo>
                  <a:pt x="16459" y="1388"/>
                  <a:pt x="15630" y="1874"/>
                  <a:pt x="14576" y="1874"/>
                </a:cubicBezTo>
                <a:cubicBezTo>
                  <a:pt x="13521" y="1874"/>
                  <a:pt x="12693" y="1388"/>
                  <a:pt x="12693" y="777"/>
                </a:cubicBezTo>
                <a:cubicBezTo>
                  <a:pt x="12693" y="486"/>
                  <a:pt x="12881" y="208"/>
                  <a:pt x="13201" y="14"/>
                </a:cubicBezTo>
                <a:cubicBezTo>
                  <a:pt x="11148" y="167"/>
                  <a:pt x="9152" y="639"/>
                  <a:pt x="7344" y="1402"/>
                </a:cubicBezTo>
                <a:cubicBezTo>
                  <a:pt x="2825" y="3332"/>
                  <a:pt x="0" y="6927"/>
                  <a:pt x="0" y="10772"/>
                </a:cubicBezTo>
                <a:cubicBezTo>
                  <a:pt x="0" y="16741"/>
                  <a:pt x="6591" y="21600"/>
                  <a:pt x="14689" y="21600"/>
                </a:cubicBezTo>
                <a:cubicBezTo>
                  <a:pt x="16930" y="21600"/>
                  <a:pt x="19171" y="21211"/>
                  <a:pt x="21167" y="20489"/>
                </a:cubicBezTo>
                <a:cubicBezTo>
                  <a:pt x="21600" y="20337"/>
                  <a:pt x="21600" y="20337"/>
                  <a:pt x="21600" y="20337"/>
                </a:cubicBezTo>
                <a:cubicBezTo>
                  <a:pt x="21205" y="20142"/>
                  <a:pt x="21205" y="20142"/>
                  <a:pt x="21205" y="20142"/>
                </a:cubicBezTo>
                <a:cubicBezTo>
                  <a:pt x="19962" y="19532"/>
                  <a:pt x="18888" y="18810"/>
                  <a:pt x="17947" y="18005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29" name="Freeform 7"/>
          <p:cNvSpPr/>
          <p:nvPr/>
        </p:nvSpPr>
        <p:spPr>
          <a:xfrm>
            <a:off x="5508626" y="2932112"/>
            <a:ext cx="2393951" cy="22145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820" y="210"/>
                </a:moveTo>
                <a:cubicBezTo>
                  <a:pt x="16529" y="0"/>
                  <a:pt x="16529" y="0"/>
                  <a:pt x="16529" y="0"/>
                </a:cubicBezTo>
                <a:cubicBezTo>
                  <a:pt x="16501" y="390"/>
                  <a:pt x="16501" y="390"/>
                  <a:pt x="16501" y="390"/>
                </a:cubicBezTo>
                <a:cubicBezTo>
                  <a:pt x="16418" y="2248"/>
                  <a:pt x="15947" y="4017"/>
                  <a:pt x="15157" y="5591"/>
                </a:cubicBezTo>
                <a:cubicBezTo>
                  <a:pt x="15088" y="5711"/>
                  <a:pt x="14963" y="5786"/>
                  <a:pt x="14825" y="5741"/>
                </a:cubicBezTo>
                <a:cubicBezTo>
                  <a:pt x="14825" y="5741"/>
                  <a:pt x="14825" y="5741"/>
                  <a:pt x="14825" y="5741"/>
                </a:cubicBezTo>
                <a:cubicBezTo>
                  <a:pt x="14659" y="5681"/>
                  <a:pt x="14562" y="5486"/>
                  <a:pt x="14589" y="5291"/>
                </a:cubicBezTo>
                <a:cubicBezTo>
                  <a:pt x="14617" y="4977"/>
                  <a:pt x="14534" y="4707"/>
                  <a:pt x="14326" y="4557"/>
                </a:cubicBezTo>
                <a:cubicBezTo>
                  <a:pt x="14007" y="4347"/>
                  <a:pt x="13509" y="4572"/>
                  <a:pt x="13218" y="5066"/>
                </a:cubicBezTo>
                <a:cubicBezTo>
                  <a:pt x="12941" y="5576"/>
                  <a:pt x="12968" y="6146"/>
                  <a:pt x="13287" y="6371"/>
                </a:cubicBezTo>
                <a:cubicBezTo>
                  <a:pt x="13495" y="6505"/>
                  <a:pt x="13772" y="6461"/>
                  <a:pt x="14021" y="6281"/>
                </a:cubicBezTo>
                <a:cubicBezTo>
                  <a:pt x="14174" y="6176"/>
                  <a:pt x="14368" y="6191"/>
                  <a:pt x="14492" y="6341"/>
                </a:cubicBezTo>
                <a:cubicBezTo>
                  <a:pt x="14492" y="6341"/>
                  <a:pt x="14492" y="6341"/>
                  <a:pt x="14492" y="6341"/>
                </a:cubicBezTo>
                <a:cubicBezTo>
                  <a:pt x="14492" y="6341"/>
                  <a:pt x="14492" y="6341"/>
                  <a:pt x="14492" y="6341"/>
                </a:cubicBezTo>
                <a:cubicBezTo>
                  <a:pt x="14575" y="6446"/>
                  <a:pt x="14575" y="6595"/>
                  <a:pt x="14506" y="6715"/>
                </a:cubicBezTo>
                <a:cubicBezTo>
                  <a:pt x="13578" y="8139"/>
                  <a:pt x="12373" y="9368"/>
                  <a:pt x="10918" y="10283"/>
                </a:cubicBezTo>
                <a:cubicBezTo>
                  <a:pt x="9214" y="11332"/>
                  <a:pt x="7288" y="11902"/>
                  <a:pt x="5306" y="11902"/>
                </a:cubicBezTo>
                <a:cubicBezTo>
                  <a:pt x="3588" y="11902"/>
                  <a:pt x="1857" y="11452"/>
                  <a:pt x="319" y="10628"/>
                </a:cubicBezTo>
                <a:cubicBezTo>
                  <a:pt x="0" y="10463"/>
                  <a:pt x="0" y="10463"/>
                  <a:pt x="0" y="10463"/>
                </a:cubicBezTo>
                <a:cubicBezTo>
                  <a:pt x="28" y="10837"/>
                  <a:pt x="28" y="10837"/>
                  <a:pt x="28" y="10837"/>
                </a:cubicBezTo>
                <a:cubicBezTo>
                  <a:pt x="166" y="12756"/>
                  <a:pt x="734" y="14570"/>
                  <a:pt x="1649" y="16144"/>
                </a:cubicBezTo>
                <a:cubicBezTo>
                  <a:pt x="1663" y="15769"/>
                  <a:pt x="1801" y="15439"/>
                  <a:pt x="2064" y="15244"/>
                </a:cubicBezTo>
                <a:cubicBezTo>
                  <a:pt x="2217" y="15124"/>
                  <a:pt x="2397" y="15065"/>
                  <a:pt x="2591" y="15065"/>
                </a:cubicBezTo>
                <a:cubicBezTo>
                  <a:pt x="3020" y="15065"/>
                  <a:pt x="3464" y="15349"/>
                  <a:pt x="3755" y="15814"/>
                </a:cubicBezTo>
                <a:cubicBezTo>
                  <a:pt x="4198" y="16519"/>
                  <a:pt x="4143" y="17343"/>
                  <a:pt x="3630" y="17718"/>
                </a:cubicBezTo>
                <a:cubicBezTo>
                  <a:pt x="3478" y="17838"/>
                  <a:pt x="3297" y="17898"/>
                  <a:pt x="3104" y="17898"/>
                </a:cubicBezTo>
                <a:cubicBezTo>
                  <a:pt x="3034" y="17898"/>
                  <a:pt x="2951" y="17883"/>
                  <a:pt x="2882" y="17868"/>
                </a:cubicBezTo>
                <a:cubicBezTo>
                  <a:pt x="3602" y="18722"/>
                  <a:pt x="4447" y="19456"/>
                  <a:pt x="5403" y="20041"/>
                </a:cubicBezTo>
                <a:cubicBezTo>
                  <a:pt x="7025" y="21060"/>
                  <a:pt x="8895" y="21600"/>
                  <a:pt x="10793" y="21600"/>
                </a:cubicBezTo>
                <a:cubicBezTo>
                  <a:pt x="16751" y="21600"/>
                  <a:pt x="21600" y="16354"/>
                  <a:pt x="21600" y="9908"/>
                </a:cubicBezTo>
                <a:cubicBezTo>
                  <a:pt x="21600" y="6026"/>
                  <a:pt x="19813" y="2398"/>
                  <a:pt x="16820" y="21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30" name="Freeform 8"/>
          <p:cNvSpPr/>
          <p:nvPr/>
        </p:nvSpPr>
        <p:spPr>
          <a:xfrm>
            <a:off x="6820561" y="4200525"/>
            <a:ext cx="449146" cy="447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19" h="21600" fill="norm" stroke="1" extrusionOk="0">
                <a:moveTo>
                  <a:pt x="20622" y="9395"/>
                </a:moveTo>
                <a:cubicBezTo>
                  <a:pt x="20622" y="9395"/>
                  <a:pt x="20622" y="9395"/>
                  <a:pt x="20622" y="9395"/>
                </a:cubicBezTo>
                <a:cubicBezTo>
                  <a:pt x="11996" y="592"/>
                  <a:pt x="11996" y="592"/>
                  <a:pt x="11996" y="592"/>
                </a:cubicBezTo>
                <a:cubicBezTo>
                  <a:pt x="11634" y="222"/>
                  <a:pt x="11126" y="0"/>
                  <a:pt x="10619" y="0"/>
                </a:cubicBezTo>
                <a:cubicBezTo>
                  <a:pt x="10112" y="0"/>
                  <a:pt x="9604" y="222"/>
                  <a:pt x="9242" y="592"/>
                </a:cubicBezTo>
                <a:cubicBezTo>
                  <a:pt x="616" y="9395"/>
                  <a:pt x="616" y="9395"/>
                  <a:pt x="616" y="9395"/>
                </a:cubicBezTo>
                <a:cubicBezTo>
                  <a:pt x="616" y="9395"/>
                  <a:pt x="544" y="9395"/>
                  <a:pt x="544" y="9395"/>
                </a:cubicBezTo>
                <a:cubicBezTo>
                  <a:pt x="-181" y="10208"/>
                  <a:pt x="-181" y="11466"/>
                  <a:pt x="544" y="12205"/>
                </a:cubicBezTo>
                <a:cubicBezTo>
                  <a:pt x="906" y="12575"/>
                  <a:pt x="1414" y="12797"/>
                  <a:pt x="1849" y="12797"/>
                </a:cubicBezTo>
                <a:cubicBezTo>
                  <a:pt x="1921" y="12797"/>
                  <a:pt x="1921" y="12797"/>
                  <a:pt x="1921" y="12797"/>
                </a:cubicBezTo>
                <a:cubicBezTo>
                  <a:pt x="2283" y="12797"/>
                  <a:pt x="2283" y="12797"/>
                  <a:pt x="2283" y="12797"/>
                </a:cubicBezTo>
                <a:cubicBezTo>
                  <a:pt x="2283" y="19307"/>
                  <a:pt x="2283" y="19307"/>
                  <a:pt x="2283" y="19307"/>
                </a:cubicBezTo>
                <a:cubicBezTo>
                  <a:pt x="2283" y="20564"/>
                  <a:pt x="3298" y="21600"/>
                  <a:pt x="4530" y="21600"/>
                </a:cubicBezTo>
                <a:cubicBezTo>
                  <a:pt x="7937" y="21600"/>
                  <a:pt x="7937" y="21600"/>
                  <a:pt x="7937" y="21600"/>
                </a:cubicBezTo>
                <a:cubicBezTo>
                  <a:pt x="8300" y="21600"/>
                  <a:pt x="8589" y="21378"/>
                  <a:pt x="8589" y="21008"/>
                </a:cubicBezTo>
                <a:cubicBezTo>
                  <a:pt x="8589" y="15904"/>
                  <a:pt x="8589" y="15904"/>
                  <a:pt x="8589" y="15904"/>
                </a:cubicBezTo>
                <a:cubicBezTo>
                  <a:pt x="8589" y="15312"/>
                  <a:pt x="9024" y="14868"/>
                  <a:pt x="9604" y="14868"/>
                </a:cubicBezTo>
                <a:cubicBezTo>
                  <a:pt x="11634" y="14868"/>
                  <a:pt x="11634" y="14868"/>
                  <a:pt x="11634" y="14868"/>
                </a:cubicBezTo>
                <a:cubicBezTo>
                  <a:pt x="12214" y="14868"/>
                  <a:pt x="12649" y="15312"/>
                  <a:pt x="12649" y="15904"/>
                </a:cubicBezTo>
                <a:cubicBezTo>
                  <a:pt x="12649" y="21008"/>
                  <a:pt x="12649" y="21008"/>
                  <a:pt x="12649" y="21008"/>
                </a:cubicBezTo>
                <a:cubicBezTo>
                  <a:pt x="12649" y="21378"/>
                  <a:pt x="12938" y="21600"/>
                  <a:pt x="13301" y="21600"/>
                </a:cubicBezTo>
                <a:cubicBezTo>
                  <a:pt x="16635" y="21600"/>
                  <a:pt x="16635" y="21600"/>
                  <a:pt x="16635" y="21600"/>
                </a:cubicBezTo>
                <a:cubicBezTo>
                  <a:pt x="17940" y="21600"/>
                  <a:pt x="18955" y="20564"/>
                  <a:pt x="18955" y="19307"/>
                </a:cubicBezTo>
                <a:cubicBezTo>
                  <a:pt x="18955" y="12797"/>
                  <a:pt x="18955" y="12797"/>
                  <a:pt x="18955" y="12797"/>
                </a:cubicBezTo>
                <a:cubicBezTo>
                  <a:pt x="19245" y="12797"/>
                  <a:pt x="19245" y="12797"/>
                  <a:pt x="19245" y="12797"/>
                </a:cubicBezTo>
                <a:cubicBezTo>
                  <a:pt x="19752" y="12797"/>
                  <a:pt x="20259" y="12575"/>
                  <a:pt x="20622" y="12205"/>
                </a:cubicBezTo>
                <a:cubicBezTo>
                  <a:pt x="21419" y="11466"/>
                  <a:pt x="21419" y="10208"/>
                  <a:pt x="20622" y="9395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334" name="Group 52"/>
          <p:cNvGrpSpPr/>
          <p:nvPr/>
        </p:nvGrpSpPr>
        <p:grpSpPr>
          <a:xfrm>
            <a:off x="4710112" y="3770312"/>
            <a:ext cx="387352" cy="439739"/>
            <a:chOff x="0" y="0"/>
            <a:chExt cx="387351" cy="439737"/>
          </a:xfrm>
        </p:grpSpPr>
        <p:sp>
          <p:nvSpPr>
            <p:cNvPr id="331" name="Freeform 9"/>
            <p:cNvSpPr/>
            <p:nvPr/>
          </p:nvSpPr>
          <p:spPr>
            <a:xfrm>
              <a:off x="65087" y="0"/>
              <a:ext cx="255590" cy="2258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91" fill="norm" stroke="1" extrusionOk="0">
                  <a:moveTo>
                    <a:pt x="10089" y="21162"/>
                  </a:moveTo>
                  <a:cubicBezTo>
                    <a:pt x="8407" y="19411"/>
                    <a:pt x="7114" y="18097"/>
                    <a:pt x="5820" y="16930"/>
                  </a:cubicBezTo>
                  <a:cubicBezTo>
                    <a:pt x="2069" y="13135"/>
                    <a:pt x="0" y="11092"/>
                    <a:pt x="0" y="7151"/>
                  </a:cubicBezTo>
                  <a:cubicBezTo>
                    <a:pt x="0" y="3211"/>
                    <a:pt x="2587" y="0"/>
                    <a:pt x="5950" y="0"/>
                  </a:cubicBezTo>
                  <a:cubicBezTo>
                    <a:pt x="8407" y="0"/>
                    <a:pt x="9959" y="1605"/>
                    <a:pt x="10865" y="3211"/>
                  </a:cubicBezTo>
                  <a:cubicBezTo>
                    <a:pt x="11770" y="1605"/>
                    <a:pt x="13322" y="0"/>
                    <a:pt x="15650" y="0"/>
                  </a:cubicBezTo>
                  <a:cubicBezTo>
                    <a:pt x="19013" y="0"/>
                    <a:pt x="21600" y="3211"/>
                    <a:pt x="21600" y="7151"/>
                  </a:cubicBezTo>
                  <a:cubicBezTo>
                    <a:pt x="21600" y="11238"/>
                    <a:pt x="19531" y="13281"/>
                    <a:pt x="15521" y="17076"/>
                  </a:cubicBezTo>
                  <a:cubicBezTo>
                    <a:pt x="14357" y="18243"/>
                    <a:pt x="13063" y="19557"/>
                    <a:pt x="11511" y="21162"/>
                  </a:cubicBezTo>
                  <a:cubicBezTo>
                    <a:pt x="11123" y="21600"/>
                    <a:pt x="10477" y="21600"/>
                    <a:pt x="10089" y="2116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32" name="Freeform 10"/>
            <p:cNvSpPr/>
            <p:nvPr/>
          </p:nvSpPr>
          <p:spPr>
            <a:xfrm>
              <a:off x="-1" y="112578"/>
              <a:ext cx="180976" cy="3271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01" fill="norm" stroke="1" extrusionOk="0">
                  <a:moveTo>
                    <a:pt x="21600" y="11154"/>
                  </a:moveTo>
                  <a:cubicBezTo>
                    <a:pt x="21600" y="9546"/>
                    <a:pt x="19953" y="8039"/>
                    <a:pt x="17207" y="7336"/>
                  </a:cubicBezTo>
                  <a:cubicBezTo>
                    <a:pt x="11532" y="5728"/>
                    <a:pt x="11532" y="5728"/>
                    <a:pt x="11532" y="5728"/>
                  </a:cubicBezTo>
                  <a:cubicBezTo>
                    <a:pt x="10434" y="5427"/>
                    <a:pt x="9153" y="5829"/>
                    <a:pt x="9153" y="6532"/>
                  </a:cubicBezTo>
                  <a:cubicBezTo>
                    <a:pt x="9336" y="6633"/>
                    <a:pt x="8786" y="8541"/>
                    <a:pt x="11349" y="9446"/>
                  </a:cubicBezTo>
                  <a:cubicBezTo>
                    <a:pt x="14644" y="10651"/>
                    <a:pt x="14644" y="10651"/>
                    <a:pt x="14644" y="10651"/>
                  </a:cubicBezTo>
                  <a:cubicBezTo>
                    <a:pt x="15376" y="10852"/>
                    <a:pt x="15559" y="11354"/>
                    <a:pt x="15193" y="11756"/>
                  </a:cubicBezTo>
                  <a:cubicBezTo>
                    <a:pt x="14644" y="12158"/>
                    <a:pt x="13729" y="12259"/>
                    <a:pt x="12997" y="12058"/>
                  </a:cubicBezTo>
                  <a:cubicBezTo>
                    <a:pt x="8237" y="10350"/>
                    <a:pt x="8237" y="10350"/>
                    <a:pt x="8237" y="10350"/>
                  </a:cubicBezTo>
                  <a:cubicBezTo>
                    <a:pt x="6956" y="9848"/>
                    <a:pt x="6224" y="9044"/>
                    <a:pt x="6224" y="8240"/>
                  </a:cubicBezTo>
                  <a:cubicBezTo>
                    <a:pt x="6224" y="3518"/>
                    <a:pt x="6224" y="3518"/>
                    <a:pt x="6224" y="3518"/>
                  </a:cubicBezTo>
                  <a:cubicBezTo>
                    <a:pt x="6224" y="2112"/>
                    <a:pt x="4576" y="705"/>
                    <a:pt x="2197" y="102"/>
                  </a:cubicBezTo>
                  <a:cubicBezTo>
                    <a:pt x="1098" y="-199"/>
                    <a:pt x="0" y="203"/>
                    <a:pt x="0" y="806"/>
                  </a:cubicBezTo>
                  <a:cubicBezTo>
                    <a:pt x="0" y="9044"/>
                    <a:pt x="0" y="9044"/>
                    <a:pt x="0" y="9044"/>
                  </a:cubicBezTo>
                  <a:cubicBezTo>
                    <a:pt x="0" y="12861"/>
                    <a:pt x="6956" y="14770"/>
                    <a:pt x="6590" y="14670"/>
                  </a:cubicBezTo>
                  <a:cubicBezTo>
                    <a:pt x="8237" y="15273"/>
                    <a:pt x="9153" y="16277"/>
                    <a:pt x="9153" y="17382"/>
                  </a:cubicBezTo>
                  <a:cubicBezTo>
                    <a:pt x="9153" y="20597"/>
                    <a:pt x="9153" y="20597"/>
                    <a:pt x="9153" y="20597"/>
                  </a:cubicBezTo>
                  <a:cubicBezTo>
                    <a:pt x="9153" y="21100"/>
                    <a:pt x="9885" y="21401"/>
                    <a:pt x="10800" y="21401"/>
                  </a:cubicBezTo>
                  <a:cubicBezTo>
                    <a:pt x="19953" y="21401"/>
                    <a:pt x="19953" y="21401"/>
                    <a:pt x="19953" y="21401"/>
                  </a:cubicBezTo>
                  <a:cubicBezTo>
                    <a:pt x="20868" y="21401"/>
                    <a:pt x="21600" y="21100"/>
                    <a:pt x="21600" y="20597"/>
                  </a:cubicBezTo>
                  <a:cubicBezTo>
                    <a:pt x="21600" y="11154"/>
                    <a:pt x="21600" y="11154"/>
                    <a:pt x="21600" y="1115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33" name="Freeform 11"/>
            <p:cNvSpPr/>
            <p:nvPr/>
          </p:nvSpPr>
          <p:spPr>
            <a:xfrm>
              <a:off x="207963" y="112578"/>
              <a:ext cx="179389" cy="3271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01" fill="norm" stroke="1" extrusionOk="0">
                  <a:moveTo>
                    <a:pt x="4246" y="7336"/>
                  </a:moveTo>
                  <a:cubicBezTo>
                    <a:pt x="10154" y="5728"/>
                    <a:pt x="10154" y="5728"/>
                    <a:pt x="10154" y="5728"/>
                  </a:cubicBezTo>
                  <a:cubicBezTo>
                    <a:pt x="11077" y="5427"/>
                    <a:pt x="12369" y="5829"/>
                    <a:pt x="12369" y="6532"/>
                  </a:cubicBezTo>
                  <a:cubicBezTo>
                    <a:pt x="12369" y="6633"/>
                    <a:pt x="12738" y="8541"/>
                    <a:pt x="10154" y="9446"/>
                  </a:cubicBezTo>
                  <a:cubicBezTo>
                    <a:pt x="6831" y="10651"/>
                    <a:pt x="6831" y="10651"/>
                    <a:pt x="6831" y="10651"/>
                  </a:cubicBezTo>
                  <a:cubicBezTo>
                    <a:pt x="6092" y="10852"/>
                    <a:pt x="5908" y="11354"/>
                    <a:pt x="6462" y="11756"/>
                  </a:cubicBezTo>
                  <a:cubicBezTo>
                    <a:pt x="6831" y="12158"/>
                    <a:pt x="7754" y="12259"/>
                    <a:pt x="8492" y="12058"/>
                  </a:cubicBezTo>
                  <a:cubicBezTo>
                    <a:pt x="13292" y="10350"/>
                    <a:pt x="13292" y="10350"/>
                    <a:pt x="13292" y="10350"/>
                  </a:cubicBezTo>
                  <a:cubicBezTo>
                    <a:pt x="14585" y="9848"/>
                    <a:pt x="15508" y="9044"/>
                    <a:pt x="15508" y="8240"/>
                  </a:cubicBezTo>
                  <a:cubicBezTo>
                    <a:pt x="15508" y="3518"/>
                    <a:pt x="15508" y="3518"/>
                    <a:pt x="15508" y="3518"/>
                  </a:cubicBezTo>
                  <a:cubicBezTo>
                    <a:pt x="15508" y="2112"/>
                    <a:pt x="16985" y="705"/>
                    <a:pt x="19385" y="102"/>
                  </a:cubicBezTo>
                  <a:cubicBezTo>
                    <a:pt x="20492" y="-199"/>
                    <a:pt x="21600" y="203"/>
                    <a:pt x="21600" y="806"/>
                  </a:cubicBezTo>
                  <a:cubicBezTo>
                    <a:pt x="21600" y="9044"/>
                    <a:pt x="21600" y="9044"/>
                    <a:pt x="21600" y="9044"/>
                  </a:cubicBezTo>
                  <a:cubicBezTo>
                    <a:pt x="21600" y="12861"/>
                    <a:pt x="14769" y="14770"/>
                    <a:pt x="14954" y="14670"/>
                  </a:cubicBezTo>
                  <a:cubicBezTo>
                    <a:pt x="13292" y="15273"/>
                    <a:pt x="12369" y="16277"/>
                    <a:pt x="12369" y="17382"/>
                  </a:cubicBezTo>
                  <a:cubicBezTo>
                    <a:pt x="12369" y="20597"/>
                    <a:pt x="12369" y="20597"/>
                    <a:pt x="12369" y="20597"/>
                  </a:cubicBezTo>
                  <a:cubicBezTo>
                    <a:pt x="12369" y="21100"/>
                    <a:pt x="11631" y="21401"/>
                    <a:pt x="10708" y="21401"/>
                  </a:cubicBezTo>
                  <a:cubicBezTo>
                    <a:pt x="1477" y="21401"/>
                    <a:pt x="1477" y="21401"/>
                    <a:pt x="1477" y="21401"/>
                  </a:cubicBezTo>
                  <a:cubicBezTo>
                    <a:pt x="554" y="21401"/>
                    <a:pt x="0" y="21100"/>
                    <a:pt x="0" y="20597"/>
                  </a:cubicBezTo>
                  <a:cubicBezTo>
                    <a:pt x="0" y="11154"/>
                    <a:pt x="0" y="11154"/>
                    <a:pt x="0" y="11154"/>
                  </a:cubicBezTo>
                  <a:cubicBezTo>
                    <a:pt x="0" y="9546"/>
                    <a:pt x="1662" y="8039"/>
                    <a:pt x="4246" y="733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grpSp>
        <p:nvGrpSpPr>
          <p:cNvPr id="338" name="Group 54"/>
          <p:cNvGrpSpPr/>
          <p:nvPr/>
        </p:nvGrpSpPr>
        <p:grpSpPr>
          <a:xfrm>
            <a:off x="6184901" y="2160368"/>
            <a:ext cx="468314" cy="466945"/>
            <a:chOff x="0" y="0"/>
            <a:chExt cx="468312" cy="466944"/>
          </a:xfrm>
        </p:grpSpPr>
        <p:sp>
          <p:nvSpPr>
            <p:cNvPr id="335" name="Freeform 12"/>
            <p:cNvSpPr/>
            <p:nvPr/>
          </p:nvSpPr>
          <p:spPr>
            <a:xfrm>
              <a:off x="0" y="219"/>
              <a:ext cx="387350" cy="4667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0234" y="12150"/>
                  </a:moveTo>
                  <a:cubicBezTo>
                    <a:pt x="18783" y="12150"/>
                    <a:pt x="17331" y="11226"/>
                    <a:pt x="17331" y="9663"/>
                  </a:cubicBezTo>
                  <a:cubicBezTo>
                    <a:pt x="17331" y="8455"/>
                    <a:pt x="17331" y="8455"/>
                    <a:pt x="17331" y="8455"/>
                  </a:cubicBezTo>
                  <a:cubicBezTo>
                    <a:pt x="17331" y="8384"/>
                    <a:pt x="17246" y="8313"/>
                    <a:pt x="17160" y="8242"/>
                  </a:cubicBezTo>
                  <a:cubicBezTo>
                    <a:pt x="15538" y="7176"/>
                    <a:pt x="14685" y="5613"/>
                    <a:pt x="14685" y="3908"/>
                  </a:cubicBezTo>
                  <a:cubicBezTo>
                    <a:pt x="14770" y="2629"/>
                    <a:pt x="15368" y="1421"/>
                    <a:pt x="16307" y="426"/>
                  </a:cubicBezTo>
                  <a:cubicBezTo>
                    <a:pt x="15624" y="213"/>
                    <a:pt x="14941" y="142"/>
                    <a:pt x="14172" y="71"/>
                  </a:cubicBezTo>
                  <a:cubicBezTo>
                    <a:pt x="13831" y="0"/>
                    <a:pt x="13233" y="0"/>
                    <a:pt x="13062" y="0"/>
                  </a:cubicBezTo>
                  <a:cubicBezTo>
                    <a:pt x="10416" y="0"/>
                    <a:pt x="7940" y="853"/>
                    <a:pt x="6062" y="2345"/>
                  </a:cubicBezTo>
                  <a:cubicBezTo>
                    <a:pt x="5293" y="3055"/>
                    <a:pt x="4610" y="3837"/>
                    <a:pt x="4183" y="4761"/>
                  </a:cubicBezTo>
                  <a:cubicBezTo>
                    <a:pt x="3586" y="5826"/>
                    <a:pt x="3244" y="6963"/>
                    <a:pt x="3244" y="8100"/>
                  </a:cubicBezTo>
                  <a:cubicBezTo>
                    <a:pt x="3244" y="8242"/>
                    <a:pt x="3330" y="8384"/>
                    <a:pt x="3330" y="8526"/>
                  </a:cubicBezTo>
                  <a:cubicBezTo>
                    <a:pt x="3330" y="8597"/>
                    <a:pt x="3330" y="8597"/>
                    <a:pt x="3330" y="8597"/>
                  </a:cubicBezTo>
                  <a:cubicBezTo>
                    <a:pt x="3244" y="8953"/>
                    <a:pt x="3074" y="9237"/>
                    <a:pt x="2903" y="9521"/>
                  </a:cubicBezTo>
                  <a:cubicBezTo>
                    <a:pt x="512" y="12434"/>
                    <a:pt x="512" y="12434"/>
                    <a:pt x="512" y="12434"/>
                  </a:cubicBezTo>
                  <a:cubicBezTo>
                    <a:pt x="171" y="12789"/>
                    <a:pt x="0" y="13003"/>
                    <a:pt x="0" y="13287"/>
                  </a:cubicBezTo>
                  <a:cubicBezTo>
                    <a:pt x="0" y="13855"/>
                    <a:pt x="598" y="14424"/>
                    <a:pt x="1366" y="14424"/>
                  </a:cubicBezTo>
                  <a:cubicBezTo>
                    <a:pt x="3330" y="14424"/>
                    <a:pt x="3330" y="14424"/>
                    <a:pt x="3330" y="14424"/>
                  </a:cubicBezTo>
                  <a:cubicBezTo>
                    <a:pt x="3330" y="16911"/>
                    <a:pt x="3330" y="16911"/>
                    <a:pt x="3330" y="16911"/>
                  </a:cubicBezTo>
                  <a:cubicBezTo>
                    <a:pt x="3330" y="17976"/>
                    <a:pt x="4440" y="18900"/>
                    <a:pt x="5720" y="18900"/>
                  </a:cubicBezTo>
                  <a:cubicBezTo>
                    <a:pt x="5976" y="18900"/>
                    <a:pt x="6232" y="18829"/>
                    <a:pt x="6403" y="18829"/>
                  </a:cubicBezTo>
                  <a:cubicBezTo>
                    <a:pt x="8708" y="18261"/>
                    <a:pt x="8708" y="18261"/>
                    <a:pt x="8708" y="18261"/>
                  </a:cubicBezTo>
                  <a:cubicBezTo>
                    <a:pt x="8708" y="20889"/>
                    <a:pt x="8708" y="20889"/>
                    <a:pt x="8708" y="20889"/>
                  </a:cubicBezTo>
                  <a:cubicBezTo>
                    <a:pt x="8708" y="21316"/>
                    <a:pt x="9135" y="21600"/>
                    <a:pt x="9562" y="21600"/>
                  </a:cubicBezTo>
                  <a:cubicBezTo>
                    <a:pt x="18783" y="21600"/>
                    <a:pt x="18783" y="21600"/>
                    <a:pt x="18783" y="21600"/>
                  </a:cubicBezTo>
                  <a:cubicBezTo>
                    <a:pt x="19209" y="21600"/>
                    <a:pt x="19551" y="21316"/>
                    <a:pt x="19551" y="20889"/>
                  </a:cubicBezTo>
                  <a:cubicBezTo>
                    <a:pt x="19551" y="16484"/>
                    <a:pt x="19551" y="16484"/>
                    <a:pt x="19551" y="16484"/>
                  </a:cubicBezTo>
                  <a:cubicBezTo>
                    <a:pt x="19551" y="15418"/>
                    <a:pt x="19892" y="14353"/>
                    <a:pt x="20575" y="13358"/>
                  </a:cubicBezTo>
                  <a:cubicBezTo>
                    <a:pt x="21002" y="13003"/>
                    <a:pt x="21344" y="12576"/>
                    <a:pt x="21600" y="12150"/>
                  </a:cubicBezTo>
                  <a:lnTo>
                    <a:pt x="20234" y="1215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36" name="Freeform 13"/>
            <p:cNvSpPr/>
            <p:nvPr/>
          </p:nvSpPr>
          <p:spPr>
            <a:xfrm>
              <a:off x="339724" y="198657"/>
              <a:ext cx="80964" cy="349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cubicBezTo>
                    <a:pt x="21600" y="8452"/>
                    <a:pt x="21600" y="8452"/>
                    <a:pt x="21600" y="8452"/>
                  </a:cubicBezTo>
                  <a:cubicBezTo>
                    <a:pt x="21600" y="15965"/>
                    <a:pt x="19108" y="21600"/>
                    <a:pt x="15785" y="21600"/>
                  </a:cubicBezTo>
                  <a:cubicBezTo>
                    <a:pt x="6231" y="21600"/>
                    <a:pt x="6231" y="21600"/>
                    <a:pt x="6231" y="21600"/>
                  </a:cubicBezTo>
                  <a:cubicBezTo>
                    <a:pt x="3323" y="21600"/>
                    <a:pt x="0" y="16904"/>
                    <a:pt x="0" y="6574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216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37" name="Freeform 14"/>
            <p:cNvSpPr/>
            <p:nvPr/>
          </p:nvSpPr>
          <p:spPr>
            <a:xfrm>
              <a:off x="292099" y="0"/>
              <a:ext cx="176214" cy="1780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35" fill="norm" stroke="1" extrusionOk="0">
                  <a:moveTo>
                    <a:pt x="21600" y="10358"/>
                  </a:moveTo>
                  <a:cubicBezTo>
                    <a:pt x="21600" y="13681"/>
                    <a:pt x="20274" y="16635"/>
                    <a:pt x="17621" y="18481"/>
                  </a:cubicBezTo>
                  <a:cubicBezTo>
                    <a:pt x="16674" y="19404"/>
                    <a:pt x="16105" y="20327"/>
                    <a:pt x="15726" y="21435"/>
                  </a:cubicBezTo>
                  <a:cubicBezTo>
                    <a:pt x="5874" y="21435"/>
                    <a:pt x="5874" y="21435"/>
                    <a:pt x="5874" y="21435"/>
                  </a:cubicBezTo>
                  <a:cubicBezTo>
                    <a:pt x="5684" y="20327"/>
                    <a:pt x="5116" y="19404"/>
                    <a:pt x="4168" y="18666"/>
                  </a:cubicBezTo>
                  <a:cubicBezTo>
                    <a:pt x="1516" y="16635"/>
                    <a:pt x="0" y="13497"/>
                    <a:pt x="0" y="10173"/>
                  </a:cubicBezTo>
                  <a:cubicBezTo>
                    <a:pt x="189" y="4635"/>
                    <a:pt x="4926" y="20"/>
                    <a:pt x="10611" y="20"/>
                  </a:cubicBezTo>
                  <a:cubicBezTo>
                    <a:pt x="13642" y="-165"/>
                    <a:pt x="16295" y="943"/>
                    <a:pt x="18379" y="2973"/>
                  </a:cubicBezTo>
                  <a:cubicBezTo>
                    <a:pt x="20463" y="5004"/>
                    <a:pt x="21600" y="7589"/>
                    <a:pt x="21600" y="1035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339" name="Step 01…"/>
          <p:cNvSpPr txBox="1"/>
          <p:nvPr/>
        </p:nvSpPr>
        <p:spPr>
          <a:xfrm>
            <a:off x="1272255" y="2998216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340" name="Step 01…"/>
          <p:cNvSpPr txBox="1"/>
          <p:nvPr/>
        </p:nvSpPr>
        <p:spPr>
          <a:xfrm>
            <a:off x="8246769" y="2285143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341" name="Step 01…"/>
          <p:cNvSpPr txBox="1"/>
          <p:nvPr/>
        </p:nvSpPr>
        <p:spPr>
          <a:xfrm>
            <a:off x="8246769" y="3711289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3" name="Slide Number Placeholder 4"/>
          <p:cNvSpPr txBox="1"/>
          <p:nvPr>
            <p:ph type="sldNum" sz="quarter" idx="2"/>
          </p:nvPr>
        </p:nvSpPr>
        <p:spPr>
          <a:xfrm>
            <a:off x="10788801" y="6121400"/>
            <a:ext cx="133097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344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345" name="Freeform 5"/>
          <p:cNvSpPr/>
          <p:nvPr/>
        </p:nvSpPr>
        <p:spPr>
          <a:xfrm>
            <a:off x="5073651" y="1616868"/>
            <a:ext cx="2044701" cy="17700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8991" y="21600"/>
                </a:moveTo>
                <a:cubicBezTo>
                  <a:pt x="8707" y="21231"/>
                  <a:pt x="8530" y="20780"/>
                  <a:pt x="8530" y="20288"/>
                </a:cubicBezTo>
                <a:cubicBezTo>
                  <a:pt x="8530" y="19079"/>
                  <a:pt x="9523" y="18137"/>
                  <a:pt x="10800" y="18137"/>
                </a:cubicBezTo>
                <a:cubicBezTo>
                  <a:pt x="12077" y="18137"/>
                  <a:pt x="13070" y="19079"/>
                  <a:pt x="13070" y="20288"/>
                </a:cubicBezTo>
                <a:cubicBezTo>
                  <a:pt x="13070" y="20780"/>
                  <a:pt x="12893" y="21231"/>
                  <a:pt x="12591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10800" y="0"/>
                  <a:pt x="10800" y="0"/>
                  <a:pt x="10800" y="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21600"/>
                  <a:pt x="0" y="21600"/>
                  <a:pt x="0" y="21600"/>
                </a:cubicBezTo>
                <a:lnTo>
                  <a:pt x="8991" y="2160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46" name="Freeform 6"/>
          <p:cNvSpPr/>
          <p:nvPr/>
        </p:nvSpPr>
        <p:spPr>
          <a:xfrm>
            <a:off x="4003676" y="3471068"/>
            <a:ext cx="2043114" cy="17700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613" y="14202"/>
                </a:moveTo>
                <a:cubicBezTo>
                  <a:pt x="16364" y="14366"/>
                  <a:pt x="16080" y="14448"/>
                  <a:pt x="15796" y="14448"/>
                </a:cubicBezTo>
                <a:cubicBezTo>
                  <a:pt x="15051" y="14448"/>
                  <a:pt x="14305" y="13894"/>
                  <a:pt x="13862" y="13013"/>
                </a:cubicBezTo>
                <a:cubicBezTo>
                  <a:pt x="13578" y="12460"/>
                  <a:pt x="13453" y="11825"/>
                  <a:pt x="13507" y="11251"/>
                </a:cubicBezTo>
                <a:cubicBezTo>
                  <a:pt x="13560" y="10554"/>
                  <a:pt x="13862" y="9980"/>
                  <a:pt x="14341" y="9673"/>
                </a:cubicBezTo>
                <a:cubicBezTo>
                  <a:pt x="14572" y="9509"/>
                  <a:pt x="14856" y="9406"/>
                  <a:pt x="15140" y="9406"/>
                </a:cubicBezTo>
                <a:cubicBezTo>
                  <a:pt x="15282" y="9406"/>
                  <a:pt x="15406" y="9427"/>
                  <a:pt x="15530" y="9468"/>
                </a:cubicBezTo>
                <a:cubicBezTo>
                  <a:pt x="10809" y="0"/>
                  <a:pt x="10809" y="0"/>
                  <a:pt x="10809" y="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21600" y="21600"/>
                  <a:pt x="21600" y="21600"/>
                  <a:pt x="21600" y="21600"/>
                </a:cubicBezTo>
                <a:cubicBezTo>
                  <a:pt x="17358" y="13095"/>
                  <a:pt x="17358" y="13095"/>
                  <a:pt x="17358" y="13095"/>
                </a:cubicBezTo>
                <a:cubicBezTo>
                  <a:pt x="17216" y="13567"/>
                  <a:pt x="16968" y="13956"/>
                  <a:pt x="16613" y="14202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47" name="Freeform 7"/>
          <p:cNvSpPr/>
          <p:nvPr/>
        </p:nvSpPr>
        <p:spPr>
          <a:xfrm>
            <a:off x="6145212" y="3471068"/>
            <a:ext cx="2043114" cy="17700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791" y="0"/>
                </a:moveTo>
                <a:cubicBezTo>
                  <a:pt x="6070" y="9468"/>
                  <a:pt x="6070" y="9468"/>
                  <a:pt x="6070" y="9468"/>
                </a:cubicBezTo>
                <a:cubicBezTo>
                  <a:pt x="6194" y="9427"/>
                  <a:pt x="6318" y="9406"/>
                  <a:pt x="6460" y="9406"/>
                </a:cubicBezTo>
                <a:cubicBezTo>
                  <a:pt x="6744" y="9406"/>
                  <a:pt x="7028" y="9509"/>
                  <a:pt x="7259" y="9673"/>
                </a:cubicBezTo>
                <a:cubicBezTo>
                  <a:pt x="7738" y="9980"/>
                  <a:pt x="8040" y="10554"/>
                  <a:pt x="8093" y="11251"/>
                </a:cubicBezTo>
                <a:cubicBezTo>
                  <a:pt x="8147" y="11825"/>
                  <a:pt x="8005" y="12460"/>
                  <a:pt x="7738" y="13013"/>
                </a:cubicBezTo>
                <a:cubicBezTo>
                  <a:pt x="7295" y="13894"/>
                  <a:pt x="6549" y="14448"/>
                  <a:pt x="5804" y="14448"/>
                </a:cubicBezTo>
                <a:cubicBezTo>
                  <a:pt x="5804" y="14448"/>
                  <a:pt x="5804" y="14448"/>
                  <a:pt x="5804" y="14448"/>
                </a:cubicBezTo>
                <a:cubicBezTo>
                  <a:pt x="5520" y="14448"/>
                  <a:pt x="5236" y="14366"/>
                  <a:pt x="4987" y="14202"/>
                </a:cubicBezTo>
                <a:cubicBezTo>
                  <a:pt x="4632" y="13956"/>
                  <a:pt x="4384" y="13567"/>
                  <a:pt x="4242" y="13095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21600" y="21600"/>
                  <a:pt x="21600" y="21600"/>
                  <a:pt x="21600" y="21600"/>
                </a:cubicBezTo>
                <a:lnTo>
                  <a:pt x="10791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48" name="Freeform 8"/>
          <p:cNvSpPr/>
          <p:nvPr/>
        </p:nvSpPr>
        <p:spPr>
          <a:xfrm>
            <a:off x="5121276" y="3186906"/>
            <a:ext cx="1949451" cy="19700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490" y="12595"/>
                </a:moveTo>
                <a:cubicBezTo>
                  <a:pt x="18174" y="12411"/>
                  <a:pt x="17764" y="12485"/>
                  <a:pt x="17410" y="12743"/>
                </a:cubicBezTo>
                <a:cubicBezTo>
                  <a:pt x="17187" y="12890"/>
                  <a:pt x="16908" y="12872"/>
                  <a:pt x="16721" y="12687"/>
                </a:cubicBezTo>
                <a:cubicBezTo>
                  <a:pt x="16721" y="12687"/>
                  <a:pt x="16721" y="12687"/>
                  <a:pt x="16721" y="12687"/>
                </a:cubicBezTo>
                <a:cubicBezTo>
                  <a:pt x="16461" y="12411"/>
                  <a:pt x="16405" y="12006"/>
                  <a:pt x="16591" y="11675"/>
                </a:cubicBezTo>
                <a:cubicBezTo>
                  <a:pt x="21600" y="3112"/>
                  <a:pt x="21600" y="3112"/>
                  <a:pt x="21600" y="3112"/>
                </a:cubicBezTo>
                <a:cubicBezTo>
                  <a:pt x="12103" y="3112"/>
                  <a:pt x="12103" y="3112"/>
                  <a:pt x="12103" y="3112"/>
                </a:cubicBezTo>
                <a:cubicBezTo>
                  <a:pt x="11731" y="3112"/>
                  <a:pt x="11377" y="2854"/>
                  <a:pt x="11284" y="2486"/>
                </a:cubicBezTo>
                <a:cubicBezTo>
                  <a:pt x="11284" y="2486"/>
                  <a:pt x="11284" y="2486"/>
                  <a:pt x="11284" y="2486"/>
                </a:cubicBezTo>
                <a:cubicBezTo>
                  <a:pt x="11210" y="2228"/>
                  <a:pt x="11340" y="1970"/>
                  <a:pt x="11563" y="1878"/>
                </a:cubicBezTo>
                <a:cubicBezTo>
                  <a:pt x="11973" y="1694"/>
                  <a:pt x="12252" y="1381"/>
                  <a:pt x="12252" y="1013"/>
                </a:cubicBezTo>
                <a:cubicBezTo>
                  <a:pt x="12252" y="460"/>
                  <a:pt x="11601" y="0"/>
                  <a:pt x="10800" y="0"/>
                </a:cubicBezTo>
                <a:cubicBezTo>
                  <a:pt x="9999" y="0"/>
                  <a:pt x="9348" y="460"/>
                  <a:pt x="9348" y="1013"/>
                </a:cubicBezTo>
                <a:cubicBezTo>
                  <a:pt x="9348" y="1381"/>
                  <a:pt x="9627" y="1694"/>
                  <a:pt x="10037" y="1878"/>
                </a:cubicBezTo>
                <a:cubicBezTo>
                  <a:pt x="10260" y="1970"/>
                  <a:pt x="10390" y="2228"/>
                  <a:pt x="10316" y="2486"/>
                </a:cubicBezTo>
                <a:cubicBezTo>
                  <a:pt x="10316" y="2486"/>
                  <a:pt x="10316" y="2486"/>
                  <a:pt x="10316" y="2486"/>
                </a:cubicBezTo>
                <a:cubicBezTo>
                  <a:pt x="10204" y="2854"/>
                  <a:pt x="9869" y="3112"/>
                  <a:pt x="9497" y="3112"/>
                </a:cubicBezTo>
                <a:cubicBezTo>
                  <a:pt x="0" y="3112"/>
                  <a:pt x="0" y="3112"/>
                  <a:pt x="0" y="3112"/>
                </a:cubicBezTo>
                <a:cubicBezTo>
                  <a:pt x="4990" y="11675"/>
                  <a:pt x="4990" y="11675"/>
                  <a:pt x="4990" y="11675"/>
                </a:cubicBezTo>
                <a:cubicBezTo>
                  <a:pt x="5195" y="12006"/>
                  <a:pt x="5139" y="12411"/>
                  <a:pt x="4879" y="12687"/>
                </a:cubicBezTo>
                <a:cubicBezTo>
                  <a:pt x="4879" y="12687"/>
                  <a:pt x="4879" y="12687"/>
                  <a:pt x="4879" y="12687"/>
                </a:cubicBezTo>
                <a:cubicBezTo>
                  <a:pt x="4692" y="12872"/>
                  <a:pt x="4394" y="12890"/>
                  <a:pt x="4190" y="12743"/>
                </a:cubicBezTo>
                <a:cubicBezTo>
                  <a:pt x="3836" y="12485"/>
                  <a:pt x="3426" y="12411"/>
                  <a:pt x="3110" y="12595"/>
                </a:cubicBezTo>
                <a:cubicBezTo>
                  <a:pt x="2607" y="12872"/>
                  <a:pt x="2551" y="13645"/>
                  <a:pt x="2942" y="14345"/>
                </a:cubicBezTo>
                <a:cubicBezTo>
                  <a:pt x="3352" y="15026"/>
                  <a:pt x="4059" y="15358"/>
                  <a:pt x="4562" y="15081"/>
                </a:cubicBezTo>
                <a:cubicBezTo>
                  <a:pt x="4879" y="14897"/>
                  <a:pt x="5009" y="14510"/>
                  <a:pt x="4972" y="14069"/>
                </a:cubicBezTo>
                <a:cubicBezTo>
                  <a:pt x="4934" y="13811"/>
                  <a:pt x="5102" y="13571"/>
                  <a:pt x="5344" y="13516"/>
                </a:cubicBezTo>
                <a:cubicBezTo>
                  <a:pt x="5344" y="13516"/>
                  <a:pt x="5344" y="13516"/>
                  <a:pt x="5344" y="13516"/>
                </a:cubicBezTo>
                <a:cubicBezTo>
                  <a:pt x="5717" y="13424"/>
                  <a:pt x="6108" y="13590"/>
                  <a:pt x="6312" y="13903"/>
                </a:cubicBezTo>
                <a:cubicBezTo>
                  <a:pt x="10800" y="21600"/>
                  <a:pt x="10800" y="21600"/>
                  <a:pt x="10800" y="21600"/>
                </a:cubicBezTo>
                <a:cubicBezTo>
                  <a:pt x="15288" y="13903"/>
                  <a:pt x="15288" y="13903"/>
                  <a:pt x="15288" y="13903"/>
                </a:cubicBezTo>
                <a:cubicBezTo>
                  <a:pt x="15492" y="13590"/>
                  <a:pt x="15883" y="13424"/>
                  <a:pt x="16256" y="13516"/>
                </a:cubicBezTo>
                <a:cubicBezTo>
                  <a:pt x="16256" y="13516"/>
                  <a:pt x="16256" y="13516"/>
                  <a:pt x="16256" y="13516"/>
                </a:cubicBezTo>
                <a:cubicBezTo>
                  <a:pt x="16498" y="13571"/>
                  <a:pt x="16666" y="13811"/>
                  <a:pt x="16628" y="14069"/>
                </a:cubicBezTo>
                <a:cubicBezTo>
                  <a:pt x="16591" y="14510"/>
                  <a:pt x="16721" y="14897"/>
                  <a:pt x="17038" y="15081"/>
                </a:cubicBezTo>
                <a:cubicBezTo>
                  <a:pt x="17522" y="15358"/>
                  <a:pt x="18248" y="15026"/>
                  <a:pt x="18658" y="14345"/>
                </a:cubicBezTo>
                <a:cubicBezTo>
                  <a:pt x="19049" y="13645"/>
                  <a:pt x="18974" y="12872"/>
                  <a:pt x="18490" y="12595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352" name="Group 31"/>
          <p:cNvGrpSpPr/>
          <p:nvPr/>
        </p:nvGrpSpPr>
        <p:grpSpPr>
          <a:xfrm>
            <a:off x="7061200" y="4463256"/>
            <a:ext cx="444472" cy="446089"/>
            <a:chOff x="0" y="0"/>
            <a:chExt cx="444470" cy="446087"/>
          </a:xfrm>
        </p:grpSpPr>
        <p:sp>
          <p:nvSpPr>
            <p:cNvPr id="349" name="Freeform 9"/>
            <p:cNvSpPr/>
            <p:nvPr/>
          </p:nvSpPr>
          <p:spPr>
            <a:xfrm>
              <a:off x="0" y="44449"/>
              <a:ext cx="400050" cy="4016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16790" y="21600"/>
                    <a:pt x="21600" y="16720"/>
                    <a:pt x="21600" y="10845"/>
                  </a:cubicBezTo>
                  <a:cubicBezTo>
                    <a:pt x="21600" y="8947"/>
                    <a:pt x="21146" y="7230"/>
                    <a:pt x="20420" y="5784"/>
                  </a:cubicBezTo>
                  <a:cubicBezTo>
                    <a:pt x="20329" y="5784"/>
                    <a:pt x="20239" y="5784"/>
                    <a:pt x="20148" y="5784"/>
                  </a:cubicBezTo>
                  <a:cubicBezTo>
                    <a:pt x="20057" y="5784"/>
                    <a:pt x="19966" y="5784"/>
                    <a:pt x="19966" y="5784"/>
                  </a:cubicBezTo>
                  <a:cubicBezTo>
                    <a:pt x="18605" y="5694"/>
                    <a:pt x="18605" y="5694"/>
                    <a:pt x="18605" y="5694"/>
                  </a:cubicBezTo>
                  <a:cubicBezTo>
                    <a:pt x="17607" y="6597"/>
                    <a:pt x="17607" y="6597"/>
                    <a:pt x="17607" y="6597"/>
                  </a:cubicBezTo>
                  <a:cubicBezTo>
                    <a:pt x="18333" y="7863"/>
                    <a:pt x="18787" y="9309"/>
                    <a:pt x="18787" y="10845"/>
                  </a:cubicBezTo>
                  <a:cubicBezTo>
                    <a:pt x="18787" y="15183"/>
                    <a:pt x="15247" y="18708"/>
                    <a:pt x="10800" y="18708"/>
                  </a:cubicBezTo>
                  <a:cubicBezTo>
                    <a:pt x="6444" y="18708"/>
                    <a:pt x="2904" y="15183"/>
                    <a:pt x="2904" y="10845"/>
                  </a:cubicBezTo>
                  <a:cubicBezTo>
                    <a:pt x="2904" y="6417"/>
                    <a:pt x="6444" y="2892"/>
                    <a:pt x="10800" y="2892"/>
                  </a:cubicBezTo>
                  <a:cubicBezTo>
                    <a:pt x="12343" y="2892"/>
                    <a:pt x="13795" y="3344"/>
                    <a:pt x="14975" y="4067"/>
                  </a:cubicBezTo>
                  <a:cubicBezTo>
                    <a:pt x="15882" y="3163"/>
                    <a:pt x="15882" y="3163"/>
                    <a:pt x="15882" y="3163"/>
                  </a:cubicBezTo>
                  <a:cubicBezTo>
                    <a:pt x="15792" y="1627"/>
                    <a:pt x="15792" y="1627"/>
                    <a:pt x="15792" y="1627"/>
                  </a:cubicBezTo>
                  <a:cubicBezTo>
                    <a:pt x="15792" y="1446"/>
                    <a:pt x="15792" y="1356"/>
                    <a:pt x="15792" y="1265"/>
                  </a:cubicBezTo>
                  <a:cubicBezTo>
                    <a:pt x="14339" y="452"/>
                    <a:pt x="12615" y="0"/>
                    <a:pt x="10800" y="0"/>
                  </a:cubicBezTo>
                  <a:cubicBezTo>
                    <a:pt x="4810" y="0"/>
                    <a:pt x="0" y="4880"/>
                    <a:pt x="0" y="10845"/>
                  </a:cubicBezTo>
                  <a:cubicBezTo>
                    <a:pt x="0" y="16720"/>
                    <a:pt x="4810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50" name="Freeform 10"/>
            <p:cNvSpPr/>
            <p:nvPr/>
          </p:nvSpPr>
          <p:spPr>
            <a:xfrm>
              <a:off x="103187" y="146049"/>
              <a:ext cx="196850" cy="1968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708" y="5169"/>
                  </a:moveTo>
                  <a:cubicBezTo>
                    <a:pt x="10892" y="5169"/>
                    <a:pt x="11077" y="5169"/>
                    <a:pt x="11262" y="5169"/>
                  </a:cubicBezTo>
                  <a:cubicBezTo>
                    <a:pt x="15323" y="1108"/>
                    <a:pt x="15323" y="1108"/>
                    <a:pt x="15323" y="1108"/>
                  </a:cubicBezTo>
                  <a:cubicBezTo>
                    <a:pt x="15323" y="923"/>
                    <a:pt x="15323" y="923"/>
                    <a:pt x="15323" y="923"/>
                  </a:cubicBezTo>
                  <a:cubicBezTo>
                    <a:pt x="14031" y="369"/>
                    <a:pt x="12369" y="0"/>
                    <a:pt x="10708" y="0"/>
                  </a:cubicBezTo>
                  <a:cubicBezTo>
                    <a:pt x="4800" y="0"/>
                    <a:pt x="0" y="4800"/>
                    <a:pt x="0" y="10892"/>
                  </a:cubicBezTo>
                  <a:cubicBezTo>
                    <a:pt x="0" y="16800"/>
                    <a:pt x="4800" y="21600"/>
                    <a:pt x="10708" y="21600"/>
                  </a:cubicBezTo>
                  <a:cubicBezTo>
                    <a:pt x="16800" y="21600"/>
                    <a:pt x="21600" y="16800"/>
                    <a:pt x="21600" y="10892"/>
                  </a:cubicBezTo>
                  <a:cubicBezTo>
                    <a:pt x="21600" y="9231"/>
                    <a:pt x="21231" y="7569"/>
                    <a:pt x="20492" y="6277"/>
                  </a:cubicBezTo>
                  <a:cubicBezTo>
                    <a:pt x="20492" y="6277"/>
                    <a:pt x="20492" y="6277"/>
                    <a:pt x="20492" y="6277"/>
                  </a:cubicBezTo>
                  <a:cubicBezTo>
                    <a:pt x="16431" y="10338"/>
                    <a:pt x="16431" y="10338"/>
                    <a:pt x="16431" y="10338"/>
                  </a:cubicBezTo>
                  <a:cubicBezTo>
                    <a:pt x="16431" y="10523"/>
                    <a:pt x="16431" y="10708"/>
                    <a:pt x="16431" y="10892"/>
                  </a:cubicBezTo>
                  <a:cubicBezTo>
                    <a:pt x="16431" y="14031"/>
                    <a:pt x="13846" y="16431"/>
                    <a:pt x="10708" y="16431"/>
                  </a:cubicBezTo>
                  <a:cubicBezTo>
                    <a:pt x="7569" y="16431"/>
                    <a:pt x="4985" y="14031"/>
                    <a:pt x="4985" y="10892"/>
                  </a:cubicBezTo>
                  <a:cubicBezTo>
                    <a:pt x="4985" y="7754"/>
                    <a:pt x="7569" y="5169"/>
                    <a:pt x="10708" y="516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51" name="Freeform 11"/>
            <p:cNvSpPr/>
            <p:nvPr/>
          </p:nvSpPr>
          <p:spPr>
            <a:xfrm>
              <a:off x="201387" y="0"/>
              <a:ext cx="243084" cy="2444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38" h="21600" fill="norm" stroke="1" extrusionOk="0">
                  <a:moveTo>
                    <a:pt x="18077" y="5810"/>
                  </a:moveTo>
                  <a:cubicBezTo>
                    <a:pt x="19113" y="4767"/>
                    <a:pt x="19113" y="4767"/>
                    <a:pt x="19113" y="4767"/>
                  </a:cubicBezTo>
                  <a:cubicBezTo>
                    <a:pt x="19557" y="4320"/>
                    <a:pt x="19557" y="3575"/>
                    <a:pt x="19113" y="3128"/>
                  </a:cubicBezTo>
                  <a:cubicBezTo>
                    <a:pt x="18373" y="2383"/>
                    <a:pt x="18373" y="2383"/>
                    <a:pt x="18373" y="2383"/>
                  </a:cubicBezTo>
                  <a:cubicBezTo>
                    <a:pt x="18225" y="2086"/>
                    <a:pt x="17929" y="1937"/>
                    <a:pt x="17485" y="1937"/>
                  </a:cubicBezTo>
                  <a:cubicBezTo>
                    <a:pt x="17190" y="1937"/>
                    <a:pt x="16894" y="2086"/>
                    <a:pt x="16746" y="2383"/>
                  </a:cubicBezTo>
                  <a:cubicBezTo>
                    <a:pt x="15562" y="3575"/>
                    <a:pt x="15562" y="3575"/>
                    <a:pt x="15562" y="3575"/>
                  </a:cubicBezTo>
                  <a:cubicBezTo>
                    <a:pt x="15266" y="298"/>
                    <a:pt x="15266" y="298"/>
                    <a:pt x="15266" y="298"/>
                  </a:cubicBezTo>
                  <a:cubicBezTo>
                    <a:pt x="15266" y="149"/>
                    <a:pt x="14970" y="0"/>
                    <a:pt x="14822" y="0"/>
                  </a:cubicBezTo>
                  <a:cubicBezTo>
                    <a:pt x="14675" y="0"/>
                    <a:pt x="14675" y="0"/>
                    <a:pt x="14527" y="0"/>
                  </a:cubicBezTo>
                  <a:cubicBezTo>
                    <a:pt x="9792" y="4767"/>
                    <a:pt x="9792" y="4767"/>
                    <a:pt x="9792" y="4767"/>
                  </a:cubicBezTo>
                  <a:cubicBezTo>
                    <a:pt x="9348" y="5214"/>
                    <a:pt x="9201" y="5810"/>
                    <a:pt x="9201" y="6406"/>
                  </a:cubicBezTo>
                  <a:cubicBezTo>
                    <a:pt x="9201" y="6554"/>
                    <a:pt x="9201" y="6554"/>
                    <a:pt x="9201" y="6554"/>
                  </a:cubicBezTo>
                  <a:cubicBezTo>
                    <a:pt x="9496" y="9534"/>
                    <a:pt x="9496" y="9534"/>
                    <a:pt x="9496" y="9534"/>
                  </a:cubicBezTo>
                  <a:cubicBezTo>
                    <a:pt x="7721" y="11321"/>
                    <a:pt x="7721" y="11321"/>
                    <a:pt x="7721" y="11321"/>
                  </a:cubicBezTo>
                  <a:cubicBezTo>
                    <a:pt x="4762" y="14450"/>
                    <a:pt x="4762" y="14450"/>
                    <a:pt x="4762" y="14450"/>
                  </a:cubicBezTo>
                  <a:cubicBezTo>
                    <a:pt x="4614" y="14450"/>
                    <a:pt x="4614" y="14450"/>
                    <a:pt x="4614" y="14450"/>
                  </a:cubicBezTo>
                  <a:cubicBezTo>
                    <a:pt x="1655" y="17429"/>
                    <a:pt x="1655" y="17429"/>
                    <a:pt x="1655" y="17429"/>
                  </a:cubicBezTo>
                  <a:cubicBezTo>
                    <a:pt x="324" y="18770"/>
                    <a:pt x="324" y="18770"/>
                    <a:pt x="324" y="18770"/>
                  </a:cubicBezTo>
                  <a:cubicBezTo>
                    <a:pt x="176" y="18919"/>
                    <a:pt x="28" y="19217"/>
                    <a:pt x="28" y="19514"/>
                  </a:cubicBezTo>
                  <a:cubicBezTo>
                    <a:pt x="28" y="20408"/>
                    <a:pt x="28" y="20408"/>
                    <a:pt x="28" y="20408"/>
                  </a:cubicBezTo>
                  <a:cubicBezTo>
                    <a:pt x="-120" y="21153"/>
                    <a:pt x="324" y="21600"/>
                    <a:pt x="1064" y="21600"/>
                  </a:cubicBezTo>
                  <a:cubicBezTo>
                    <a:pt x="1064" y="21600"/>
                    <a:pt x="1064" y="21600"/>
                    <a:pt x="1064" y="21600"/>
                  </a:cubicBezTo>
                  <a:cubicBezTo>
                    <a:pt x="2099" y="21600"/>
                    <a:pt x="2099" y="21600"/>
                    <a:pt x="2099" y="21600"/>
                  </a:cubicBezTo>
                  <a:cubicBezTo>
                    <a:pt x="2395" y="21600"/>
                    <a:pt x="2691" y="21451"/>
                    <a:pt x="2839" y="21302"/>
                  </a:cubicBezTo>
                  <a:cubicBezTo>
                    <a:pt x="4170" y="19961"/>
                    <a:pt x="4170" y="19961"/>
                    <a:pt x="4170" y="19961"/>
                  </a:cubicBezTo>
                  <a:cubicBezTo>
                    <a:pt x="7129" y="16982"/>
                    <a:pt x="7129" y="16982"/>
                    <a:pt x="7129" y="16982"/>
                  </a:cubicBezTo>
                  <a:cubicBezTo>
                    <a:pt x="7129" y="16833"/>
                    <a:pt x="7129" y="16833"/>
                    <a:pt x="7129" y="16833"/>
                  </a:cubicBezTo>
                  <a:cubicBezTo>
                    <a:pt x="10236" y="13854"/>
                    <a:pt x="10236" y="13854"/>
                    <a:pt x="10236" y="13854"/>
                  </a:cubicBezTo>
                  <a:cubicBezTo>
                    <a:pt x="12012" y="11917"/>
                    <a:pt x="12012" y="11917"/>
                    <a:pt x="12012" y="11917"/>
                  </a:cubicBezTo>
                  <a:cubicBezTo>
                    <a:pt x="14822" y="12066"/>
                    <a:pt x="14822" y="12066"/>
                    <a:pt x="14822" y="12066"/>
                  </a:cubicBezTo>
                  <a:cubicBezTo>
                    <a:pt x="14822" y="12066"/>
                    <a:pt x="14822" y="12066"/>
                    <a:pt x="14822" y="12066"/>
                  </a:cubicBezTo>
                  <a:cubicBezTo>
                    <a:pt x="14970" y="12066"/>
                    <a:pt x="14970" y="12066"/>
                    <a:pt x="15118" y="12066"/>
                  </a:cubicBezTo>
                  <a:cubicBezTo>
                    <a:pt x="15562" y="12066"/>
                    <a:pt x="16154" y="11917"/>
                    <a:pt x="16450" y="11470"/>
                  </a:cubicBezTo>
                  <a:cubicBezTo>
                    <a:pt x="21184" y="6852"/>
                    <a:pt x="21184" y="6852"/>
                    <a:pt x="21184" y="6852"/>
                  </a:cubicBezTo>
                  <a:cubicBezTo>
                    <a:pt x="21480" y="6554"/>
                    <a:pt x="21332" y="6108"/>
                    <a:pt x="20888" y="6108"/>
                  </a:cubicBezTo>
                  <a:lnTo>
                    <a:pt x="18077" y="581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grpSp>
        <p:nvGrpSpPr>
          <p:cNvPr id="356" name="Group 30"/>
          <p:cNvGrpSpPr/>
          <p:nvPr/>
        </p:nvGrpSpPr>
        <p:grpSpPr>
          <a:xfrm>
            <a:off x="5853112" y="3826668"/>
            <a:ext cx="495301" cy="414339"/>
            <a:chOff x="0" y="0"/>
            <a:chExt cx="495300" cy="414337"/>
          </a:xfrm>
        </p:grpSpPr>
        <p:sp>
          <p:nvSpPr>
            <p:cNvPr id="353" name="Freeform 12"/>
            <p:cNvSpPr/>
            <p:nvPr/>
          </p:nvSpPr>
          <p:spPr>
            <a:xfrm>
              <a:off x="163512" y="0"/>
              <a:ext cx="165101" cy="920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955" y="21600"/>
                  </a:moveTo>
                  <a:cubicBezTo>
                    <a:pt x="17412" y="21600"/>
                    <a:pt x="16310" y="19636"/>
                    <a:pt x="16310" y="16887"/>
                  </a:cubicBezTo>
                  <a:cubicBezTo>
                    <a:pt x="16310" y="9818"/>
                    <a:pt x="16310" y="9818"/>
                    <a:pt x="16310" y="9818"/>
                  </a:cubicBezTo>
                  <a:cubicBezTo>
                    <a:pt x="5510" y="9818"/>
                    <a:pt x="5510" y="9818"/>
                    <a:pt x="5510" y="9818"/>
                  </a:cubicBezTo>
                  <a:cubicBezTo>
                    <a:pt x="5510" y="16887"/>
                    <a:pt x="5510" y="16887"/>
                    <a:pt x="5510" y="16887"/>
                  </a:cubicBezTo>
                  <a:cubicBezTo>
                    <a:pt x="5510" y="19636"/>
                    <a:pt x="4188" y="21600"/>
                    <a:pt x="2865" y="21600"/>
                  </a:cubicBezTo>
                  <a:cubicBezTo>
                    <a:pt x="1322" y="21600"/>
                    <a:pt x="0" y="19636"/>
                    <a:pt x="0" y="16887"/>
                  </a:cubicBezTo>
                  <a:cubicBezTo>
                    <a:pt x="0" y="9818"/>
                    <a:pt x="0" y="9818"/>
                    <a:pt x="0" y="9818"/>
                  </a:cubicBezTo>
                  <a:cubicBezTo>
                    <a:pt x="0" y="4320"/>
                    <a:pt x="2424" y="0"/>
                    <a:pt x="5510" y="0"/>
                  </a:cubicBezTo>
                  <a:cubicBezTo>
                    <a:pt x="16310" y="0"/>
                    <a:pt x="16310" y="0"/>
                    <a:pt x="16310" y="0"/>
                  </a:cubicBezTo>
                  <a:cubicBezTo>
                    <a:pt x="19176" y="0"/>
                    <a:pt x="21600" y="4320"/>
                    <a:pt x="21600" y="9818"/>
                  </a:cubicBezTo>
                  <a:cubicBezTo>
                    <a:pt x="21600" y="16887"/>
                    <a:pt x="21600" y="16887"/>
                    <a:pt x="21600" y="16887"/>
                  </a:cubicBezTo>
                  <a:cubicBezTo>
                    <a:pt x="21600" y="19636"/>
                    <a:pt x="20498" y="21600"/>
                    <a:pt x="18955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54" name="Freeform 13"/>
            <p:cNvSpPr/>
            <p:nvPr/>
          </p:nvSpPr>
          <p:spPr>
            <a:xfrm>
              <a:off x="-1" y="198437"/>
              <a:ext cx="495301" cy="2159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1422" y="7762"/>
                  </a:moveTo>
                  <a:cubicBezTo>
                    <a:pt x="11276" y="7931"/>
                    <a:pt x="11056" y="8100"/>
                    <a:pt x="10763" y="8100"/>
                  </a:cubicBezTo>
                  <a:cubicBezTo>
                    <a:pt x="10544" y="8100"/>
                    <a:pt x="10324" y="7931"/>
                    <a:pt x="10104" y="7762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5862"/>
                    <a:pt x="0" y="15862"/>
                    <a:pt x="0" y="15862"/>
                  </a:cubicBezTo>
                  <a:cubicBezTo>
                    <a:pt x="0" y="19069"/>
                    <a:pt x="1098" y="21600"/>
                    <a:pt x="2489" y="21600"/>
                  </a:cubicBezTo>
                  <a:cubicBezTo>
                    <a:pt x="19111" y="21600"/>
                    <a:pt x="19111" y="21600"/>
                    <a:pt x="19111" y="21600"/>
                  </a:cubicBezTo>
                  <a:cubicBezTo>
                    <a:pt x="20428" y="21600"/>
                    <a:pt x="21600" y="19069"/>
                    <a:pt x="21600" y="15862"/>
                  </a:cubicBezTo>
                  <a:cubicBezTo>
                    <a:pt x="21600" y="0"/>
                    <a:pt x="21600" y="0"/>
                    <a:pt x="21600" y="0"/>
                  </a:cubicBezTo>
                  <a:lnTo>
                    <a:pt x="11422" y="7762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55" name="Freeform 14"/>
            <p:cNvSpPr/>
            <p:nvPr/>
          </p:nvSpPr>
          <p:spPr>
            <a:xfrm>
              <a:off x="-1" y="61913"/>
              <a:ext cx="495301" cy="1857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6676"/>
                  </a:moveTo>
                  <a:cubicBezTo>
                    <a:pt x="21600" y="12175"/>
                    <a:pt x="21600" y="12175"/>
                    <a:pt x="21600" y="12175"/>
                  </a:cubicBezTo>
                  <a:cubicBezTo>
                    <a:pt x="10983" y="21600"/>
                    <a:pt x="10983" y="21600"/>
                    <a:pt x="10983" y="21600"/>
                  </a:cubicBezTo>
                  <a:cubicBezTo>
                    <a:pt x="10910" y="21600"/>
                    <a:pt x="10837" y="21600"/>
                    <a:pt x="10763" y="21600"/>
                  </a:cubicBezTo>
                  <a:cubicBezTo>
                    <a:pt x="10690" y="21600"/>
                    <a:pt x="10617" y="21600"/>
                    <a:pt x="10544" y="21600"/>
                  </a:cubicBezTo>
                  <a:cubicBezTo>
                    <a:pt x="0" y="12175"/>
                    <a:pt x="0" y="12175"/>
                    <a:pt x="0" y="12175"/>
                  </a:cubicBezTo>
                  <a:cubicBezTo>
                    <a:pt x="0" y="6676"/>
                    <a:pt x="0" y="6676"/>
                    <a:pt x="0" y="6676"/>
                  </a:cubicBezTo>
                  <a:cubicBezTo>
                    <a:pt x="0" y="2945"/>
                    <a:pt x="1098" y="0"/>
                    <a:pt x="2489" y="0"/>
                  </a:cubicBezTo>
                  <a:cubicBezTo>
                    <a:pt x="19111" y="0"/>
                    <a:pt x="19111" y="0"/>
                    <a:pt x="19111" y="0"/>
                  </a:cubicBezTo>
                  <a:cubicBezTo>
                    <a:pt x="20428" y="0"/>
                    <a:pt x="21600" y="2945"/>
                    <a:pt x="21600" y="667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357" name="Freeform 15"/>
          <p:cNvSpPr/>
          <p:nvPr/>
        </p:nvSpPr>
        <p:spPr>
          <a:xfrm>
            <a:off x="4654551" y="4458493"/>
            <a:ext cx="450851" cy="450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36" y="8301"/>
                </a:moveTo>
                <a:cubicBezTo>
                  <a:pt x="19424" y="7979"/>
                  <a:pt x="19424" y="7979"/>
                  <a:pt x="19424" y="7979"/>
                </a:cubicBezTo>
                <a:cubicBezTo>
                  <a:pt x="19263" y="7496"/>
                  <a:pt x="19101" y="7093"/>
                  <a:pt x="18860" y="6690"/>
                </a:cubicBezTo>
                <a:cubicBezTo>
                  <a:pt x="19827" y="5239"/>
                  <a:pt x="19827" y="5239"/>
                  <a:pt x="19827" y="5239"/>
                </a:cubicBezTo>
                <a:cubicBezTo>
                  <a:pt x="19988" y="4997"/>
                  <a:pt x="19907" y="4675"/>
                  <a:pt x="19746" y="4433"/>
                </a:cubicBezTo>
                <a:cubicBezTo>
                  <a:pt x="17087" y="1854"/>
                  <a:pt x="17087" y="1854"/>
                  <a:pt x="17087" y="1854"/>
                </a:cubicBezTo>
                <a:cubicBezTo>
                  <a:pt x="16925" y="1612"/>
                  <a:pt x="16603" y="1612"/>
                  <a:pt x="16281" y="1773"/>
                </a:cubicBezTo>
                <a:cubicBezTo>
                  <a:pt x="14910" y="2660"/>
                  <a:pt x="14910" y="2660"/>
                  <a:pt x="14910" y="2660"/>
                </a:cubicBezTo>
                <a:cubicBezTo>
                  <a:pt x="14507" y="2499"/>
                  <a:pt x="14024" y="2337"/>
                  <a:pt x="13621" y="2176"/>
                </a:cubicBezTo>
                <a:cubicBezTo>
                  <a:pt x="13218" y="484"/>
                  <a:pt x="13218" y="484"/>
                  <a:pt x="13218" y="484"/>
                </a:cubicBezTo>
                <a:cubicBezTo>
                  <a:pt x="13137" y="242"/>
                  <a:pt x="12896" y="0"/>
                  <a:pt x="12573" y="0"/>
                </a:cubicBezTo>
                <a:cubicBezTo>
                  <a:pt x="8946" y="0"/>
                  <a:pt x="8946" y="0"/>
                  <a:pt x="8946" y="0"/>
                </a:cubicBezTo>
                <a:cubicBezTo>
                  <a:pt x="8624" y="0"/>
                  <a:pt x="8382" y="242"/>
                  <a:pt x="8301" y="484"/>
                </a:cubicBezTo>
                <a:cubicBezTo>
                  <a:pt x="7979" y="2176"/>
                  <a:pt x="7979" y="2176"/>
                  <a:pt x="7979" y="2176"/>
                </a:cubicBezTo>
                <a:cubicBezTo>
                  <a:pt x="7496" y="2337"/>
                  <a:pt x="7093" y="2499"/>
                  <a:pt x="6690" y="2660"/>
                </a:cubicBezTo>
                <a:cubicBezTo>
                  <a:pt x="5239" y="1773"/>
                  <a:pt x="5239" y="1773"/>
                  <a:pt x="5239" y="1773"/>
                </a:cubicBezTo>
                <a:cubicBezTo>
                  <a:pt x="4997" y="1612"/>
                  <a:pt x="4675" y="1612"/>
                  <a:pt x="4433" y="1854"/>
                </a:cubicBezTo>
                <a:cubicBezTo>
                  <a:pt x="1854" y="4433"/>
                  <a:pt x="1854" y="4433"/>
                  <a:pt x="1854" y="4433"/>
                </a:cubicBezTo>
                <a:cubicBezTo>
                  <a:pt x="1612" y="4675"/>
                  <a:pt x="1612" y="4997"/>
                  <a:pt x="1773" y="5239"/>
                </a:cubicBezTo>
                <a:cubicBezTo>
                  <a:pt x="2660" y="6690"/>
                  <a:pt x="2660" y="6690"/>
                  <a:pt x="2660" y="6690"/>
                </a:cubicBezTo>
                <a:cubicBezTo>
                  <a:pt x="2499" y="7093"/>
                  <a:pt x="2257" y="7496"/>
                  <a:pt x="2176" y="7979"/>
                </a:cubicBezTo>
                <a:cubicBezTo>
                  <a:pt x="484" y="8301"/>
                  <a:pt x="484" y="8301"/>
                  <a:pt x="484" y="8301"/>
                </a:cubicBezTo>
                <a:cubicBezTo>
                  <a:pt x="161" y="8382"/>
                  <a:pt x="0" y="8704"/>
                  <a:pt x="0" y="8946"/>
                </a:cubicBezTo>
                <a:cubicBezTo>
                  <a:pt x="0" y="12654"/>
                  <a:pt x="0" y="12654"/>
                  <a:pt x="0" y="12654"/>
                </a:cubicBezTo>
                <a:cubicBezTo>
                  <a:pt x="0" y="12896"/>
                  <a:pt x="161" y="13218"/>
                  <a:pt x="484" y="13218"/>
                </a:cubicBezTo>
                <a:cubicBezTo>
                  <a:pt x="2176" y="13621"/>
                  <a:pt x="2176" y="13621"/>
                  <a:pt x="2176" y="13621"/>
                </a:cubicBezTo>
                <a:cubicBezTo>
                  <a:pt x="2257" y="14024"/>
                  <a:pt x="2499" y="14507"/>
                  <a:pt x="2660" y="14910"/>
                </a:cubicBezTo>
                <a:cubicBezTo>
                  <a:pt x="1773" y="16361"/>
                  <a:pt x="1773" y="16361"/>
                  <a:pt x="1773" y="16361"/>
                </a:cubicBezTo>
                <a:cubicBezTo>
                  <a:pt x="1612" y="16603"/>
                  <a:pt x="1612" y="16925"/>
                  <a:pt x="1854" y="17167"/>
                </a:cubicBezTo>
                <a:cubicBezTo>
                  <a:pt x="4433" y="19746"/>
                  <a:pt x="4433" y="19746"/>
                  <a:pt x="4433" y="19746"/>
                </a:cubicBezTo>
                <a:cubicBezTo>
                  <a:pt x="4675" y="19907"/>
                  <a:pt x="4997" y="19988"/>
                  <a:pt x="5239" y="19827"/>
                </a:cubicBezTo>
                <a:cubicBezTo>
                  <a:pt x="6690" y="18860"/>
                  <a:pt x="6690" y="18860"/>
                  <a:pt x="6690" y="18860"/>
                </a:cubicBezTo>
                <a:cubicBezTo>
                  <a:pt x="7093" y="19101"/>
                  <a:pt x="7496" y="19263"/>
                  <a:pt x="7979" y="19424"/>
                </a:cubicBezTo>
                <a:cubicBezTo>
                  <a:pt x="8301" y="21116"/>
                  <a:pt x="8301" y="21116"/>
                  <a:pt x="8301" y="21116"/>
                </a:cubicBezTo>
                <a:cubicBezTo>
                  <a:pt x="8382" y="21358"/>
                  <a:pt x="8624" y="21600"/>
                  <a:pt x="8946" y="21600"/>
                </a:cubicBezTo>
                <a:cubicBezTo>
                  <a:pt x="12573" y="21600"/>
                  <a:pt x="12573" y="21600"/>
                  <a:pt x="12573" y="21600"/>
                </a:cubicBezTo>
                <a:cubicBezTo>
                  <a:pt x="12896" y="21600"/>
                  <a:pt x="13137" y="21358"/>
                  <a:pt x="13218" y="21116"/>
                </a:cubicBezTo>
                <a:cubicBezTo>
                  <a:pt x="13621" y="19424"/>
                  <a:pt x="13621" y="19424"/>
                  <a:pt x="13621" y="19424"/>
                </a:cubicBezTo>
                <a:cubicBezTo>
                  <a:pt x="14024" y="19263"/>
                  <a:pt x="14507" y="19101"/>
                  <a:pt x="14910" y="18860"/>
                </a:cubicBezTo>
                <a:cubicBezTo>
                  <a:pt x="16281" y="19827"/>
                  <a:pt x="16281" y="19827"/>
                  <a:pt x="16281" y="19827"/>
                </a:cubicBezTo>
                <a:cubicBezTo>
                  <a:pt x="16603" y="19988"/>
                  <a:pt x="16925" y="19907"/>
                  <a:pt x="17087" y="19746"/>
                </a:cubicBezTo>
                <a:cubicBezTo>
                  <a:pt x="19746" y="17167"/>
                  <a:pt x="19746" y="17167"/>
                  <a:pt x="19746" y="17167"/>
                </a:cubicBezTo>
                <a:cubicBezTo>
                  <a:pt x="19907" y="16925"/>
                  <a:pt x="19988" y="16603"/>
                  <a:pt x="19827" y="16361"/>
                </a:cubicBezTo>
                <a:cubicBezTo>
                  <a:pt x="18860" y="14910"/>
                  <a:pt x="18860" y="14910"/>
                  <a:pt x="18860" y="14910"/>
                </a:cubicBezTo>
                <a:cubicBezTo>
                  <a:pt x="19101" y="14507"/>
                  <a:pt x="19263" y="14024"/>
                  <a:pt x="19424" y="13621"/>
                </a:cubicBezTo>
                <a:cubicBezTo>
                  <a:pt x="21036" y="13218"/>
                  <a:pt x="21036" y="13218"/>
                  <a:pt x="21036" y="13218"/>
                </a:cubicBezTo>
                <a:cubicBezTo>
                  <a:pt x="21358" y="13218"/>
                  <a:pt x="21600" y="12896"/>
                  <a:pt x="21600" y="12654"/>
                </a:cubicBezTo>
                <a:cubicBezTo>
                  <a:pt x="21600" y="8946"/>
                  <a:pt x="21600" y="8946"/>
                  <a:pt x="21600" y="8946"/>
                </a:cubicBezTo>
                <a:cubicBezTo>
                  <a:pt x="21600" y="8704"/>
                  <a:pt x="21358" y="8382"/>
                  <a:pt x="21036" y="8301"/>
                </a:cubicBezTo>
                <a:close/>
                <a:moveTo>
                  <a:pt x="14669" y="10800"/>
                </a:moveTo>
                <a:cubicBezTo>
                  <a:pt x="14669" y="12896"/>
                  <a:pt x="12896" y="14669"/>
                  <a:pt x="10800" y="14669"/>
                </a:cubicBezTo>
                <a:cubicBezTo>
                  <a:pt x="8624" y="14669"/>
                  <a:pt x="6931" y="12896"/>
                  <a:pt x="6931" y="10800"/>
                </a:cubicBezTo>
                <a:cubicBezTo>
                  <a:pt x="6931" y="8624"/>
                  <a:pt x="8624" y="6931"/>
                  <a:pt x="10800" y="6931"/>
                </a:cubicBezTo>
                <a:cubicBezTo>
                  <a:pt x="12896" y="6931"/>
                  <a:pt x="14669" y="8624"/>
                  <a:pt x="14669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363" name="Group 32"/>
          <p:cNvGrpSpPr/>
          <p:nvPr/>
        </p:nvGrpSpPr>
        <p:grpSpPr>
          <a:xfrm>
            <a:off x="5854701" y="2388393"/>
            <a:ext cx="473076" cy="471489"/>
            <a:chOff x="0" y="0"/>
            <a:chExt cx="473075" cy="471487"/>
          </a:xfrm>
        </p:grpSpPr>
        <p:sp>
          <p:nvSpPr>
            <p:cNvPr id="358" name="Freeform 16"/>
            <p:cNvSpPr/>
            <p:nvPr/>
          </p:nvSpPr>
          <p:spPr>
            <a:xfrm>
              <a:off x="39687" y="38287"/>
              <a:ext cx="393701" cy="3951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18" fill="norm" stroke="1" extrusionOk="0">
                  <a:moveTo>
                    <a:pt x="21138" y="7474"/>
                  </a:moveTo>
                  <a:cubicBezTo>
                    <a:pt x="20031" y="4193"/>
                    <a:pt x="17446" y="1550"/>
                    <a:pt x="14031" y="547"/>
                  </a:cubicBezTo>
                  <a:cubicBezTo>
                    <a:pt x="12000" y="-182"/>
                    <a:pt x="9692" y="-182"/>
                    <a:pt x="7569" y="547"/>
                  </a:cubicBezTo>
                  <a:cubicBezTo>
                    <a:pt x="4154" y="1550"/>
                    <a:pt x="1569" y="4193"/>
                    <a:pt x="462" y="7474"/>
                  </a:cubicBezTo>
                  <a:cubicBezTo>
                    <a:pt x="185" y="8567"/>
                    <a:pt x="0" y="9570"/>
                    <a:pt x="0" y="10664"/>
                  </a:cubicBezTo>
                  <a:cubicBezTo>
                    <a:pt x="0" y="16588"/>
                    <a:pt x="4800" y="21418"/>
                    <a:pt x="10800" y="21418"/>
                  </a:cubicBezTo>
                  <a:cubicBezTo>
                    <a:pt x="16800" y="21418"/>
                    <a:pt x="21600" y="16588"/>
                    <a:pt x="21600" y="10664"/>
                  </a:cubicBezTo>
                  <a:cubicBezTo>
                    <a:pt x="21600" y="9570"/>
                    <a:pt x="21415" y="8567"/>
                    <a:pt x="21138" y="7474"/>
                  </a:cubicBezTo>
                  <a:close/>
                  <a:moveTo>
                    <a:pt x="11908" y="10664"/>
                  </a:moveTo>
                  <a:cubicBezTo>
                    <a:pt x="11908" y="11302"/>
                    <a:pt x="11446" y="11757"/>
                    <a:pt x="10800" y="11757"/>
                  </a:cubicBezTo>
                  <a:cubicBezTo>
                    <a:pt x="5354" y="11757"/>
                    <a:pt x="5354" y="11757"/>
                    <a:pt x="5354" y="11757"/>
                  </a:cubicBezTo>
                  <a:cubicBezTo>
                    <a:pt x="4800" y="11757"/>
                    <a:pt x="4338" y="11302"/>
                    <a:pt x="4338" y="10664"/>
                  </a:cubicBezTo>
                  <a:cubicBezTo>
                    <a:pt x="4338" y="10117"/>
                    <a:pt x="4800" y="9661"/>
                    <a:pt x="5354" y="9661"/>
                  </a:cubicBezTo>
                  <a:cubicBezTo>
                    <a:pt x="9692" y="9661"/>
                    <a:pt x="9692" y="9661"/>
                    <a:pt x="9692" y="9661"/>
                  </a:cubicBezTo>
                  <a:cubicBezTo>
                    <a:pt x="9692" y="5377"/>
                    <a:pt x="9692" y="5377"/>
                    <a:pt x="9692" y="5377"/>
                  </a:cubicBezTo>
                  <a:cubicBezTo>
                    <a:pt x="9692" y="4740"/>
                    <a:pt x="10246" y="4284"/>
                    <a:pt x="10800" y="4284"/>
                  </a:cubicBezTo>
                  <a:cubicBezTo>
                    <a:pt x="11446" y="4284"/>
                    <a:pt x="11908" y="4740"/>
                    <a:pt x="11908" y="5377"/>
                  </a:cubicBezTo>
                  <a:lnTo>
                    <a:pt x="11908" y="10664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59" name="Freeform 17"/>
            <p:cNvSpPr/>
            <p:nvPr/>
          </p:nvSpPr>
          <p:spPr>
            <a:xfrm>
              <a:off x="298450" y="0"/>
              <a:ext cx="174625" cy="1730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415" y="3565"/>
                  </a:moveTo>
                  <a:cubicBezTo>
                    <a:pt x="8723" y="6291"/>
                    <a:pt x="15162" y="13002"/>
                    <a:pt x="17862" y="21390"/>
                  </a:cubicBezTo>
                  <a:cubicBezTo>
                    <a:pt x="17862" y="21390"/>
                    <a:pt x="17862" y="21600"/>
                    <a:pt x="18069" y="21600"/>
                  </a:cubicBezTo>
                  <a:cubicBezTo>
                    <a:pt x="20146" y="19293"/>
                    <a:pt x="21600" y="16148"/>
                    <a:pt x="21600" y="12792"/>
                  </a:cubicBezTo>
                  <a:cubicBezTo>
                    <a:pt x="21600" y="5662"/>
                    <a:pt x="15785" y="0"/>
                    <a:pt x="8723" y="0"/>
                  </a:cubicBezTo>
                  <a:cubicBezTo>
                    <a:pt x="5400" y="0"/>
                    <a:pt x="2285" y="1258"/>
                    <a:pt x="0" y="3565"/>
                  </a:cubicBezTo>
                  <a:cubicBezTo>
                    <a:pt x="208" y="3565"/>
                    <a:pt x="208" y="3565"/>
                    <a:pt x="415" y="356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60" name="Freeform 18"/>
            <p:cNvSpPr/>
            <p:nvPr/>
          </p:nvSpPr>
          <p:spPr>
            <a:xfrm>
              <a:off x="-1" y="0"/>
              <a:ext cx="174626" cy="1730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738" y="21390"/>
                  </a:moveTo>
                  <a:cubicBezTo>
                    <a:pt x="6438" y="13002"/>
                    <a:pt x="12877" y="6291"/>
                    <a:pt x="21185" y="3565"/>
                  </a:cubicBezTo>
                  <a:cubicBezTo>
                    <a:pt x="21392" y="3565"/>
                    <a:pt x="21600" y="3565"/>
                    <a:pt x="21600" y="3565"/>
                  </a:cubicBezTo>
                  <a:cubicBezTo>
                    <a:pt x="19315" y="1258"/>
                    <a:pt x="16200" y="0"/>
                    <a:pt x="12877" y="0"/>
                  </a:cubicBezTo>
                  <a:cubicBezTo>
                    <a:pt x="5815" y="0"/>
                    <a:pt x="0" y="5662"/>
                    <a:pt x="0" y="12792"/>
                  </a:cubicBezTo>
                  <a:cubicBezTo>
                    <a:pt x="0" y="16148"/>
                    <a:pt x="1454" y="19293"/>
                    <a:pt x="3738" y="21600"/>
                  </a:cubicBezTo>
                  <a:cubicBezTo>
                    <a:pt x="3738" y="21600"/>
                    <a:pt x="3738" y="21390"/>
                    <a:pt x="3738" y="2139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61" name="Freeform 19"/>
            <p:cNvSpPr/>
            <p:nvPr/>
          </p:nvSpPr>
          <p:spPr>
            <a:xfrm>
              <a:off x="334961" y="406399"/>
              <a:ext cx="58044" cy="650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83" h="21600" fill="norm" stroke="1" extrusionOk="0">
                  <a:moveTo>
                    <a:pt x="12000" y="0"/>
                  </a:moveTo>
                  <a:cubicBezTo>
                    <a:pt x="8400" y="2769"/>
                    <a:pt x="4200" y="4985"/>
                    <a:pt x="0" y="7200"/>
                  </a:cubicBezTo>
                  <a:cubicBezTo>
                    <a:pt x="7800" y="18831"/>
                    <a:pt x="7800" y="18831"/>
                    <a:pt x="7800" y="18831"/>
                  </a:cubicBezTo>
                  <a:cubicBezTo>
                    <a:pt x="9000" y="20492"/>
                    <a:pt x="11400" y="21600"/>
                    <a:pt x="13800" y="21600"/>
                  </a:cubicBezTo>
                  <a:cubicBezTo>
                    <a:pt x="15000" y="21600"/>
                    <a:pt x="16200" y="21046"/>
                    <a:pt x="17400" y="20492"/>
                  </a:cubicBezTo>
                  <a:cubicBezTo>
                    <a:pt x="21000" y="18831"/>
                    <a:pt x="21600" y="14954"/>
                    <a:pt x="19800" y="11631"/>
                  </a:cubicBezTo>
                  <a:lnTo>
                    <a:pt x="120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362" name="Freeform 20"/>
            <p:cNvSpPr/>
            <p:nvPr/>
          </p:nvSpPr>
          <p:spPr>
            <a:xfrm>
              <a:off x="78482" y="406399"/>
              <a:ext cx="58043" cy="650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83" h="21600" fill="norm" stroke="1" extrusionOk="0">
                  <a:moveTo>
                    <a:pt x="8783" y="0"/>
                  </a:moveTo>
                  <a:cubicBezTo>
                    <a:pt x="983" y="11631"/>
                    <a:pt x="983" y="11631"/>
                    <a:pt x="983" y="11631"/>
                  </a:cubicBezTo>
                  <a:cubicBezTo>
                    <a:pt x="-817" y="14954"/>
                    <a:pt x="-217" y="18831"/>
                    <a:pt x="3383" y="20492"/>
                  </a:cubicBezTo>
                  <a:cubicBezTo>
                    <a:pt x="4583" y="21046"/>
                    <a:pt x="5783" y="21600"/>
                    <a:pt x="6983" y="21600"/>
                  </a:cubicBezTo>
                  <a:cubicBezTo>
                    <a:pt x="9383" y="21600"/>
                    <a:pt x="11783" y="20492"/>
                    <a:pt x="12983" y="18831"/>
                  </a:cubicBezTo>
                  <a:cubicBezTo>
                    <a:pt x="20783" y="7200"/>
                    <a:pt x="20783" y="7200"/>
                    <a:pt x="20783" y="7200"/>
                  </a:cubicBezTo>
                  <a:cubicBezTo>
                    <a:pt x="16583" y="4985"/>
                    <a:pt x="12383" y="2769"/>
                    <a:pt x="8783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364" name="Step 01…"/>
          <p:cNvSpPr txBox="1"/>
          <p:nvPr/>
        </p:nvSpPr>
        <p:spPr>
          <a:xfrm>
            <a:off x="1272255" y="2281864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365" name="Step 01…"/>
          <p:cNvSpPr txBox="1"/>
          <p:nvPr/>
        </p:nvSpPr>
        <p:spPr>
          <a:xfrm>
            <a:off x="1272255" y="3714569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366" name="Step 01…"/>
          <p:cNvSpPr txBox="1"/>
          <p:nvPr/>
        </p:nvSpPr>
        <p:spPr>
          <a:xfrm>
            <a:off x="8244619" y="2281864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367" name="Step 01…"/>
          <p:cNvSpPr txBox="1"/>
          <p:nvPr/>
        </p:nvSpPr>
        <p:spPr>
          <a:xfrm>
            <a:off x="8244619" y="3714569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9" name="Slide Number Placeholder 4"/>
          <p:cNvSpPr txBox="1"/>
          <p:nvPr>
            <p:ph type="sldNum" sz="quarter" idx="2"/>
          </p:nvPr>
        </p:nvSpPr>
        <p:spPr>
          <a:xfrm>
            <a:off x="10787912" y="6121400"/>
            <a:ext cx="133986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370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371" name="Freeform 5"/>
          <p:cNvSpPr/>
          <p:nvPr/>
        </p:nvSpPr>
        <p:spPr>
          <a:xfrm>
            <a:off x="5213349" y="1426049"/>
            <a:ext cx="1698626" cy="141497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39" fill="norm" stroke="1" extrusionOk="0">
                <a:moveTo>
                  <a:pt x="12736" y="481"/>
                </a:moveTo>
                <a:cubicBezTo>
                  <a:pt x="11798" y="-161"/>
                  <a:pt x="10640" y="-161"/>
                  <a:pt x="9702" y="481"/>
                </a:cubicBezTo>
                <a:cubicBezTo>
                  <a:pt x="0" y="7166"/>
                  <a:pt x="0" y="7166"/>
                  <a:pt x="0" y="7166"/>
                </a:cubicBezTo>
                <a:cubicBezTo>
                  <a:pt x="0" y="11567"/>
                  <a:pt x="0" y="11567"/>
                  <a:pt x="0" y="11567"/>
                </a:cubicBezTo>
                <a:cubicBezTo>
                  <a:pt x="279" y="11329"/>
                  <a:pt x="599" y="11186"/>
                  <a:pt x="938" y="11186"/>
                </a:cubicBezTo>
                <a:cubicBezTo>
                  <a:pt x="1457" y="11186"/>
                  <a:pt x="1936" y="11519"/>
                  <a:pt x="2276" y="12066"/>
                </a:cubicBezTo>
                <a:cubicBezTo>
                  <a:pt x="2555" y="12518"/>
                  <a:pt x="2695" y="13113"/>
                  <a:pt x="2695" y="13732"/>
                </a:cubicBezTo>
                <a:cubicBezTo>
                  <a:pt x="2695" y="14255"/>
                  <a:pt x="2575" y="14778"/>
                  <a:pt x="2376" y="15206"/>
                </a:cubicBezTo>
                <a:cubicBezTo>
                  <a:pt x="2056" y="15872"/>
                  <a:pt x="1517" y="16277"/>
                  <a:pt x="938" y="16277"/>
                </a:cubicBezTo>
                <a:cubicBezTo>
                  <a:pt x="599" y="16277"/>
                  <a:pt x="279" y="16134"/>
                  <a:pt x="0" y="15896"/>
                </a:cubicBezTo>
                <a:cubicBezTo>
                  <a:pt x="0" y="21439"/>
                  <a:pt x="0" y="21439"/>
                  <a:pt x="0" y="21439"/>
                </a:cubicBezTo>
                <a:cubicBezTo>
                  <a:pt x="16310" y="10211"/>
                  <a:pt x="16310" y="10211"/>
                  <a:pt x="16310" y="10211"/>
                </a:cubicBezTo>
                <a:cubicBezTo>
                  <a:pt x="16569" y="10020"/>
                  <a:pt x="16929" y="10092"/>
                  <a:pt x="17148" y="10330"/>
                </a:cubicBezTo>
                <a:cubicBezTo>
                  <a:pt x="17308" y="10520"/>
                  <a:pt x="17328" y="10829"/>
                  <a:pt x="17188" y="11043"/>
                </a:cubicBezTo>
                <a:cubicBezTo>
                  <a:pt x="16969" y="11424"/>
                  <a:pt x="16889" y="11852"/>
                  <a:pt x="17048" y="12185"/>
                </a:cubicBezTo>
                <a:cubicBezTo>
                  <a:pt x="17308" y="12685"/>
                  <a:pt x="17987" y="12756"/>
                  <a:pt x="18606" y="12352"/>
                </a:cubicBezTo>
                <a:cubicBezTo>
                  <a:pt x="19204" y="11924"/>
                  <a:pt x="19504" y="11186"/>
                  <a:pt x="19244" y="10663"/>
                </a:cubicBezTo>
                <a:cubicBezTo>
                  <a:pt x="19085" y="10330"/>
                  <a:pt x="18745" y="10187"/>
                  <a:pt x="18366" y="10235"/>
                </a:cubicBezTo>
                <a:cubicBezTo>
                  <a:pt x="18126" y="10282"/>
                  <a:pt x="17927" y="10116"/>
                  <a:pt x="17867" y="9854"/>
                </a:cubicBezTo>
                <a:cubicBezTo>
                  <a:pt x="17867" y="9854"/>
                  <a:pt x="17867" y="9854"/>
                  <a:pt x="17867" y="9854"/>
                </a:cubicBezTo>
                <a:cubicBezTo>
                  <a:pt x="17787" y="9473"/>
                  <a:pt x="17927" y="9117"/>
                  <a:pt x="18186" y="8926"/>
                </a:cubicBezTo>
                <a:cubicBezTo>
                  <a:pt x="21600" y="6571"/>
                  <a:pt x="21600" y="6571"/>
                  <a:pt x="21600" y="6571"/>
                </a:cubicBezTo>
                <a:lnTo>
                  <a:pt x="12736" y="481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72" name="Freeform 6"/>
          <p:cNvSpPr/>
          <p:nvPr/>
        </p:nvSpPr>
        <p:spPr>
          <a:xfrm>
            <a:off x="4329112" y="1937740"/>
            <a:ext cx="1028701" cy="19621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506" y="4427"/>
                </a:moveTo>
                <a:cubicBezTo>
                  <a:pt x="956" y="4894"/>
                  <a:pt x="0" y="5759"/>
                  <a:pt x="0" y="6693"/>
                </a:cubicBezTo>
                <a:cubicBezTo>
                  <a:pt x="0" y="16412"/>
                  <a:pt x="0" y="16412"/>
                  <a:pt x="0" y="16412"/>
                </a:cubicBezTo>
                <a:cubicBezTo>
                  <a:pt x="5309" y="18003"/>
                  <a:pt x="5309" y="18003"/>
                  <a:pt x="5309" y="18003"/>
                </a:cubicBezTo>
                <a:cubicBezTo>
                  <a:pt x="5243" y="17709"/>
                  <a:pt x="5342" y="17415"/>
                  <a:pt x="5606" y="17173"/>
                </a:cubicBezTo>
                <a:cubicBezTo>
                  <a:pt x="6035" y="16775"/>
                  <a:pt x="6826" y="16533"/>
                  <a:pt x="7783" y="16481"/>
                </a:cubicBezTo>
                <a:cubicBezTo>
                  <a:pt x="8541" y="16446"/>
                  <a:pt x="9365" y="16550"/>
                  <a:pt x="10124" y="16775"/>
                </a:cubicBezTo>
                <a:cubicBezTo>
                  <a:pt x="10751" y="16965"/>
                  <a:pt x="11278" y="17242"/>
                  <a:pt x="11608" y="17553"/>
                </a:cubicBezTo>
                <a:cubicBezTo>
                  <a:pt x="12169" y="18037"/>
                  <a:pt x="12202" y="18574"/>
                  <a:pt x="11707" y="19006"/>
                </a:cubicBezTo>
                <a:cubicBezTo>
                  <a:pt x="11443" y="19265"/>
                  <a:pt x="11014" y="19456"/>
                  <a:pt x="10487" y="19577"/>
                </a:cubicBezTo>
                <a:cubicBezTo>
                  <a:pt x="17148" y="21600"/>
                  <a:pt x="17148" y="21600"/>
                  <a:pt x="17148" y="21600"/>
                </a:cubicBezTo>
                <a:cubicBezTo>
                  <a:pt x="17148" y="5275"/>
                  <a:pt x="17148" y="5275"/>
                  <a:pt x="17148" y="5275"/>
                </a:cubicBezTo>
                <a:cubicBezTo>
                  <a:pt x="17148" y="5015"/>
                  <a:pt x="17478" y="4773"/>
                  <a:pt x="17973" y="4704"/>
                </a:cubicBezTo>
                <a:cubicBezTo>
                  <a:pt x="18335" y="4652"/>
                  <a:pt x="18731" y="4739"/>
                  <a:pt x="18863" y="4929"/>
                </a:cubicBezTo>
                <a:cubicBezTo>
                  <a:pt x="19127" y="5240"/>
                  <a:pt x="19588" y="5430"/>
                  <a:pt x="20116" y="5430"/>
                </a:cubicBezTo>
                <a:cubicBezTo>
                  <a:pt x="20940" y="5430"/>
                  <a:pt x="21600" y="4946"/>
                  <a:pt x="21600" y="4341"/>
                </a:cubicBezTo>
                <a:cubicBezTo>
                  <a:pt x="21600" y="3735"/>
                  <a:pt x="20940" y="3234"/>
                  <a:pt x="20116" y="3234"/>
                </a:cubicBezTo>
                <a:cubicBezTo>
                  <a:pt x="19588" y="3234"/>
                  <a:pt x="19127" y="3441"/>
                  <a:pt x="18863" y="3753"/>
                </a:cubicBezTo>
                <a:cubicBezTo>
                  <a:pt x="18731" y="3943"/>
                  <a:pt x="18335" y="4029"/>
                  <a:pt x="17973" y="3978"/>
                </a:cubicBezTo>
                <a:cubicBezTo>
                  <a:pt x="17973" y="3978"/>
                  <a:pt x="17973" y="3978"/>
                  <a:pt x="17973" y="3978"/>
                </a:cubicBezTo>
                <a:cubicBezTo>
                  <a:pt x="17478" y="3908"/>
                  <a:pt x="17148" y="3666"/>
                  <a:pt x="17148" y="3390"/>
                </a:cubicBezTo>
                <a:cubicBezTo>
                  <a:pt x="17148" y="0"/>
                  <a:pt x="17148" y="0"/>
                  <a:pt x="17148" y="0"/>
                </a:cubicBezTo>
                <a:lnTo>
                  <a:pt x="2506" y="4427"/>
                </a:lnTo>
                <a:close/>
              </a:path>
            </a:pathLst>
          </a:custGeom>
          <a:solidFill>
            <a:schemeClr val="accent6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73" name="Freeform 7"/>
          <p:cNvSpPr/>
          <p:nvPr/>
        </p:nvSpPr>
        <p:spPr>
          <a:xfrm>
            <a:off x="4329112" y="3502909"/>
            <a:ext cx="1698626" cy="14542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61" fill="norm" stroke="1" extrusionOk="0">
                <a:moveTo>
                  <a:pt x="0" y="11923"/>
                </a:moveTo>
                <a:cubicBezTo>
                  <a:pt x="0" y="13173"/>
                  <a:pt x="579" y="14330"/>
                  <a:pt x="1517" y="14956"/>
                </a:cubicBezTo>
                <a:cubicBezTo>
                  <a:pt x="11219" y="21461"/>
                  <a:pt x="11219" y="21461"/>
                  <a:pt x="11219" y="21461"/>
                </a:cubicBezTo>
                <a:cubicBezTo>
                  <a:pt x="14433" y="19308"/>
                  <a:pt x="14433" y="19308"/>
                  <a:pt x="14433" y="19308"/>
                </a:cubicBezTo>
                <a:cubicBezTo>
                  <a:pt x="14114" y="19146"/>
                  <a:pt x="13854" y="18891"/>
                  <a:pt x="13675" y="18567"/>
                </a:cubicBezTo>
                <a:cubicBezTo>
                  <a:pt x="13415" y="18035"/>
                  <a:pt x="13415" y="17386"/>
                  <a:pt x="13655" y="16784"/>
                </a:cubicBezTo>
                <a:cubicBezTo>
                  <a:pt x="13854" y="16298"/>
                  <a:pt x="14194" y="15858"/>
                  <a:pt x="14653" y="15557"/>
                </a:cubicBezTo>
                <a:cubicBezTo>
                  <a:pt x="15032" y="15303"/>
                  <a:pt x="15451" y="15164"/>
                  <a:pt x="15871" y="15164"/>
                </a:cubicBezTo>
                <a:cubicBezTo>
                  <a:pt x="16529" y="15164"/>
                  <a:pt x="17088" y="15511"/>
                  <a:pt x="17368" y="16090"/>
                </a:cubicBezTo>
                <a:cubicBezTo>
                  <a:pt x="17548" y="16437"/>
                  <a:pt x="17607" y="16808"/>
                  <a:pt x="17567" y="17224"/>
                </a:cubicBezTo>
                <a:cubicBezTo>
                  <a:pt x="21600" y="14516"/>
                  <a:pt x="21600" y="14516"/>
                  <a:pt x="21600" y="14516"/>
                </a:cubicBezTo>
                <a:cubicBezTo>
                  <a:pt x="5290" y="3588"/>
                  <a:pt x="5290" y="3588"/>
                  <a:pt x="5290" y="3588"/>
                </a:cubicBezTo>
                <a:cubicBezTo>
                  <a:pt x="5011" y="3426"/>
                  <a:pt x="4891" y="3056"/>
                  <a:pt x="4951" y="2709"/>
                </a:cubicBezTo>
                <a:cubicBezTo>
                  <a:pt x="5011" y="2431"/>
                  <a:pt x="5230" y="2269"/>
                  <a:pt x="5450" y="2315"/>
                </a:cubicBezTo>
                <a:cubicBezTo>
                  <a:pt x="5829" y="2361"/>
                  <a:pt x="6189" y="2222"/>
                  <a:pt x="6348" y="1898"/>
                </a:cubicBezTo>
                <a:cubicBezTo>
                  <a:pt x="6588" y="1389"/>
                  <a:pt x="6288" y="671"/>
                  <a:pt x="5689" y="255"/>
                </a:cubicBezTo>
                <a:cubicBezTo>
                  <a:pt x="5091" y="-139"/>
                  <a:pt x="4392" y="-70"/>
                  <a:pt x="4152" y="417"/>
                </a:cubicBezTo>
                <a:cubicBezTo>
                  <a:pt x="3993" y="741"/>
                  <a:pt x="4052" y="1157"/>
                  <a:pt x="4292" y="1528"/>
                </a:cubicBezTo>
                <a:cubicBezTo>
                  <a:pt x="4412" y="1736"/>
                  <a:pt x="4392" y="2037"/>
                  <a:pt x="4232" y="2222"/>
                </a:cubicBezTo>
                <a:cubicBezTo>
                  <a:pt x="4232" y="2222"/>
                  <a:pt x="4232" y="2222"/>
                  <a:pt x="4232" y="2222"/>
                </a:cubicBezTo>
                <a:cubicBezTo>
                  <a:pt x="4013" y="2477"/>
                  <a:pt x="3673" y="2523"/>
                  <a:pt x="3394" y="2338"/>
                </a:cubicBezTo>
                <a:cubicBezTo>
                  <a:pt x="0" y="46"/>
                  <a:pt x="0" y="46"/>
                  <a:pt x="0" y="46"/>
                </a:cubicBezTo>
                <a:lnTo>
                  <a:pt x="0" y="11923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74" name="Freeform 8"/>
          <p:cNvSpPr/>
          <p:nvPr/>
        </p:nvSpPr>
        <p:spPr>
          <a:xfrm>
            <a:off x="5280024" y="4017365"/>
            <a:ext cx="1698626" cy="141458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33" fill="norm" stroke="1" extrusionOk="0">
                <a:moveTo>
                  <a:pt x="8864" y="20934"/>
                </a:moveTo>
                <a:cubicBezTo>
                  <a:pt x="9802" y="21600"/>
                  <a:pt x="10960" y="21600"/>
                  <a:pt x="11898" y="20934"/>
                </a:cubicBezTo>
                <a:cubicBezTo>
                  <a:pt x="21600" y="14273"/>
                  <a:pt x="21600" y="14273"/>
                  <a:pt x="21600" y="14273"/>
                </a:cubicBezTo>
                <a:cubicBezTo>
                  <a:pt x="21600" y="9848"/>
                  <a:pt x="21600" y="9848"/>
                  <a:pt x="21600" y="9848"/>
                </a:cubicBezTo>
                <a:cubicBezTo>
                  <a:pt x="21321" y="10110"/>
                  <a:pt x="21001" y="10229"/>
                  <a:pt x="20662" y="10229"/>
                </a:cubicBezTo>
                <a:cubicBezTo>
                  <a:pt x="20143" y="10229"/>
                  <a:pt x="19644" y="9920"/>
                  <a:pt x="19324" y="9349"/>
                </a:cubicBezTo>
                <a:cubicBezTo>
                  <a:pt x="19045" y="8897"/>
                  <a:pt x="18905" y="8302"/>
                  <a:pt x="18905" y="7684"/>
                </a:cubicBezTo>
                <a:cubicBezTo>
                  <a:pt x="18905" y="7160"/>
                  <a:pt x="19005" y="6661"/>
                  <a:pt x="19224" y="6233"/>
                </a:cubicBezTo>
                <a:cubicBezTo>
                  <a:pt x="19544" y="5543"/>
                  <a:pt x="20083" y="5162"/>
                  <a:pt x="20662" y="5162"/>
                </a:cubicBezTo>
                <a:cubicBezTo>
                  <a:pt x="21001" y="5162"/>
                  <a:pt x="21321" y="5281"/>
                  <a:pt x="21600" y="5543"/>
                </a:cubicBezTo>
                <a:cubicBezTo>
                  <a:pt x="21600" y="0"/>
                  <a:pt x="21600" y="0"/>
                  <a:pt x="21600" y="0"/>
                </a:cubicBezTo>
                <a:cubicBezTo>
                  <a:pt x="5290" y="11204"/>
                  <a:pt x="5290" y="11204"/>
                  <a:pt x="5290" y="11204"/>
                </a:cubicBezTo>
                <a:cubicBezTo>
                  <a:pt x="5011" y="11395"/>
                  <a:pt x="4671" y="11347"/>
                  <a:pt x="4452" y="11085"/>
                </a:cubicBezTo>
                <a:cubicBezTo>
                  <a:pt x="4292" y="10895"/>
                  <a:pt x="4272" y="10586"/>
                  <a:pt x="4412" y="10372"/>
                </a:cubicBezTo>
                <a:cubicBezTo>
                  <a:pt x="4631" y="10015"/>
                  <a:pt x="4711" y="9563"/>
                  <a:pt x="4552" y="9254"/>
                </a:cubicBezTo>
                <a:cubicBezTo>
                  <a:pt x="4292" y="8730"/>
                  <a:pt x="3613" y="8659"/>
                  <a:pt x="2994" y="9087"/>
                </a:cubicBezTo>
                <a:cubicBezTo>
                  <a:pt x="2396" y="9492"/>
                  <a:pt x="2096" y="10253"/>
                  <a:pt x="2356" y="10752"/>
                </a:cubicBezTo>
                <a:cubicBezTo>
                  <a:pt x="2515" y="11085"/>
                  <a:pt x="2855" y="11228"/>
                  <a:pt x="3234" y="11181"/>
                </a:cubicBezTo>
                <a:cubicBezTo>
                  <a:pt x="3474" y="11157"/>
                  <a:pt x="3673" y="11323"/>
                  <a:pt x="3733" y="11585"/>
                </a:cubicBezTo>
                <a:cubicBezTo>
                  <a:pt x="3733" y="11585"/>
                  <a:pt x="3733" y="11585"/>
                  <a:pt x="3733" y="11585"/>
                </a:cubicBezTo>
                <a:cubicBezTo>
                  <a:pt x="3813" y="11942"/>
                  <a:pt x="3673" y="12322"/>
                  <a:pt x="3414" y="12513"/>
                </a:cubicBezTo>
                <a:cubicBezTo>
                  <a:pt x="0" y="14844"/>
                  <a:pt x="0" y="14844"/>
                  <a:pt x="0" y="14844"/>
                </a:cubicBezTo>
                <a:lnTo>
                  <a:pt x="8864" y="20934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75" name="Freeform 9"/>
          <p:cNvSpPr/>
          <p:nvPr/>
        </p:nvSpPr>
        <p:spPr>
          <a:xfrm>
            <a:off x="6834187" y="2958502"/>
            <a:ext cx="1028701" cy="19621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094" y="17173"/>
                </a:moveTo>
                <a:cubicBezTo>
                  <a:pt x="20644" y="16706"/>
                  <a:pt x="21600" y="15841"/>
                  <a:pt x="21600" y="14890"/>
                </a:cubicBezTo>
                <a:cubicBezTo>
                  <a:pt x="21600" y="5188"/>
                  <a:pt x="21600" y="5188"/>
                  <a:pt x="21600" y="5188"/>
                </a:cubicBezTo>
                <a:cubicBezTo>
                  <a:pt x="16291" y="3580"/>
                  <a:pt x="16291" y="3580"/>
                  <a:pt x="16291" y="3580"/>
                </a:cubicBezTo>
                <a:cubicBezTo>
                  <a:pt x="16357" y="3874"/>
                  <a:pt x="16258" y="4168"/>
                  <a:pt x="15994" y="4427"/>
                </a:cubicBezTo>
                <a:cubicBezTo>
                  <a:pt x="15565" y="4808"/>
                  <a:pt x="14774" y="5067"/>
                  <a:pt x="13817" y="5102"/>
                </a:cubicBezTo>
                <a:cubicBezTo>
                  <a:pt x="13059" y="5136"/>
                  <a:pt x="12202" y="5033"/>
                  <a:pt x="11476" y="4825"/>
                </a:cubicBezTo>
                <a:cubicBezTo>
                  <a:pt x="10849" y="4617"/>
                  <a:pt x="10322" y="4358"/>
                  <a:pt x="9959" y="4047"/>
                </a:cubicBezTo>
                <a:cubicBezTo>
                  <a:pt x="9431" y="3563"/>
                  <a:pt x="9398" y="3009"/>
                  <a:pt x="9893" y="2577"/>
                </a:cubicBezTo>
                <a:cubicBezTo>
                  <a:pt x="10157" y="2317"/>
                  <a:pt x="10586" y="2127"/>
                  <a:pt x="11113" y="2006"/>
                </a:cubicBezTo>
                <a:cubicBezTo>
                  <a:pt x="4452" y="0"/>
                  <a:pt x="4452" y="0"/>
                  <a:pt x="4452" y="0"/>
                </a:cubicBezTo>
                <a:cubicBezTo>
                  <a:pt x="4452" y="16308"/>
                  <a:pt x="4452" y="16308"/>
                  <a:pt x="4452" y="16308"/>
                </a:cubicBezTo>
                <a:cubicBezTo>
                  <a:pt x="4452" y="16585"/>
                  <a:pt x="4122" y="16810"/>
                  <a:pt x="3627" y="16896"/>
                </a:cubicBezTo>
                <a:cubicBezTo>
                  <a:pt x="3265" y="16948"/>
                  <a:pt x="2869" y="16844"/>
                  <a:pt x="2737" y="16671"/>
                </a:cubicBezTo>
                <a:cubicBezTo>
                  <a:pt x="2473" y="16360"/>
                  <a:pt x="2012" y="16152"/>
                  <a:pt x="1484" y="16152"/>
                </a:cubicBezTo>
                <a:cubicBezTo>
                  <a:pt x="660" y="16152"/>
                  <a:pt x="0" y="16637"/>
                  <a:pt x="0" y="17259"/>
                </a:cubicBezTo>
                <a:cubicBezTo>
                  <a:pt x="0" y="17865"/>
                  <a:pt x="660" y="18349"/>
                  <a:pt x="1484" y="18349"/>
                </a:cubicBezTo>
                <a:cubicBezTo>
                  <a:pt x="2012" y="18349"/>
                  <a:pt x="2473" y="18141"/>
                  <a:pt x="2737" y="17830"/>
                </a:cubicBezTo>
                <a:cubicBezTo>
                  <a:pt x="2869" y="17657"/>
                  <a:pt x="3265" y="17553"/>
                  <a:pt x="3627" y="17605"/>
                </a:cubicBezTo>
                <a:cubicBezTo>
                  <a:pt x="3627" y="17605"/>
                  <a:pt x="3627" y="17605"/>
                  <a:pt x="3627" y="17605"/>
                </a:cubicBezTo>
                <a:cubicBezTo>
                  <a:pt x="4122" y="17692"/>
                  <a:pt x="4452" y="17916"/>
                  <a:pt x="4452" y="18193"/>
                </a:cubicBezTo>
                <a:cubicBezTo>
                  <a:pt x="4452" y="21600"/>
                  <a:pt x="4452" y="21600"/>
                  <a:pt x="4452" y="21600"/>
                </a:cubicBezTo>
                <a:lnTo>
                  <a:pt x="19094" y="17173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76" name="Freeform 10"/>
          <p:cNvSpPr/>
          <p:nvPr/>
        </p:nvSpPr>
        <p:spPr>
          <a:xfrm>
            <a:off x="6164262" y="1899640"/>
            <a:ext cx="1698626" cy="145543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55" fill="norm" stroke="1" extrusionOk="0">
                <a:moveTo>
                  <a:pt x="21600" y="9528"/>
                </a:moveTo>
                <a:cubicBezTo>
                  <a:pt x="21600" y="8279"/>
                  <a:pt x="21021" y="7123"/>
                  <a:pt x="20083" y="6499"/>
                </a:cubicBezTo>
                <a:cubicBezTo>
                  <a:pt x="10381" y="0"/>
                  <a:pt x="10381" y="0"/>
                  <a:pt x="10381" y="0"/>
                </a:cubicBezTo>
                <a:cubicBezTo>
                  <a:pt x="7167" y="2151"/>
                  <a:pt x="7167" y="2151"/>
                  <a:pt x="7167" y="2151"/>
                </a:cubicBezTo>
                <a:cubicBezTo>
                  <a:pt x="7486" y="2313"/>
                  <a:pt x="7746" y="2567"/>
                  <a:pt x="7925" y="2914"/>
                </a:cubicBezTo>
                <a:cubicBezTo>
                  <a:pt x="8185" y="3423"/>
                  <a:pt x="8185" y="4070"/>
                  <a:pt x="7945" y="4672"/>
                </a:cubicBezTo>
                <a:cubicBezTo>
                  <a:pt x="7746" y="5180"/>
                  <a:pt x="7406" y="5597"/>
                  <a:pt x="6947" y="5897"/>
                </a:cubicBezTo>
                <a:cubicBezTo>
                  <a:pt x="6568" y="6175"/>
                  <a:pt x="6129" y="6290"/>
                  <a:pt x="5729" y="6290"/>
                </a:cubicBezTo>
                <a:cubicBezTo>
                  <a:pt x="5071" y="6290"/>
                  <a:pt x="4512" y="5967"/>
                  <a:pt x="4232" y="5388"/>
                </a:cubicBezTo>
                <a:cubicBezTo>
                  <a:pt x="4052" y="5042"/>
                  <a:pt x="3993" y="4648"/>
                  <a:pt x="4033" y="4255"/>
                </a:cubicBezTo>
                <a:cubicBezTo>
                  <a:pt x="0" y="6938"/>
                  <a:pt x="0" y="6938"/>
                  <a:pt x="0" y="6938"/>
                </a:cubicBezTo>
                <a:cubicBezTo>
                  <a:pt x="16310" y="17854"/>
                  <a:pt x="16310" y="17854"/>
                  <a:pt x="16310" y="17854"/>
                </a:cubicBezTo>
                <a:cubicBezTo>
                  <a:pt x="16589" y="18039"/>
                  <a:pt x="16709" y="18409"/>
                  <a:pt x="16629" y="18755"/>
                </a:cubicBezTo>
                <a:cubicBezTo>
                  <a:pt x="16589" y="19010"/>
                  <a:pt x="16370" y="19172"/>
                  <a:pt x="16150" y="19149"/>
                </a:cubicBezTo>
                <a:cubicBezTo>
                  <a:pt x="15751" y="19102"/>
                  <a:pt x="15411" y="19241"/>
                  <a:pt x="15252" y="19565"/>
                </a:cubicBezTo>
                <a:cubicBezTo>
                  <a:pt x="15012" y="20051"/>
                  <a:pt x="15312" y="20791"/>
                  <a:pt x="15911" y="21184"/>
                </a:cubicBezTo>
                <a:cubicBezTo>
                  <a:pt x="16509" y="21600"/>
                  <a:pt x="17208" y="21531"/>
                  <a:pt x="17448" y="21022"/>
                </a:cubicBezTo>
                <a:cubicBezTo>
                  <a:pt x="17607" y="20698"/>
                  <a:pt x="17548" y="20282"/>
                  <a:pt x="17308" y="19935"/>
                </a:cubicBezTo>
                <a:cubicBezTo>
                  <a:pt x="17188" y="19704"/>
                  <a:pt x="17188" y="19426"/>
                  <a:pt x="17368" y="19241"/>
                </a:cubicBezTo>
                <a:cubicBezTo>
                  <a:pt x="17368" y="19241"/>
                  <a:pt x="17368" y="19241"/>
                  <a:pt x="17368" y="19241"/>
                </a:cubicBezTo>
                <a:cubicBezTo>
                  <a:pt x="17587" y="18987"/>
                  <a:pt x="17927" y="18940"/>
                  <a:pt x="18206" y="19125"/>
                </a:cubicBezTo>
                <a:cubicBezTo>
                  <a:pt x="21600" y="21392"/>
                  <a:pt x="21600" y="21392"/>
                  <a:pt x="21600" y="21392"/>
                </a:cubicBezTo>
                <a:lnTo>
                  <a:pt x="21600" y="9528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377" name="Rectangle 11"/>
          <p:cNvSpPr txBox="1"/>
          <p:nvPr/>
        </p:nvSpPr>
        <p:spPr>
          <a:xfrm>
            <a:off x="5762624" y="1811824"/>
            <a:ext cx="299924" cy="3911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2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01</a:t>
            </a:r>
          </a:p>
        </p:txBody>
      </p:sp>
      <p:sp>
        <p:nvSpPr>
          <p:cNvPr id="378" name="Rectangle 12"/>
          <p:cNvSpPr txBox="1"/>
          <p:nvPr/>
        </p:nvSpPr>
        <p:spPr>
          <a:xfrm>
            <a:off x="7121525" y="2361099"/>
            <a:ext cx="354407" cy="3911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2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02</a:t>
            </a:r>
          </a:p>
        </p:txBody>
      </p:sp>
      <p:sp>
        <p:nvSpPr>
          <p:cNvPr id="379" name="Rectangle 13"/>
          <p:cNvSpPr txBox="1"/>
          <p:nvPr/>
        </p:nvSpPr>
        <p:spPr>
          <a:xfrm>
            <a:off x="7283450" y="3880337"/>
            <a:ext cx="363906" cy="3911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2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03</a:t>
            </a:r>
          </a:p>
        </p:txBody>
      </p:sp>
      <p:sp>
        <p:nvSpPr>
          <p:cNvPr id="380" name="Rectangle 14"/>
          <p:cNvSpPr txBox="1"/>
          <p:nvPr/>
        </p:nvSpPr>
        <p:spPr>
          <a:xfrm>
            <a:off x="6107112" y="4716948"/>
            <a:ext cx="384024" cy="3911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2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04</a:t>
            </a:r>
          </a:p>
        </p:txBody>
      </p:sp>
      <p:sp>
        <p:nvSpPr>
          <p:cNvPr id="381" name="Rectangle 15"/>
          <p:cNvSpPr txBox="1"/>
          <p:nvPr/>
        </p:nvSpPr>
        <p:spPr>
          <a:xfrm>
            <a:off x="4656137" y="4158149"/>
            <a:ext cx="376480" cy="3911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2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05</a:t>
            </a:r>
          </a:p>
        </p:txBody>
      </p:sp>
      <p:sp>
        <p:nvSpPr>
          <p:cNvPr id="382" name="Rectangle 16"/>
          <p:cNvSpPr txBox="1"/>
          <p:nvPr/>
        </p:nvSpPr>
        <p:spPr>
          <a:xfrm>
            <a:off x="4554537" y="2694474"/>
            <a:ext cx="372848" cy="3911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2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06</a:t>
            </a:r>
          </a:p>
        </p:txBody>
      </p:sp>
      <p:grpSp>
        <p:nvGrpSpPr>
          <p:cNvPr id="386" name="Group"/>
          <p:cNvGrpSpPr/>
          <p:nvPr/>
        </p:nvGrpSpPr>
        <p:grpSpPr>
          <a:xfrm>
            <a:off x="1272255" y="1704247"/>
            <a:ext cx="2305102" cy="3449506"/>
            <a:chOff x="0" y="0"/>
            <a:chExt cx="2305100" cy="3449505"/>
          </a:xfrm>
        </p:grpSpPr>
        <p:sp>
          <p:nvSpPr>
            <p:cNvPr id="383" name="Step 01…"/>
            <p:cNvSpPr txBox="1"/>
            <p:nvPr/>
          </p:nvSpPr>
          <p:spPr>
            <a:xfrm>
              <a:off x="-1" y="0"/>
              <a:ext cx="2305102" cy="86156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0" tIns="0" rIns="0" bIns="0" numCol="1" anchor="t">
              <a:spAutoFit/>
            </a:bodyPr>
            <a:lstStyle/>
            <a:p>
              <a:pPr algn="r">
                <a:lnSpc>
                  <a:spcPct val="120000"/>
                </a:lnSpc>
                <a:defRPr sz="1600">
                  <a:solidFill>
                    <a:srgbClr val="212529"/>
                  </a:solidFill>
                  <a:latin typeface="Poppins Bold"/>
                  <a:ea typeface="Poppins Bold"/>
                  <a:cs typeface="Poppins Bold"/>
                  <a:sym typeface="Poppins Bold"/>
                </a:defRPr>
              </a:pPr>
              <a:r>
                <a:t>Step 01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Dynamically enterprise wide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expertise before leading edge.</a:t>
              </a:r>
            </a:p>
          </p:txBody>
        </p:sp>
        <p:sp>
          <p:nvSpPr>
            <p:cNvPr id="384" name="Step 01…"/>
            <p:cNvSpPr txBox="1"/>
            <p:nvPr/>
          </p:nvSpPr>
          <p:spPr>
            <a:xfrm>
              <a:off x="-1" y="1293969"/>
              <a:ext cx="2305102" cy="86156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0" tIns="0" rIns="0" bIns="0" numCol="1" anchor="t">
              <a:spAutoFit/>
            </a:bodyPr>
            <a:lstStyle/>
            <a:p>
              <a:pPr algn="r">
                <a:lnSpc>
                  <a:spcPct val="120000"/>
                </a:lnSpc>
                <a:defRPr sz="1600">
                  <a:solidFill>
                    <a:srgbClr val="212529"/>
                  </a:solidFill>
                  <a:latin typeface="Poppins Bold"/>
                  <a:ea typeface="Poppins Bold"/>
                  <a:cs typeface="Poppins Bold"/>
                  <a:sym typeface="Poppins Bold"/>
                </a:defRPr>
              </a:pPr>
              <a:r>
                <a:t>Step 01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Dynamically enterprise wide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expertise before leading edge.</a:t>
              </a:r>
            </a:p>
          </p:txBody>
        </p:sp>
        <p:sp>
          <p:nvSpPr>
            <p:cNvPr id="385" name="Step 01…"/>
            <p:cNvSpPr txBox="1"/>
            <p:nvPr/>
          </p:nvSpPr>
          <p:spPr>
            <a:xfrm>
              <a:off x="-1" y="2587938"/>
              <a:ext cx="2305102" cy="86156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0" tIns="0" rIns="0" bIns="0" numCol="1" anchor="t">
              <a:spAutoFit/>
            </a:bodyPr>
            <a:lstStyle/>
            <a:p>
              <a:pPr algn="r">
                <a:lnSpc>
                  <a:spcPct val="120000"/>
                </a:lnSpc>
                <a:defRPr sz="1600">
                  <a:solidFill>
                    <a:srgbClr val="212529"/>
                  </a:solidFill>
                  <a:latin typeface="Poppins Bold"/>
                  <a:ea typeface="Poppins Bold"/>
                  <a:cs typeface="Poppins Bold"/>
                  <a:sym typeface="Poppins Bold"/>
                </a:defRPr>
              </a:pPr>
              <a:r>
                <a:t>Step 01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Dynamically enterprise wide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expertise before leading edge.</a:t>
              </a:r>
            </a:p>
          </p:txBody>
        </p:sp>
      </p:grpSp>
      <p:sp>
        <p:nvSpPr>
          <p:cNvPr id="387" name="Step 01…"/>
          <p:cNvSpPr txBox="1"/>
          <p:nvPr/>
        </p:nvSpPr>
        <p:spPr>
          <a:xfrm>
            <a:off x="8616796" y="1704247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388" name="Step 01…"/>
          <p:cNvSpPr txBox="1"/>
          <p:nvPr/>
        </p:nvSpPr>
        <p:spPr>
          <a:xfrm>
            <a:off x="8616796" y="2998216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389" name="Step 01…"/>
          <p:cNvSpPr txBox="1"/>
          <p:nvPr/>
        </p:nvSpPr>
        <p:spPr>
          <a:xfrm>
            <a:off x="8616796" y="4292185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1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392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393" name="Graphic 2"/>
          <p:cNvSpPr/>
          <p:nvPr/>
        </p:nvSpPr>
        <p:spPr>
          <a:xfrm>
            <a:off x="5050295" y="1568873"/>
            <a:ext cx="1837304" cy="17836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31" h="20504" fill="norm" stroke="1" extrusionOk="0">
                <a:moveTo>
                  <a:pt x="19450" y="11897"/>
                </a:moveTo>
                <a:cubicBezTo>
                  <a:pt x="18941" y="12349"/>
                  <a:pt x="18226" y="11645"/>
                  <a:pt x="18485" y="10959"/>
                </a:cubicBezTo>
                <a:cubicBezTo>
                  <a:pt x="19563" y="8384"/>
                  <a:pt x="20290" y="5404"/>
                  <a:pt x="20464" y="1730"/>
                </a:cubicBezTo>
                <a:cubicBezTo>
                  <a:pt x="13881" y="-1096"/>
                  <a:pt x="6134" y="-475"/>
                  <a:pt x="0" y="3704"/>
                </a:cubicBezTo>
                <a:cubicBezTo>
                  <a:pt x="18" y="3716"/>
                  <a:pt x="35" y="3729"/>
                  <a:pt x="53" y="3740"/>
                </a:cubicBezTo>
                <a:cubicBezTo>
                  <a:pt x="2689" y="5478"/>
                  <a:pt x="4844" y="7408"/>
                  <a:pt x="6609" y="9625"/>
                </a:cubicBezTo>
                <a:cubicBezTo>
                  <a:pt x="6827" y="7795"/>
                  <a:pt x="9119" y="7408"/>
                  <a:pt x="10353" y="9235"/>
                </a:cubicBezTo>
                <a:cubicBezTo>
                  <a:pt x="11389" y="10770"/>
                  <a:pt x="10466" y="12006"/>
                  <a:pt x="10593" y="11785"/>
                </a:cubicBezTo>
                <a:cubicBezTo>
                  <a:pt x="10216" y="12437"/>
                  <a:pt x="9466" y="12774"/>
                  <a:pt x="8632" y="12567"/>
                </a:cubicBezTo>
                <a:cubicBezTo>
                  <a:pt x="10120" y="15076"/>
                  <a:pt x="11171" y="17761"/>
                  <a:pt x="12184" y="20504"/>
                </a:cubicBezTo>
                <a:cubicBezTo>
                  <a:pt x="14100" y="18201"/>
                  <a:pt x="15944" y="15913"/>
                  <a:pt x="17408" y="13205"/>
                </a:cubicBezTo>
                <a:cubicBezTo>
                  <a:pt x="17797" y="12485"/>
                  <a:pt x="18794" y="12658"/>
                  <a:pt x="18773" y="13340"/>
                </a:cubicBezTo>
                <a:cubicBezTo>
                  <a:pt x="18730" y="14747"/>
                  <a:pt x="20248" y="14835"/>
                  <a:pt x="20916" y="13467"/>
                </a:cubicBezTo>
                <a:cubicBezTo>
                  <a:pt x="21600" y="12065"/>
                  <a:pt x="20531" y="10935"/>
                  <a:pt x="19450" y="11897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394" name="Graphic 2"/>
          <p:cNvSpPr/>
          <p:nvPr/>
        </p:nvSpPr>
        <p:spPr>
          <a:xfrm>
            <a:off x="4236084" y="1938908"/>
            <a:ext cx="1800494" cy="162673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97" h="21600" fill="norm" stroke="1" extrusionOk="0">
                <a:moveTo>
                  <a:pt x="17201" y="6885"/>
                </a:moveTo>
                <a:cubicBezTo>
                  <a:pt x="17341" y="7656"/>
                  <a:pt x="16355" y="7965"/>
                  <a:pt x="15881" y="7309"/>
                </a:cubicBezTo>
                <a:cubicBezTo>
                  <a:pt x="14158" y="4744"/>
                  <a:pt x="11897" y="2296"/>
                  <a:pt x="8743" y="0"/>
                </a:cubicBezTo>
                <a:cubicBezTo>
                  <a:pt x="2895" y="4950"/>
                  <a:pt x="-503" y="13053"/>
                  <a:pt x="61" y="21600"/>
                </a:cubicBezTo>
                <a:cubicBezTo>
                  <a:pt x="81" y="21588"/>
                  <a:pt x="100" y="21578"/>
                  <a:pt x="120" y="21567"/>
                </a:cubicBezTo>
                <a:cubicBezTo>
                  <a:pt x="2996" y="19936"/>
                  <a:pt x="5798" y="18895"/>
                  <a:pt x="8655" y="18412"/>
                </a:cubicBezTo>
                <a:cubicBezTo>
                  <a:pt x="7151" y="17137"/>
                  <a:pt x="7976" y="14622"/>
                  <a:pt x="10217" y="14443"/>
                </a:cubicBezTo>
                <a:cubicBezTo>
                  <a:pt x="12099" y="14294"/>
                  <a:pt x="12720" y="15931"/>
                  <a:pt x="12590" y="15676"/>
                </a:cubicBezTo>
                <a:cubicBezTo>
                  <a:pt x="12974" y="16429"/>
                  <a:pt x="12889" y="17374"/>
                  <a:pt x="12282" y="18089"/>
                </a:cubicBezTo>
                <a:cubicBezTo>
                  <a:pt x="15255" y="18049"/>
                  <a:pt x="18160" y="18550"/>
                  <a:pt x="21097" y="19122"/>
                </a:cubicBezTo>
                <a:cubicBezTo>
                  <a:pt x="20040" y="15875"/>
                  <a:pt x="18960" y="12710"/>
                  <a:pt x="17316" y="9684"/>
                </a:cubicBezTo>
                <a:cubicBezTo>
                  <a:pt x="16878" y="8878"/>
                  <a:pt x="17538" y="7982"/>
                  <a:pt x="18130" y="8397"/>
                </a:cubicBezTo>
                <a:cubicBezTo>
                  <a:pt x="19350" y="9253"/>
                  <a:pt x="20201" y="7786"/>
                  <a:pt x="19333" y="6328"/>
                </a:cubicBezTo>
                <a:cubicBezTo>
                  <a:pt x="18444" y="4833"/>
                  <a:pt x="16903" y="5249"/>
                  <a:pt x="17201" y="6885"/>
                </a:cubicBezTo>
                <a:close/>
              </a:path>
            </a:pathLst>
          </a:custGeom>
          <a:solidFill>
            <a:schemeClr val="accent6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395" name="Graphic 2"/>
          <p:cNvSpPr/>
          <p:nvPr/>
        </p:nvSpPr>
        <p:spPr>
          <a:xfrm>
            <a:off x="4248591" y="3103648"/>
            <a:ext cx="1774515" cy="19999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06" fill="norm" stroke="1" extrusionOk="0">
                <a:moveTo>
                  <a:pt x="9859" y="1925"/>
                </a:moveTo>
                <a:cubicBezTo>
                  <a:pt x="10544" y="2125"/>
                  <a:pt x="10276" y="3034"/>
                  <a:pt x="9511" y="3145"/>
                </a:cubicBezTo>
                <a:cubicBezTo>
                  <a:pt x="6579" y="3477"/>
                  <a:pt x="3460" y="4282"/>
                  <a:pt x="0" y="5859"/>
                </a:cubicBezTo>
                <a:cubicBezTo>
                  <a:pt x="892" y="12512"/>
                  <a:pt x="5561" y="18494"/>
                  <a:pt x="12640" y="21506"/>
                </a:cubicBezTo>
                <a:cubicBezTo>
                  <a:pt x="12641" y="21485"/>
                  <a:pt x="12643" y="21466"/>
                  <a:pt x="12645" y="21446"/>
                </a:cubicBezTo>
                <a:cubicBezTo>
                  <a:pt x="12843" y="18499"/>
                  <a:pt x="13472" y="15851"/>
                  <a:pt x="14573" y="13385"/>
                </a:cubicBezTo>
                <a:cubicBezTo>
                  <a:pt x="12780" y="14065"/>
                  <a:pt x="11210" y="12390"/>
                  <a:pt x="12233" y="10537"/>
                </a:cubicBezTo>
                <a:cubicBezTo>
                  <a:pt x="13093" y="8980"/>
                  <a:pt x="14715" y="9150"/>
                  <a:pt x="14445" y="9150"/>
                </a:cubicBezTo>
                <a:cubicBezTo>
                  <a:pt x="15243" y="9150"/>
                  <a:pt x="15949" y="9600"/>
                  <a:pt x="16201" y="10372"/>
                </a:cubicBezTo>
                <a:cubicBezTo>
                  <a:pt x="17714" y="7993"/>
                  <a:pt x="19620" y="5886"/>
                  <a:pt x="21600" y="3784"/>
                </a:cubicBezTo>
                <a:cubicBezTo>
                  <a:pt x="18473" y="3309"/>
                  <a:pt x="15400" y="2887"/>
                  <a:pt x="12143" y="2968"/>
                </a:cubicBezTo>
                <a:cubicBezTo>
                  <a:pt x="11276" y="2990"/>
                  <a:pt x="10907" y="2102"/>
                  <a:pt x="11543" y="1800"/>
                </a:cubicBezTo>
                <a:cubicBezTo>
                  <a:pt x="12857" y="1176"/>
                  <a:pt x="12134" y="-94"/>
                  <a:pt x="10526" y="5"/>
                </a:cubicBezTo>
                <a:cubicBezTo>
                  <a:pt x="8876" y="105"/>
                  <a:pt x="8407" y="1499"/>
                  <a:pt x="9859" y="1925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396" name="Graphic 2"/>
          <p:cNvSpPr/>
          <p:nvPr/>
        </p:nvSpPr>
        <p:spPr>
          <a:xfrm>
            <a:off x="5304380" y="3505456"/>
            <a:ext cx="1837268" cy="17836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32" h="20504" fill="norm" stroke="1" extrusionOk="0">
                <a:moveTo>
                  <a:pt x="1681" y="8607"/>
                </a:moveTo>
                <a:cubicBezTo>
                  <a:pt x="2190" y="8155"/>
                  <a:pt x="2906" y="8859"/>
                  <a:pt x="2647" y="9545"/>
                </a:cubicBezTo>
                <a:cubicBezTo>
                  <a:pt x="1568" y="12120"/>
                  <a:pt x="841" y="15100"/>
                  <a:pt x="667" y="18774"/>
                </a:cubicBezTo>
                <a:cubicBezTo>
                  <a:pt x="7251" y="21600"/>
                  <a:pt x="14998" y="20979"/>
                  <a:pt x="21132" y="16800"/>
                </a:cubicBezTo>
                <a:cubicBezTo>
                  <a:pt x="21114" y="16788"/>
                  <a:pt x="21097" y="16775"/>
                  <a:pt x="21079" y="16764"/>
                </a:cubicBezTo>
                <a:cubicBezTo>
                  <a:pt x="18443" y="15026"/>
                  <a:pt x="16288" y="13096"/>
                  <a:pt x="14522" y="10879"/>
                </a:cubicBezTo>
                <a:cubicBezTo>
                  <a:pt x="14305" y="12709"/>
                  <a:pt x="12013" y="13096"/>
                  <a:pt x="10778" y="11269"/>
                </a:cubicBezTo>
                <a:cubicBezTo>
                  <a:pt x="9742" y="9734"/>
                  <a:pt x="10666" y="8498"/>
                  <a:pt x="10538" y="8719"/>
                </a:cubicBezTo>
                <a:cubicBezTo>
                  <a:pt x="10915" y="8067"/>
                  <a:pt x="11666" y="7730"/>
                  <a:pt x="12499" y="7937"/>
                </a:cubicBezTo>
                <a:cubicBezTo>
                  <a:pt x="11011" y="5428"/>
                  <a:pt x="9960" y="2743"/>
                  <a:pt x="8948" y="0"/>
                </a:cubicBezTo>
                <a:cubicBezTo>
                  <a:pt x="7031" y="2303"/>
                  <a:pt x="5187" y="4591"/>
                  <a:pt x="3724" y="7299"/>
                </a:cubicBezTo>
                <a:cubicBezTo>
                  <a:pt x="3334" y="8019"/>
                  <a:pt x="2338" y="7846"/>
                  <a:pt x="2358" y="7164"/>
                </a:cubicBezTo>
                <a:cubicBezTo>
                  <a:pt x="2401" y="5757"/>
                  <a:pt x="883" y="5669"/>
                  <a:pt x="216" y="7037"/>
                </a:cubicBezTo>
                <a:cubicBezTo>
                  <a:pt x="-468" y="8439"/>
                  <a:pt x="601" y="9568"/>
                  <a:pt x="1681" y="8607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397" name="Graphic 2"/>
          <p:cNvSpPr/>
          <p:nvPr/>
        </p:nvSpPr>
        <p:spPr>
          <a:xfrm>
            <a:off x="6155435" y="3292293"/>
            <a:ext cx="1800481" cy="16267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97" h="21600" fill="norm" stroke="1" extrusionOk="0">
                <a:moveTo>
                  <a:pt x="3896" y="14715"/>
                </a:moveTo>
                <a:cubicBezTo>
                  <a:pt x="3756" y="13944"/>
                  <a:pt x="4742" y="13636"/>
                  <a:pt x="5216" y="14291"/>
                </a:cubicBezTo>
                <a:cubicBezTo>
                  <a:pt x="6940" y="16856"/>
                  <a:pt x="9200" y="19305"/>
                  <a:pt x="12354" y="21600"/>
                </a:cubicBezTo>
                <a:cubicBezTo>
                  <a:pt x="18203" y="16649"/>
                  <a:pt x="21600" y="8546"/>
                  <a:pt x="21037" y="0"/>
                </a:cubicBezTo>
                <a:cubicBezTo>
                  <a:pt x="21017" y="12"/>
                  <a:pt x="20997" y="22"/>
                  <a:pt x="20977" y="33"/>
                </a:cubicBezTo>
                <a:cubicBezTo>
                  <a:pt x="18101" y="1664"/>
                  <a:pt x="15300" y="2705"/>
                  <a:pt x="12442" y="3188"/>
                </a:cubicBezTo>
                <a:cubicBezTo>
                  <a:pt x="13946" y="4463"/>
                  <a:pt x="13122" y="6978"/>
                  <a:pt x="10881" y="7157"/>
                </a:cubicBezTo>
                <a:cubicBezTo>
                  <a:pt x="8998" y="7306"/>
                  <a:pt x="8377" y="5669"/>
                  <a:pt x="8507" y="5924"/>
                </a:cubicBezTo>
                <a:cubicBezTo>
                  <a:pt x="8123" y="5171"/>
                  <a:pt x="8208" y="4226"/>
                  <a:pt x="8815" y="3511"/>
                </a:cubicBezTo>
                <a:cubicBezTo>
                  <a:pt x="5843" y="3550"/>
                  <a:pt x="2937" y="3050"/>
                  <a:pt x="0" y="2478"/>
                </a:cubicBezTo>
                <a:cubicBezTo>
                  <a:pt x="1057" y="5725"/>
                  <a:pt x="2137" y="8890"/>
                  <a:pt x="3782" y="11916"/>
                </a:cubicBezTo>
                <a:cubicBezTo>
                  <a:pt x="4219" y="12721"/>
                  <a:pt x="3559" y="13618"/>
                  <a:pt x="2967" y="13203"/>
                </a:cubicBezTo>
                <a:cubicBezTo>
                  <a:pt x="1747" y="12346"/>
                  <a:pt x="896" y="13814"/>
                  <a:pt x="1764" y="15271"/>
                </a:cubicBezTo>
                <a:cubicBezTo>
                  <a:pt x="2653" y="16768"/>
                  <a:pt x="4194" y="16351"/>
                  <a:pt x="3896" y="14715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398" name="Graphic 2"/>
          <p:cNvSpPr/>
          <p:nvPr/>
        </p:nvSpPr>
        <p:spPr>
          <a:xfrm>
            <a:off x="6168907" y="1754468"/>
            <a:ext cx="1774447" cy="19999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06" fill="norm" stroke="1" extrusionOk="0">
                <a:moveTo>
                  <a:pt x="11740" y="19581"/>
                </a:moveTo>
                <a:cubicBezTo>
                  <a:pt x="11055" y="19380"/>
                  <a:pt x="11323" y="18472"/>
                  <a:pt x="12089" y="18360"/>
                </a:cubicBezTo>
                <a:cubicBezTo>
                  <a:pt x="15021" y="18028"/>
                  <a:pt x="18139" y="17224"/>
                  <a:pt x="21600" y="15646"/>
                </a:cubicBezTo>
                <a:cubicBezTo>
                  <a:pt x="20708" y="8994"/>
                  <a:pt x="16039" y="3012"/>
                  <a:pt x="8961" y="0"/>
                </a:cubicBezTo>
                <a:cubicBezTo>
                  <a:pt x="8959" y="21"/>
                  <a:pt x="8957" y="40"/>
                  <a:pt x="8956" y="60"/>
                </a:cubicBezTo>
                <a:cubicBezTo>
                  <a:pt x="8758" y="3007"/>
                  <a:pt x="8128" y="5655"/>
                  <a:pt x="7028" y="8121"/>
                </a:cubicBezTo>
                <a:cubicBezTo>
                  <a:pt x="8821" y="7441"/>
                  <a:pt x="10390" y="9116"/>
                  <a:pt x="9367" y="10969"/>
                </a:cubicBezTo>
                <a:cubicBezTo>
                  <a:pt x="8508" y="12526"/>
                  <a:pt x="6885" y="12356"/>
                  <a:pt x="7155" y="12356"/>
                </a:cubicBezTo>
                <a:cubicBezTo>
                  <a:pt x="6358" y="12356"/>
                  <a:pt x="5652" y="11906"/>
                  <a:pt x="5399" y="11134"/>
                </a:cubicBezTo>
                <a:cubicBezTo>
                  <a:pt x="3886" y="13513"/>
                  <a:pt x="1980" y="15620"/>
                  <a:pt x="0" y="17722"/>
                </a:cubicBezTo>
                <a:cubicBezTo>
                  <a:pt x="3127" y="18197"/>
                  <a:pt x="6200" y="18619"/>
                  <a:pt x="9458" y="18538"/>
                </a:cubicBezTo>
                <a:cubicBezTo>
                  <a:pt x="10324" y="18516"/>
                  <a:pt x="10693" y="19404"/>
                  <a:pt x="10057" y="19706"/>
                </a:cubicBezTo>
                <a:cubicBezTo>
                  <a:pt x="8743" y="20330"/>
                  <a:pt x="9466" y="21600"/>
                  <a:pt x="11074" y="21501"/>
                </a:cubicBezTo>
                <a:cubicBezTo>
                  <a:pt x="12724" y="21400"/>
                  <a:pt x="13194" y="20006"/>
                  <a:pt x="11740" y="19581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399" name="Graphic 2"/>
          <p:cNvSpPr/>
          <p:nvPr/>
        </p:nvSpPr>
        <p:spPr>
          <a:xfrm>
            <a:off x="7058266" y="4005231"/>
            <a:ext cx="391715" cy="3918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18" h="21600" fill="norm" stroke="1" extrusionOk="0">
                <a:moveTo>
                  <a:pt x="20649" y="9394"/>
                </a:moveTo>
                <a:cubicBezTo>
                  <a:pt x="20649" y="9394"/>
                  <a:pt x="20649" y="9394"/>
                  <a:pt x="20649" y="9394"/>
                </a:cubicBezTo>
                <a:lnTo>
                  <a:pt x="11992" y="584"/>
                </a:lnTo>
                <a:cubicBezTo>
                  <a:pt x="11621" y="207"/>
                  <a:pt x="11132" y="0"/>
                  <a:pt x="10610" y="0"/>
                </a:cubicBezTo>
                <a:cubicBezTo>
                  <a:pt x="10088" y="0"/>
                  <a:pt x="9599" y="207"/>
                  <a:pt x="9228" y="584"/>
                </a:cubicBezTo>
                <a:lnTo>
                  <a:pt x="575" y="9390"/>
                </a:lnTo>
                <a:cubicBezTo>
                  <a:pt x="571" y="9394"/>
                  <a:pt x="567" y="9398"/>
                  <a:pt x="567" y="9398"/>
                </a:cubicBezTo>
                <a:cubicBezTo>
                  <a:pt x="-192" y="10174"/>
                  <a:pt x="-188" y="11433"/>
                  <a:pt x="571" y="12206"/>
                </a:cubicBezTo>
                <a:cubicBezTo>
                  <a:pt x="919" y="12560"/>
                  <a:pt x="1379" y="12764"/>
                  <a:pt x="1868" y="12787"/>
                </a:cubicBezTo>
                <a:cubicBezTo>
                  <a:pt x="1886" y="12790"/>
                  <a:pt x="1908" y="12790"/>
                  <a:pt x="1927" y="12790"/>
                </a:cubicBezTo>
                <a:lnTo>
                  <a:pt x="2271" y="12790"/>
                </a:lnTo>
                <a:lnTo>
                  <a:pt x="2271" y="19274"/>
                </a:lnTo>
                <a:cubicBezTo>
                  <a:pt x="2271" y="20556"/>
                  <a:pt x="3297" y="21600"/>
                  <a:pt x="4557" y="21600"/>
                </a:cubicBezTo>
                <a:lnTo>
                  <a:pt x="7943" y="21600"/>
                </a:lnTo>
                <a:cubicBezTo>
                  <a:pt x="8287" y="21600"/>
                  <a:pt x="8565" y="21317"/>
                  <a:pt x="8565" y="20967"/>
                </a:cubicBezTo>
                <a:lnTo>
                  <a:pt x="8565" y="15885"/>
                </a:lnTo>
                <a:cubicBezTo>
                  <a:pt x="8565" y="15301"/>
                  <a:pt x="9032" y="14822"/>
                  <a:pt x="9610" y="14822"/>
                </a:cubicBezTo>
                <a:lnTo>
                  <a:pt x="11606" y="14822"/>
                </a:lnTo>
                <a:cubicBezTo>
                  <a:pt x="12181" y="14822"/>
                  <a:pt x="12651" y="15297"/>
                  <a:pt x="12651" y="15885"/>
                </a:cubicBezTo>
                <a:lnTo>
                  <a:pt x="12651" y="20967"/>
                </a:lnTo>
                <a:cubicBezTo>
                  <a:pt x="12651" y="21317"/>
                  <a:pt x="12929" y="21600"/>
                  <a:pt x="13273" y="21600"/>
                </a:cubicBezTo>
                <a:lnTo>
                  <a:pt x="16659" y="21600"/>
                </a:lnTo>
                <a:cubicBezTo>
                  <a:pt x="17919" y="21600"/>
                  <a:pt x="18945" y="20556"/>
                  <a:pt x="18945" y="19274"/>
                </a:cubicBezTo>
                <a:lnTo>
                  <a:pt x="18945" y="12790"/>
                </a:lnTo>
                <a:lnTo>
                  <a:pt x="19263" y="12790"/>
                </a:lnTo>
                <a:cubicBezTo>
                  <a:pt x="19786" y="12790"/>
                  <a:pt x="20274" y="12583"/>
                  <a:pt x="20645" y="12206"/>
                </a:cubicBezTo>
                <a:cubicBezTo>
                  <a:pt x="21408" y="11430"/>
                  <a:pt x="21408" y="10170"/>
                  <a:pt x="20649" y="9394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403" name="Graphic 2"/>
          <p:cNvGrpSpPr/>
          <p:nvPr/>
        </p:nvGrpSpPr>
        <p:grpSpPr>
          <a:xfrm>
            <a:off x="4689483" y="3814772"/>
            <a:ext cx="338450" cy="383654"/>
            <a:chOff x="0" y="0"/>
            <a:chExt cx="338449" cy="383653"/>
          </a:xfrm>
        </p:grpSpPr>
        <p:sp>
          <p:nvSpPr>
            <p:cNvPr id="400" name="Graphic 2"/>
            <p:cNvSpPr/>
            <p:nvPr/>
          </p:nvSpPr>
          <p:spPr>
            <a:xfrm>
              <a:off x="56487" y="-1"/>
              <a:ext cx="224243" cy="1972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86" fill="norm" stroke="1" extrusionOk="0">
                  <a:moveTo>
                    <a:pt x="10052" y="21153"/>
                  </a:moveTo>
                  <a:cubicBezTo>
                    <a:pt x="8445" y="19447"/>
                    <a:pt x="7042" y="18055"/>
                    <a:pt x="5836" y="16863"/>
                  </a:cubicBezTo>
                  <a:cubicBezTo>
                    <a:pt x="2068" y="13146"/>
                    <a:pt x="0" y="11091"/>
                    <a:pt x="0" y="7188"/>
                  </a:cubicBezTo>
                  <a:cubicBezTo>
                    <a:pt x="0" y="3158"/>
                    <a:pt x="2609" y="0"/>
                    <a:pt x="5942" y="0"/>
                  </a:cubicBezTo>
                  <a:cubicBezTo>
                    <a:pt x="8392" y="0"/>
                    <a:pt x="9934" y="1646"/>
                    <a:pt x="10836" y="3173"/>
                  </a:cubicBezTo>
                  <a:cubicBezTo>
                    <a:pt x="11785" y="1549"/>
                    <a:pt x="13353" y="0"/>
                    <a:pt x="15658" y="0"/>
                  </a:cubicBezTo>
                  <a:cubicBezTo>
                    <a:pt x="18991" y="0"/>
                    <a:pt x="21600" y="3158"/>
                    <a:pt x="21600" y="7188"/>
                  </a:cubicBezTo>
                  <a:cubicBezTo>
                    <a:pt x="21600" y="11172"/>
                    <a:pt x="19446" y="13295"/>
                    <a:pt x="15526" y="17146"/>
                  </a:cubicBezTo>
                  <a:cubicBezTo>
                    <a:pt x="14374" y="18278"/>
                    <a:pt x="13050" y="19582"/>
                    <a:pt x="11534" y="21161"/>
                  </a:cubicBezTo>
                  <a:cubicBezTo>
                    <a:pt x="11120" y="21593"/>
                    <a:pt x="10474" y="21600"/>
                    <a:pt x="10052" y="2115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01" name="Graphic 2"/>
            <p:cNvSpPr/>
            <p:nvPr/>
          </p:nvSpPr>
          <p:spPr>
            <a:xfrm>
              <a:off x="-1" y="97404"/>
              <a:ext cx="157976" cy="2862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09" fill="norm" stroke="1" extrusionOk="0">
                  <a:moveTo>
                    <a:pt x="21600" y="11113"/>
                  </a:moveTo>
                  <a:cubicBezTo>
                    <a:pt x="21600" y="9517"/>
                    <a:pt x="19954" y="8054"/>
                    <a:pt x="17336" y="7343"/>
                  </a:cubicBezTo>
                  <a:lnTo>
                    <a:pt x="11492" y="5747"/>
                  </a:lnTo>
                  <a:cubicBezTo>
                    <a:pt x="10463" y="5466"/>
                    <a:pt x="9257" y="5875"/>
                    <a:pt x="9257" y="6499"/>
                  </a:cubicBezTo>
                  <a:cubicBezTo>
                    <a:pt x="9313" y="6688"/>
                    <a:pt x="8855" y="8535"/>
                    <a:pt x="11361" y="9425"/>
                  </a:cubicBezTo>
                  <a:lnTo>
                    <a:pt x="14718" y="10617"/>
                  </a:lnTo>
                  <a:cubicBezTo>
                    <a:pt x="15429" y="10872"/>
                    <a:pt x="15634" y="11394"/>
                    <a:pt x="15167" y="11783"/>
                  </a:cubicBezTo>
                  <a:cubicBezTo>
                    <a:pt x="14699" y="12177"/>
                    <a:pt x="13736" y="12279"/>
                    <a:pt x="13035" y="12028"/>
                  </a:cubicBezTo>
                  <a:lnTo>
                    <a:pt x="8275" y="10335"/>
                  </a:lnTo>
                  <a:cubicBezTo>
                    <a:pt x="6966" y="9870"/>
                    <a:pt x="6171" y="9072"/>
                    <a:pt x="6171" y="8213"/>
                  </a:cubicBezTo>
                  <a:lnTo>
                    <a:pt x="6171" y="3574"/>
                  </a:lnTo>
                  <a:cubicBezTo>
                    <a:pt x="6171" y="2100"/>
                    <a:pt x="4647" y="750"/>
                    <a:pt x="2235" y="90"/>
                  </a:cubicBezTo>
                  <a:cubicBezTo>
                    <a:pt x="1206" y="-191"/>
                    <a:pt x="0" y="218"/>
                    <a:pt x="0" y="842"/>
                  </a:cubicBezTo>
                  <a:lnTo>
                    <a:pt x="0" y="9052"/>
                  </a:lnTo>
                  <a:cubicBezTo>
                    <a:pt x="0" y="12862"/>
                    <a:pt x="6920" y="14795"/>
                    <a:pt x="6620" y="14627"/>
                  </a:cubicBezTo>
                  <a:cubicBezTo>
                    <a:pt x="8266" y="15225"/>
                    <a:pt x="9248" y="16233"/>
                    <a:pt x="9248" y="17312"/>
                  </a:cubicBezTo>
                  <a:lnTo>
                    <a:pt x="9248" y="20565"/>
                  </a:lnTo>
                  <a:cubicBezTo>
                    <a:pt x="9248" y="21030"/>
                    <a:pt x="9940" y="21409"/>
                    <a:pt x="10791" y="21409"/>
                  </a:cubicBezTo>
                  <a:lnTo>
                    <a:pt x="20038" y="21409"/>
                  </a:lnTo>
                  <a:cubicBezTo>
                    <a:pt x="20889" y="21409"/>
                    <a:pt x="21581" y="21030"/>
                    <a:pt x="21581" y="20565"/>
                  </a:cubicBezTo>
                  <a:lnTo>
                    <a:pt x="21600" y="11113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02" name="Graphic 2"/>
            <p:cNvSpPr/>
            <p:nvPr/>
          </p:nvSpPr>
          <p:spPr>
            <a:xfrm>
              <a:off x="180610" y="97404"/>
              <a:ext cx="157840" cy="2862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409" fill="norm" stroke="1" extrusionOk="0">
                  <a:moveTo>
                    <a:pt x="4247" y="7343"/>
                  </a:moveTo>
                  <a:lnTo>
                    <a:pt x="10094" y="5747"/>
                  </a:lnTo>
                  <a:cubicBezTo>
                    <a:pt x="11123" y="5466"/>
                    <a:pt x="12330" y="5875"/>
                    <a:pt x="12330" y="6499"/>
                  </a:cubicBezTo>
                  <a:cubicBezTo>
                    <a:pt x="12274" y="6688"/>
                    <a:pt x="12732" y="8535"/>
                    <a:pt x="10225" y="9425"/>
                  </a:cubicBezTo>
                  <a:lnTo>
                    <a:pt x="6867" y="10617"/>
                  </a:lnTo>
                  <a:cubicBezTo>
                    <a:pt x="6156" y="10872"/>
                    <a:pt x="5950" y="11394"/>
                    <a:pt x="6418" y="11783"/>
                  </a:cubicBezTo>
                  <a:cubicBezTo>
                    <a:pt x="6885" y="12177"/>
                    <a:pt x="7849" y="12279"/>
                    <a:pt x="8551" y="12028"/>
                  </a:cubicBezTo>
                  <a:lnTo>
                    <a:pt x="13312" y="10335"/>
                  </a:lnTo>
                  <a:cubicBezTo>
                    <a:pt x="14622" y="9870"/>
                    <a:pt x="15417" y="9072"/>
                    <a:pt x="15417" y="8213"/>
                  </a:cubicBezTo>
                  <a:lnTo>
                    <a:pt x="15417" y="3574"/>
                  </a:lnTo>
                  <a:cubicBezTo>
                    <a:pt x="15417" y="2100"/>
                    <a:pt x="16942" y="750"/>
                    <a:pt x="19355" y="90"/>
                  </a:cubicBezTo>
                  <a:cubicBezTo>
                    <a:pt x="20384" y="-191"/>
                    <a:pt x="21591" y="218"/>
                    <a:pt x="21591" y="842"/>
                  </a:cubicBezTo>
                  <a:lnTo>
                    <a:pt x="21591" y="9052"/>
                  </a:lnTo>
                  <a:cubicBezTo>
                    <a:pt x="21591" y="12862"/>
                    <a:pt x="14669" y="14795"/>
                    <a:pt x="14968" y="14627"/>
                  </a:cubicBezTo>
                  <a:cubicBezTo>
                    <a:pt x="13321" y="15225"/>
                    <a:pt x="12339" y="16233"/>
                    <a:pt x="12339" y="17312"/>
                  </a:cubicBezTo>
                  <a:lnTo>
                    <a:pt x="12339" y="20565"/>
                  </a:lnTo>
                  <a:cubicBezTo>
                    <a:pt x="12339" y="21030"/>
                    <a:pt x="11647" y="21409"/>
                    <a:pt x="10796" y="21409"/>
                  </a:cubicBezTo>
                  <a:lnTo>
                    <a:pt x="1544" y="21409"/>
                  </a:lnTo>
                  <a:cubicBezTo>
                    <a:pt x="693" y="21409"/>
                    <a:pt x="0" y="21030"/>
                    <a:pt x="0" y="20565"/>
                  </a:cubicBezTo>
                  <a:lnTo>
                    <a:pt x="0" y="11108"/>
                  </a:lnTo>
                  <a:cubicBezTo>
                    <a:pt x="-9" y="9517"/>
                    <a:pt x="1637" y="8054"/>
                    <a:pt x="4247" y="734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407" name="Graphic 2"/>
          <p:cNvGrpSpPr/>
          <p:nvPr/>
        </p:nvGrpSpPr>
        <p:grpSpPr>
          <a:xfrm>
            <a:off x="7111832" y="2635775"/>
            <a:ext cx="408478" cy="407589"/>
            <a:chOff x="0" y="0"/>
            <a:chExt cx="408477" cy="407588"/>
          </a:xfrm>
        </p:grpSpPr>
        <p:sp>
          <p:nvSpPr>
            <p:cNvPr id="404" name="Graphic 2"/>
            <p:cNvSpPr/>
            <p:nvPr/>
          </p:nvSpPr>
          <p:spPr>
            <a:xfrm>
              <a:off x="-1" y="-1"/>
              <a:ext cx="338451" cy="4075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0195" y="12155"/>
                  </a:moveTo>
                  <a:cubicBezTo>
                    <a:pt x="18820" y="12155"/>
                    <a:pt x="17353" y="11275"/>
                    <a:pt x="17353" y="9644"/>
                  </a:cubicBezTo>
                  <a:lnTo>
                    <a:pt x="17353" y="8466"/>
                  </a:lnTo>
                  <a:cubicBezTo>
                    <a:pt x="17345" y="8394"/>
                    <a:pt x="17279" y="8321"/>
                    <a:pt x="17170" y="8249"/>
                  </a:cubicBezTo>
                  <a:cubicBezTo>
                    <a:pt x="15542" y="7194"/>
                    <a:pt x="14643" y="5621"/>
                    <a:pt x="14687" y="3918"/>
                  </a:cubicBezTo>
                  <a:cubicBezTo>
                    <a:pt x="14730" y="2613"/>
                    <a:pt x="15337" y="1406"/>
                    <a:pt x="16336" y="478"/>
                  </a:cubicBezTo>
                  <a:cubicBezTo>
                    <a:pt x="15655" y="261"/>
                    <a:pt x="14940" y="127"/>
                    <a:pt x="14189" y="54"/>
                  </a:cubicBezTo>
                  <a:cubicBezTo>
                    <a:pt x="13805" y="15"/>
                    <a:pt x="13203" y="0"/>
                    <a:pt x="13006" y="0"/>
                  </a:cubicBezTo>
                  <a:cubicBezTo>
                    <a:pt x="10383" y="0"/>
                    <a:pt x="7922" y="844"/>
                    <a:pt x="6058" y="2396"/>
                  </a:cubicBezTo>
                  <a:cubicBezTo>
                    <a:pt x="5255" y="3062"/>
                    <a:pt x="4605" y="3863"/>
                    <a:pt x="4151" y="4762"/>
                  </a:cubicBezTo>
                  <a:cubicBezTo>
                    <a:pt x="3553" y="5835"/>
                    <a:pt x="3252" y="6977"/>
                    <a:pt x="3252" y="8147"/>
                  </a:cubicBezTo>
                  <a:cubicBezTo>
                    <a:pt x="3252" y="8281"/>
                    <a:pt x="3260" y="8419"/>
                    <a:pt x="3273" y="8553"/>
                  </a:cubicBezTo>
                  <a:lnTo>
                    <a:pt x="3273" y="8589"/>
                  </a:lnTo>
                  <a:cubicBezTo>
                    <a:pt x="3208" y="8948"/>
                    <a:pt x="3055" y="9281"/>
                    <a:pt x="2850" y="9561"/>
                  </a:cubicBezTo>
                  <a:lnTo>
                    <a:pt x="454" y="12442"/>
                  </a:lnTo>
                  <a:cubicBezTo>
                    <a:pt x="148" y="12830"/>
                    <a:pt x="0" y="13043"/>
                    <a:pt x="0" y="13286"/>
                  </a:cubicBezTo>
                  <a:cubicBezTo>
                    <a:pt x="0" y="13899"/>
                    <a:pt x="607" y="14402"/>
                    <a:pt x="1344" y="14402"/>
                  </a:cubicBezTo>
                  <a:lnTo>
                    <a:pt x="3317" y="14402"/>
                  </a:lnTo>
                  <a:lnTo>
                    <a:pt x="3317" y="16903"/>
                  </a:lnTo>
                  <a:cubicBezTo>
                    <a:pt x="3317" y="18008"/>
                    <a:pt x="4399" y="18900"/>
                    <a:pt x="5722" y="18900"/>
                  </a:cubicBezTo>
                  <a:cubicBezTo>
                    <a:pt x="5984" y="18900"/>
                    <a:pt x="6233" y="18864"/>
                    <a:pt x="6403" y="18820"/>
                  </a:cubicBezTo>
                  <a:lnTo>
                    <a:pt x="8725" y="18288"/>
                  </a:lnTo>
                  <a:lnTo>
                    <a:pt x="8725" y="20926"/>
                  </a:lnTo>
                  <a:cubicBezTo>
                    <a:pt x="8725" y="21296"/>
                    <a:pt x="9091" y="21600"/>
                    <a:pt x="9536" y="21600"/>
                  </a:cubicBezTo>
                  <a:lnTo>
                    <a:pt x="18750" y="21600"/>
                  </a:lnTo>
                  <a:cubicBezTo>
                    <a:pt x="19195" y="21600"/>
                    <a:pt x="19562" y="21296"/>
                    <a:pt x="19562" y="20926"/>
                  </a:cubicBezTo>
                  <a:lnTo>
                    <a:pt x="19562" y="16497"/>
                  </a:lnTo>
                  <a:cubicBezTo>
                    <a:pt x="19562" y="15424"/>
                    <a:pt x="19920" y="14337"/>
                    <a:pt x="20592" y="13355"/>
                  </a:cubicBezTo>
                  <a:cubicBezTo>
                    <a:pt x="20971" y="12978"/>
                    <a:pt x="21308" y="12572"/>
                    <a:pt x="21600" y="12148"/>
                  </a:cubicBezTo>
                  <a:lnTo>
                    <a:pt x="20195" y="12148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05" name="Graphic 2"/>
            <p:cNvSpPr/>
            <p:nvPr/>
          </p:nvSpPr>
          <p:spPr>
            <a:xfrm>
              <a:off x="297416" y="172815"/>
              <a:ext cx="69276" cy="311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21600" y="8497"/>
                  </a:lnTo>
                  <a:cubicBezTo>
                    <a:pt x="21600" y="15713"/>
                    <a:pt x="18956" y="21600"/>
                    <a:pt x="15672" y="21600"/>
                  </a:cubicBezTo>
                  <a:lnTo>
                    <a:pt x="5928" y="21600"/>
                  </a:lnTo>
                  <a:cubicBezTo>
                    <a:pt x="3071" y="21600"/>
                    <a:pt x="0" y="16900"/>
                    <a:pt x="0" y="6409"/>
                  </a:cubicBezTo>
                  <a:lnTo>
                    <a:pt x="0" y="47"/>
                  </a:lnTo>
                  <a:lnTo>
                    <a:pt x="21600" y="47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06" name="Graphic 2"/>
            <p:cNvSpPr/>
            <p:nvPr/>
          </p:nvSpPr>
          <p:spPr>
            <a:xfrm>
              <a:off x="255547" y="47"/>
              <a:ext cx="152931" cy="1558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35" h="21537" fill="norm" stroke="1" extrusionOk="0">
                  <a:moveTo>
                    <a:pt x="21535" y="10505"/>
                  </a:moveTo>
                  <a:cubicBezTo>
                    <a:pt x="21535" y="13672"/>
                    <a:pt x="20100" y="16631"/>
                    <a:pt x="17587" y="18625"/>
                  </a:cubicBezTo>
                  <a:cubicBezTo>
                    <a:pt x="16585" y="19420"/>
                    <a:pt x="15940" y="20459"/>
                    <a:pt x="15719" y="21537"/>
                  </a:cubicBezTo>
                  <a:lnTo>
                    <a:pt x="5838" y="21537"/>
                  </a:lnTo>
                  <a:cubicBezTo>
                    <a:pt x="5674" y="20478"/>
                    <a:pt x="5077" y="19495"/>
                    <a:pt x="4095" y="18739"/>
                  </a:cubicBezTo>
                  <a:cubicBezTo>
                    <a:pt x="1437" y="16697"/>
                    <a:pt x="-65" y="13625"/>
                    <a:pt x="2" y="10288"/>
                  </a:cubicBezTo>
                  <a:cubicBezTo>
                    <a:pt x="118" y="4701"/>
                    <a:pt x="4885" y="79"/>
                    <a:pt x="10595" y="3"/>
                  </a:cubicBezTo>
                  <a:cubicBezTo>
                    <a:pt x="13494" y="-63"/>
                    <a:pt x="16268" y="1034"/>
                    <a:pt x="18347" y="3057"/>
                  </a:cubicBezTo>
                  <a:cubicBezTo>
                    <a:pt x="20418" y="5032"/>
                    <a:pt x="21535" y="7688"/>
                    <a:pt x="21535" y="1050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411" name="Graphic 2"/>
          <p:cNvGrpSpPr/>
          <p:nvPr/>
        </p:nvGrpSpPr>
        <p:grpSpPr>
          <a:xfrm>
            <a:off x="6125207" y="1913400"/>
            <a:ext cx="408445" cy="410324"/>
            <a:chOff x="0" y="0"/>
            <a:chExt cx="408443" cy="410323"/>
          </a:xfrm>
        </p:grpSpPr>
        <p:sp>
          <p:nvSpPr>
            <p:cNvPr id="408" name="Graphic 2"/>
            <p:cNvSpPr/>
            <p:nvPr/>
          </p:nvSpPr>
          <p:spPr>
            <a:xfrm>
              <a:off x="0" y="41578"/>
              <a:ext cx="368881" cy="3687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16763" y="21600"/>
                    <a:pt x="21600" y="16765"/>
                    <a:pt x="21600" y="10796"/>
                  </a:cubicBezTo>
                  <a:cubicBezTo>
                    <a:pt x="21600" y="8961"/>
                    <a:pt x="21144" y="7235"/>
                    <a:pt x="20339" y="5720"/>
                  </a:cubicBezTo>
                  <a:cubicBezTo>
                    <a:pt x="20251" y="5732"/>
                    <a:pt x="20158" y="5737"/>
                    <a:pt x="20070" y="5737"/>
                  </a:cubicBezTo>
                  <a:cubicBezTo>
                    <a:pt x="20018" y="5737"/>
                    <a:pt x="19966" y="5732"/>
                    <a:pt x="19914" y="5732"/>
                  </a:cubicBezTo>
                  <a:lnTo>
                    <a:pt x="18541" y="5628"/>
                  </a:lnTo>
                  <a:lnTo>
                    <a:pt x="17552" y="6618"/>
                  </a:lnTo>
                  <a:cubicBezTo>
                    <a:pt x="18304" y="7832"/>
                    <a:pt x="18741" y="9266"/>
                    <a:pt x="18741" y="10800"/>
                  </a:cubicBezTo>
                  <a:cubicBezTo>
                    <a:pt x="18741" y="15186"/>
                    <a:pt x="15185" y="18740"/>
                    <a:pt x="10804" y="18740"/>
                  </a:cubicBezTo>
                  <a:cubicBezTo>
                    <a:pt x="6419" y="18740"/>
                    <a:pt x="2863" y="15183"/>
                    <a:pt x="2863" y="10800"/>
                  </a:cubicBezTo>
                  <a:cubicBezTo>
                    <a:pt x="2863" y="6414"/>
                    <a:pt x="6419" y="2860"/>
                    <a:pt x="10800" y="2860"/>
                  </a:cubicBezTo>
                  <a:cubicBezTo>
                    <a:pt x="12334" y="2860"/>
                    <a:pt x="13767" y="3297"/>
                    <a:pt x="14981" y="4050"/>
                  </a:cubicBezTo>
                  <a:lnTo>
                    <a:pt x="15874" y="3157"/>
                  </a:lnTo>
                  <a:lnTo>
                    <a:pt x="15754" y="1582"/>
                  </a:lnTo>
                  <a:cubicBezTo>
                    <a:pt x="15742" y="1458"/>
                    <a:pt x="15746" y="1330"/>
                    <a:pt x="15758" y="1206"/>
                  </a:cubicBezTo>
                  <a:cubicBezTo>
                    <a:pt x="14272" y="437"/>
                    <a:pt x="12586" y="0"/>
                    <a:pt x="10796" y="0"/>
                  </a:cubicBezTo>
                  <a:cubicBezTo>
                    <a:pt x="4833" y="0"/>
                    <a:pt x="0" y="4835"/>
                    <a:pt x="0" y="10804"/>
                  </a:cubicBezTo>
                  <a:cubicBezTo>
                    <a:pt x="0" y="16773"/>
                    <a:pt x="4837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09" name="Graphic 2"/>
            <p:cNvSpPr/>
            <p:nvPr/>
          </p:nvSpPr>
          <p:spPr>
            <a:xfrm>
              <a:off x="93621" y="134996"/>
              <a:ext cx="181638" cy="1816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5140"/>
                  </a:moveTo>
                  <a:cubicBezTo>
                    <a:pt x="10946" y="5140"/>
                    <a:pt x="11085" y="5148"/>
                    <a:pt x="11231" y="5156"/>
                  </a:cubicBezTo>
                  <a:lnTo>
                    <a:pt x="15281" y="1106"/>
                  </a:lnTo>
                  <a:lnTo>
                    <a:pt x="15370" y="1017"/>
                  </a:lnTo>
                  <a:cubicBezTo>
                    <a:pt x="13980" y="366"/>
                    <a:pt x="12435" y="0"/>
                    <a:pt x="10800" y="0"/>
                  </a:cubicBezTo>
                  <a:cubicBezTo>
                    <a:pt x="4839" y="0"/>
                    <a:pt x="0" y="4831"/>
                    <a:pt x="0" y="10800"/>
                  </a:cubicBezTo>
                  <a:cubicBezTo>
                    <a:pt x="0" y="16761"/>
                    <a:pt x="4831" y="21600"/>
                    <a:pt x="10800" y="21600"/>
                  </a:cubicBezTo>
                  <a:cubicBezTo>
                    <a:pt x="16769" y="21600"/>
                    <a:pt x="21600" y="16769"/>
                    <a:pt x="21600" y="10800"/>
                  </a:cubicBezTo>
                  <a:cubicBezTo>
                    <a:pt x="21600" y="9165"/>
                    <a:pt x="21234" y="7620"/>
                    <a:pt x="20583" y="6230"/>
                  </a:cubicBezTo>
                  <a:lnTo>
                    <a:pt x="16444" y="10369"/>
                  </a:lnTo>
                  <a:cubicBezTo>
                    <a:pt x="16452" y="10515"/>
                    <a:pt x="16460" y="10654"/>
                    <a:pt x="16460" y="10800"/>
                  </a:cubicBezTo>
                  <a:cubicBezTo>
                    <a:pt x="16460" y="13931"/>
                    <a:pt x="13923" y="16468"/>
                    <a:pt x="10792" y="16468"/>
                  </a:cubicBezTo>
                  <a:cubicBezTo>
                    <a:pt x="7661" y="16468"/>
                    <a:pt x="5132" y="13931"/>
                    <a:pt x="5132" y="10800"/>
                  </a:cubicBezTo>
                  <a:cubicBezTo>
                    <a:pt x="5132" y="7677"/>
                    <a:pt x="7669" y="5140"/>
                    <a:pt x="10800" y="514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10" name="Graphic 2"/>
            <p:cNvSpPr/>
            <p:nvPr/>
          </p:nvSpPr>
          <p:spPr>
            <a:xfrm>
              <a:off x="184945" y="0"/>
              <a:ext cx="223499" cy="2249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4" h="21600" fill="norm" stroke="1" extrusionOk="0">
                  <a:moveTo>
                    <a:pt x="18169" y="5897"/>
                  </a:moveTo>
                  <a:lnTo>
                    <a:pt x="19218" y="4847"/>
                  </a:lnTo>
                  <a:cubicBezTo>
                    <a:pt x="19697" y="4367"/>
                    <a:pt x="19697" y="3592"/>
                    <a:pt x="19218" y="3113"/>
                  </a:cubicBezTo>
                  <a:lnTo>
                    <a:pt x="18491" y="2384"/>
                  </a:lnTo>
                  <a:cubicBezTo>
                    <a:pt x="18248" y="2141"/>
                    <a:pt x="17940" y="2023"/>
                    <a:pt x="17625" y="2023"/>
                  </a:cubicBezTo>
                  <a:cubicBezTo>
                    <a:pt x="17317" y="2023"/>
                    <a:pt x="16996" y="2141"/>
                    <a:pt x="16760" y="2384"/>
                  </a:cubicBezTo>
                  <a:lnTo>
                    <a:pt x="15560" y="3586"/>
                  </a:lnTo>
                  <a:lnTo>
                    <a:pt x="15311" y="381"/>
                  </a:lnTo>
                  <a:cubicBezTo>
                    <a:pt x="15292" y="145"/>
                    <a:pt x="15102" y="0"/>
                    <a:pt x="14898" y="0"/>
                  </a:cubicBezTo>
                  <a:cubicBezTo>
                    <a:pt x="14793" y="0"/>
                    <a:pt x="14695" y="39"/>
                    <a:pt x="14610" y="118"/>
                  </a:cubicBezTo>
                  <a:lnTo>
                    <a:pt x="9883" y="4853"/>
                  </a:lnTo>
                  <a:cubicBezTo>
                    <a:pt x="9457" y="5280"/>
                    <a:pt x="9241" y="5871"/>
                    <a:pt x="9287" y="6475"/>
                  </a:cubicBezTo>
                  <a:lnTo>
                    <a:pt x="9300" y="6659"/>
                  </a:lnTo>
                  <a:lnTo>
                    <a:pt x="9529" y="9621"/>
                  </a:lnTo>
                  <a:lnTo>
                    <a:pt x="7818" y="11335"/>
                  </a:lnTo>
                  <a:lnTo>
                    <a:pt x="4744" y="14415"/>
                  </a:lnTo>
                  <a:lnTo>
                    <a:pt x="1696" y="17469"/>
                  </a:lnTo>
                  <a:lnTo>
                    <a:pt x="385" y="18796"/>
                  </a:lnTo>
                  <a:cubicBezTo>
                    <a:pt x="214" y="18967"/>
                    <a:pt x="103" y="19203"/>
                    <a:pt x="90" y="19446"/>
                  </a:cubicBezTo>
                  <a:lnTo>
                    <a:pt x="4" y="20484"/>
                  </a:lnTo>
                  <a:cubicBezTo>
                    <a:pt x="-48" y="21088"/>
                    <a:pt x="431" y="21600"/>
                    <a:pt x="1034" y="21600"/>
                  </a:cubicBezTo>
                  <a:cubicBezTo>
                    <a:pt x="1053" y="21600"/>
                    <a:pt x="1066" y="21600"/>
                    <a:pt x="1086" y="21600"/>
                  </a:cubicBezTo>
                  <a:lnTo>
                    <a:pt x="2181" y="21547"/>
                  </a:lnTo>
                  <a:cubicBezTo>
                    <a:pt x="2437" y="21534"/>
                    <a:pt x="2679" y="21429"/>
                    <a:pt x="2856" y="21245"/>
                  </a:cubicBezTo>
                  <a:lnTo>
                    <a:pt x="7143" y="16950"/>
                  </a:lnTo>
                  <a:lnTo>
                    <a:pt x="7215" y="16878"/>
                  </a:lnTo>
                  <a:lnTo>
                    <a:pt x="10290" y="13798"/>
                  </a:lnTo>
                  <a:lnTo>
                    <a:pt x="12145" y="11939"/>
                  </a:lnTo>
                  <a:lnTo>
                    <a:pt x="14846" y="12143"/>
                  </a:lnTo>
                  <a:lnTo>
                    <a:pt x="14964" y="12150"/>
                  </a:lnTo>
                  <a:cubicBezTo>
                    <a:pt x="15016" y="12156"/>
                    <a:pt x="15069" y="12156"/>
                    <a:pt x="15121" y="12156"/>
                  </a:cubicBezTo>
                  <a:cubicBezTo>
                    <a:pt x="15665" y="12156"/>
                    <a:pt x="16190" y="11939"/>
                    <a:pt x="16583" y="11552"/>
                  </a:cubicBezTo>
                  <a:lnTo>
                    <a:pt x="21303" y="6823"/>
                  </a:lnTo>
                  <a:cubicBezTo>
                    <a:pt x="21552" y="6574"/>
                    <a:pt x="21395" y="6147"/>
                    <a:pt x="21041" y="6121"/>
                  </a:cubicBezTo>
                  <a:lnTo>
                    <a:pt x="18169" y="5897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412" name="Graphic 2"/>
          <p:cNvSpPr/>
          <p:nvPr/>
        </p:nvSpPr>
        <p:spPr>
          <a:xfrm>
            <a:off x="5737314" y="4565802"/>
            <a:ext cx="388509" cy="38850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91" y="8342"/>
                </a:moveTo>
                <a:lnTo>
                  <a:pt x="19433" y="7981"/>
                </a:lnTo>
                <a:cubicBezTo>
                  <a:pt x="19288" y="7540"/>
                  <a:pt x="19110" y="7110"/>
                  <a:pt x="18900" y="6692"/>
                </a:cubicBezTo>
                <a:lnTo>
                  <a:pt x="19817" y="5262"/>
                </a:lnTo>
                <a:cubicBezTo>
                  <a:pt x="19980" y="5007"/>
                  <a:pt x="19946" y="4673"/>
                  <a:pt x="19729" y="4456"/>
                </a:cubicBezTo>
                <a:lnTo>
                  <a:pt x="17144" y="1871"/>
                </a:lnTo>
                <a:cubicBezTo>
                  <a:pt x="16931" y="1658"/>
                  <a:pt x="16593" y="1620"/>
                  <a:pt x="16338" y="1783"/>
                </a:cubicBezTo>
                <a:lnTo>
                  <a:pt x="14908" y="2700"/>
                </a:lnTo>
                <a:cubicBezTo>
                  <a:pt x="14494" y="2490"/>
                  <a:pt x="14064" y="2312"/>
                  <a:pt x="13619" y="2167"/>
                </a:cubicBezTo>
                <a:lnTo>
                  <a:pt x="13258" y="509"/>
                </a:lnTo>
                <a:cubicBezTo>
                  <a:pt x="13193" y="213"/>
                  <a:pt x="12931" y="0"/>
                  <a:pt x="12627" y="0"/>
                </a:cubicBezTo>
                <a:lnTo>
                  <a:pt x="8973" y="0"/>
                </a:lnTo>
                <a:cubicBezTo>
                  <a:pt x="8669" y="0"/>
                  <a:pt x="8407" y="213"/>
                  <a:pt x="8342" y="509"/>
                </a:cubicBezTo>
                <a:lnTo>
                  <a:pt x="7981" y="2167"/>
                </a:lnTo>
                <a:cubicBezTo>
                  <a:pt x="7540" y="2312"/>
                  <a:pt x="7110" y="2490"/>
                  <a:pt x="6692" y="2700"/>
                </a:cubicBezTo>
                <a:lnTo>
                  <a:pt x="5262" y="1783"/>
                </a:lnTo>
                <a:cubicBezTo>
                  <a:pt x="5007" y="1620"/>
                  <a:pt x="4673" y="1654"/>
                  <a:pt x="4456" y="1871"/>
                </a:cubicBezTo>
                <a:lnTo>
                  <a:pt x="1871" y="4456"/>
                </a:lnTo>
                <a:cubicBezTo>
                  <a:pt x="1658" y="4669"/>
                  <a:pt x="1620" y="5007"/>
                  <a:pt x="1783" y="5262"/>
                </a:cubicBezTo>
                <a:lnTo>
                  <a:pt x="2700" y="6692"/>
                </a:lnTo>
                <a:cubicBezTo>
                  <a:pt x="2490" y="7106"/>
                  <a:pt x="2312" y="7536"/>
                  <a:pt x="2167" y="7981"/>
                </a:cubicBezTo>
                <a:lnTo>
                  <a:pt x="509" y="8342"/>
                </a:lnTo>
                <a:cubicBezTo>
                  <a:pt x="213" y="8407"/>
                  <a:pt x="0" y="8669"/>
                  <a:pt x="0" y="8973"/>
                </a:cubicBezTo>
                <a:lnTo>
                  <a:pt x="0" y="12627"/>
                </a:lnTo>
                <a:cubicBezTo>
                  <a:pt x="0" y="12931"/>
                  <a:pt x="213" y="13193"/>
                  <a:pt x="509" y="13258"/>
                </a:cubicBezTo>
                <a:lnTo>
                  <a:pt x="2167" y="13619"/>
                </a:lnTo>
                <a:cubicBezTo>
                  <a:pt x="2312" y="14060"/>
                  <a:pt x="2490" y="14490"/>
                  <a:pt x="2700" y="14908"/>
                </a:cubicBezTo>
                <a:lnTo>
                  <a:pt x="1783" y="16338"/>
                </a:lnTo>
                <a:cubicBezTo>
                  <a:pt x="1620" y="16593"/>
                  <a:pt x="1654" y="16927"/>
                  <a:pt x="1871" y="17144"/>
                </a:cubicBezTo>
                <a:lnTo>
                  <a:pt x="4456" y="19729"/>
                </a:lnTo>
                <a:cubicBezTo>
                  <a:pt x="4669" y="19942"/>
                  <a:pt x="5004" y="19980"/>
                  <a:pt x="5262" y="19817"/>
                </a:cubicBezTo>
                <a:lnTo>
                  <a:pt x="6692" y="18900"/>
                </a:lnTo>
                <a:cubicBezTo>
                  <a:pt x="7106" y="19110"/>
                  <a:pt x="7536" y="19288"/>
                  <a:pt x="7981" y="19433"/>
                </a:cubicBezTo>
                <a:lnTo>
                  <a:pt x="8342" y="21091"/>
                </a:lnTo>
                <a:cubicBezTo>
                  <a:pt x="8407" y="21387"/>
                  <a:pt x="8669" y="21600"/>
                  <a:pt x="8973" y="21600"/>
                </a:cubicBezTo>
                <a:lnTo>
                  <a:pt x="12627" y="21600"/>
                </a:lnTo>
                <a:cubicBezTo>
                  <a:pt x="12931" y="21600"/>
                  <a:pt x="13193" y="21387"/>
                  <a:pt x="13258" y="21091"/>
                </a:cubicBezTo>
                <a:lnTo>
                  <a:pt x="13619" y="19433"/>
                </a:lnTo>
                <a:cubicBezTo>
                  <a:pt x="14060" y="19288"/>
                  <a:pt x="14490" y="19110"/>
                  <a:pt x="14908" y="18900"/>
                </a:cubicBezTo>
                <a:lnTo>
                  <a:pt x="16338" y="19817"/>
                </a:lnTo>
                <a:cubicBezTo>
                  <a:pt x="16593" y="19980"/>
                  <a:pt x="16927" y="19946"/>
                  <a:pt x="17144" y="19729"/>
                </a:cubicBezTo>
                <a:lnTo>
                  <a:pt x="19729" y="17144"/>
                </a:lnTo>
                <a:cubicBezTo>
                  <a:pt x="19942" y="16931"/>
                  <a:pt x="19980" y="16593"/>
                  <a:pt x="19817" y="16338"/>
                </a:cubicBezTo>
                <a:lnTo>
                  <a:pt x="18900" y="14908"/>
                </a:lnTo>
                <a:cubicBezTo>
                  <a:pt x="19110" y="14494"/>
                  <a:pt x="19288" y="14064"/>
                  <a:pt x="19433" y="13619"/>
                </a:cubicBezTo>
                <a:lnTo>
                  <a:pt x="21091" y="13258"/>
                </a:lnTo>
                <a:cubicBezTo>
                  <a:pt x="21387" y="13193"/>
                  <a:pt x="21600" y="12931"/>
                  <a:pt x="21600" y="12627"/>
                </a:cubicBezTo>
                <a:lnTo>
                  <a:pt x="21600" y="8973"/>
                </a:lnTo>
                <a:cubicBezTo>
                  <a:pt x="21596" y="8669"/>
                  <a:pt x="21387" y="8407"/>
                  <a:pt x="21091" y="8342"/>
                </a:cubicBezTo>
                <a:close/>
                <a:moveTo>
                  <a:pt x="14676" y="10798"/>
                </a:moveTo>
                <a:cubicBezTo>
                  <a:pt x="14676" y="12931"/>
                  <a:pt x="12942" y="14669"/>
                  <a:pt x="10806" y="14669"/>
                </a:cubicBezTo>
                <a:cubicBezTo>
                  <a:pt x="8669" y="14669"/>
                  <a:pt x="6935" y="12935"/>
                  <a:pt x="6935" y="10798"/>
                </a:cubicBezTo>
                <a:cubicBezTo>
                  <a:pt x="6935" y="8665"/>
                  <a:pt x="8669" y="6928"/>
                  <a:pt x="10806" y="6928"/>
                </a:cubicBezTo>
                <a:cubicBezTo>
                  <a:pt x="12942" y="6928"/>
                  <a:pt x="14676" y="8665"/>
                  <a:pt x="14676" y="10798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418" name="Graphic 2"/>
          <p:cNvGrpSpPr/>
          <p:nvPr/>
        </p:nvGrpSpPr>
        <p:grpSpPr>
          <a:xfrm>
            <a:off x="4837543" y="2448736"/>
            <a:ext cx="371754" cy="371686"/>
            <a:chOff x="0" y="0"/>
            <a:chExt cx="371753" cy="371685"/>
          </a:xfrm>
        </p:grpSpPr>
        <p:sp>
          <p:nvSpPr>
            <p:cNvPr id="413" name="Graphic 2"/>
            <p:cNvSpPr/>
            <p:nvPr/>
          </p:nvSpPr>
          <p:spPr>
            <a:xfrm>
              <a:off x="30979" y="31021"/>
              <a:ext cx="309796" cy="3097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36" fill="norm" stroke="1" extrusionOk="0">
                  <a:moveTo>
                    <a:pt x="21109" y="7494"/>
                  </a:moveTo>
                  <a:cubicBezTo>
                    <a:pt x="20046" y="4162"/>
                    <a:pt x="17404" y="1545"/>
                    <a:pt x="14042" y="484"/>
                  </a:cubicBezTo>
                  <a:cubicBezTo>
                    <a:pt x="11949" y="-159"/>
                    <a:pt x="9656" y="-164"/>
                    <a:pt x="7553" y="484"/>
                  </a:cubicBezTo>
                  <a:cubicBezTo>
                    <a:pt x="4196" y="1540"/>
                    <a:pt x="1559" y="4162"/>
                    <a:pt x="491" y="7498"/>
                  </a:cubicBezTo>
                  <a:cubicBezTo>
                    <a:pt x="167" y="8539"/>
                    <a:pt x="0" y="9623"/>
                    <a:pt x="0" y="10716"/>
                  </a:cubicBezTo>
                  <a:cubicBezTo>
                    <a:pt x="0" y="16628"/>
                    <a:pt x="4844" y="21436"/>
                    <a:pt x="10800" y="21436"/>
                  </a:cubicBezTo>
                  <a:cubicBezTo>
                    <a:pt x="16755" y="21436"/>
                    <a:pt x="21600" y="16628"/>
                    <a:pt x="21600" y="10716"/>
                  </a:cubicBezTo>
                  <a:cubicBezTo>
                    <a:pt x="21600" y="9618"/>
                    <a:pt x="21433" y="8535"/>
                    <a:pt x="21109" y="7494"/>
                  </a:cubicBezTo>
                  <a:close/>
                  <a:moveTo>
                    <a:pt x="11882" y="10716"/>
                  </a:moveTo>
                  <a:cubicBezTo>
                    <a:pt x="11882" y="11308"/>
                    <a:pt x="11401" y="11786"/>
                    <a:pt x="10805" y="11786"/>
                  </a:cubicBezTo>
                  <a:lnTo>
                    <a:pt x="5407" y="11786"/>
                  </a:lnTo>
                  <a:cubicBezTo>
                    <a:pt x="4811" y="11786"/>
                    <a:pt x="4330" y="11308"/>
                    <a:pt x="4330" y="10716"/>
                  </a:cubicBezTo>
                  <a:cubicBezTo>
                    <a:pt x="4330" y="10125"/>
                    <a:pt x="4811" y="9647"/>
                    <a:pt x="5407" y="9647"/>
                  </a:cubicBezTo>
                  <a:lnTo>
                    <a:pt x="9727" y="9647"/>
                  </a:lnTo>
                  <a:lnTo>
                    <a:pt x="9727" y="5359"/>
                  </a:lnTo>
                  <a:cubicBezTo>
                    <a:pt x="9727" y="4767"/>
                    <a:pt x="10209" y="4289"/>
                    <a:pt x="10805" y="4289"/>
                  </a:cubicBezTo>
                  <a:cubicBezTo>
                    <a:pt x="11401" y="4289"/>
                    <a:pt x="11882" y="4767"/>
                    <a:pt x="11882" y="5359"/>
                  </a:cubicBezTo>
                  <a:lnTo>
                    <a:pt x="11882" y="10716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14" name="Graphic 2"/>
            <p:cNvSpPr/>
            <p:nvPr/>
          </p:nvSpPr>
          <p:spPr>
            <a:xfrm>
              <a:off x="234705" y="-1"/>
              <a:ext cx="137049" cy="1370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56" y="3665"/>
                  </a:moveTo>
                  <a:cubicBezTo>
                    <a:pt x="8720" y="6316"/>
                    <a:pt x="15284" y="12880"/>
                    <a:pt x="17925" y="21223"/>
                  </a:cubicBezTo>
                  <a:cubicBezTo>
                    <a:pt x="17968" y="21352"/>
                    <a:pt x="17989" y="21481"/>
                    <a:pt x="18032" y="21600"/>
                  </a:cubicBezTo>
                  <a:cubicBezTo>
                    <a:pt x="20274" y="19261"/>
                    <a:pt x="21600" y="16135"/>
                    <a:pt x="21600" y="12794"/>
                  </a:cubicBezTo>
                  <a:cubicBezTo>
                    <a:pt x="21600" y="5745"/>
                    <a:pt x="15866" y="0"/>
                    <a:pt x="8806" y="0"/>
                  </a:cubicBezTo>
                  <a:cubicBezTo>
                    <a:pt x="5465" y="0"/>
                    <a:pt x="2350" y="1326"/>
                    <a:pt x="0" y="3568"/>
                  </a:cubicBezTo>
                  <a:cubicBezTo>
                    <a:pt x="119" y="3600"/>
                    <a:pt x="248" y="3622"/>
                    <a:pt x="356" y="366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15" name="Graphic 2"/>
            <p:cNvSpPr/>
            <p:nvPr/>
          </p:nvSpPr>
          <p:spPr>
            <a:xfrm>
              <a:off x="-1" y="-1"/>
              <a:ext cx="137050" cy="1370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65" y="21244"/>
                  </a:moveTo>
                  <a:cubicBezTo>
                    <a:pt x="6316" y="12880"/>
                    <a:pt x="12880" y="6316"/>
                    <a:pt x="21223" y="3675"/>
                  </a:cubicBezTo>
                  <a:cubicBezTo>
                    <a:pt x="21352" y="3632"/>
                    <a:pt x="21481" y="3611"/>
                    <a:pt x="21600" y="3568"/>
                  </a:cubicBezTo>
                  <a:cubicBezTo>
                    <a:pt x="19261" y="1326"/>
                    <a:pt x="16135" y="0"/>
                    <a:pt x="12794" y="0"/>
                  </a:cubicBezTo>
                  <a:cubicBezTo>
                    <a:pt x="5745" y="0"/>
                    <a:pt x="0" y="5734"/>
                    <a:pt x="0" y="12794"/>
                  </a:cubicBezTo>
                  <a:cubicBezTo>
                    <a:pt x="0" y="16135"/>
                    <a:pt x="1326" y="19250"/>
                    <a:pt x="3557" y="21600"/>
                  </a:cubicBezTo>
                  <a:cubicBezTo>
                    <a:pt x="3611" y="21481"/>
                    <a:pt x="3632" y="21363"/>
                    <a:pt x="3665" y="2124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16" name="Graphic 2"/>
            <p:cNvSpPr/>
            <p:nvPr/>
          </p:nvSpPr>
          <p:spPr>
            <a:xfrm>
              <a:off x="264043" y="320325"/>
              <a:ext cx="45705" cy="513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22" h="21600" fill="norm" stroke="1" extrusionOk="0">
                  <a:moveTo>
                    <a:pt x="11757" y="0"/>
                  </a:moveTo>
                  <a:cubicBezTo>
                    <a:pt x="8084" y="2675"/>
                    <a:pt x="4166" y="5033"/>
                    <a:pt x="0" y="7047"/>
                  </a:cubicBezTo>
                  <a:lnTo>
                    <a:pt x="7714" y="18551"/>
                  </a:lnTo>
                  <a:cubicBezTo>
                    <a:pt x="9041" y="20536"/>
                    <a:pt x="11325" y="21600"/>
                    <a:pt x="13639" y="21600"/>
                  </a:cubicBezTo>
                  <a:cubicBezTo>
                    <a:pt x="14904" y="21600"/>
                    <a:pt x="16200" y="21284"/>
                    <a:pt x="17342" y="20622"/>
                  </a:cubicBezTo>
                  <a:cubicBezTo>
                    <a:pt x="20613" y="18724"/>
                    <a:pt x="21600" y="14697"/>
                    <a:pt x="19564" y="11648"/>
                  </a:cubicBezTo>
                  <a:lnTo>
                    <a:pt x="11757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17" name="Graphic 2"/>
            <p:cNvSpPr/>
            <p:nvPr/>
          </p:nvSpPr>
          <p:spPr>
            <a:xfrm>
              <a:off x="62006" y="320325"/>
              <a:ext cx="45705" cy="513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22" h="21600" fill="norm" stroke="1" extrusionOk="0">
                  <a:moveTo>
                    <a:pt x="8866" y="0"/>
                  </a:moveTo>
                  <a:lnTo>
                    <a:pt x="1059" y="11648"/>
                  </a:lnTo>
                  <a:cubicBezTo>
                    <a:pt x="-978" y="14697"/>
                    <a:pt x="10" y="18724"/>
                    <a:pt x="3281" y="20622"/>
                  </a:cubicBezTo>
                  <a:cubicBezTo>
                    <a:pt x="4422" y="21284"/>
                    <a:pt x="5718" y="21600"/>
                    <a:pt x="6983" y="21600"/>
                  </a:cubicBezTo>
                  <a:cubicBezTo>
                    <a:pt x="9297" y="21600"/>
                    <a:pt x="11581" y="20507"/>
                    <a:pt x="12908" y="18551"/>
                  </a:cubicBezTo>
                  <a:lnTo>
                    <a:pt x="20622" y="7047"/>
                  </a:lnTo>
                  <a:cubicBezTo>
                    <a:pt x="16487" y="5033"/>
                    <a:pt x="12568" y="2675"/>
                    <a:pt x="8866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419" name="Step 01…"/>
          <p:cNvSpPr txBox="1"/>
          <p:nvPr/>
        </p:nvSpPr>
        <p:spPr>
          <a:xfrm>
            <a:off x="1678760" y="1624458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420" name="Step 01…"/>
          <p:cNvSpPr txBox="1"/>
          <p:nvPr/>
        </p:nvSpPr>
        <p:spPr>
          <a:xfrm>
            <a:off x="1678760" y="4371975"/>
            <a:ext cx="2305102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421" name="Step 01…"/>
          <p:cNvSpPr txBox="1"/>
          <p:nvPr/>
        </p:nvSpPr>
        <p:spPr>
          <a:xfrm>
            <a:off x="1272255" y="2998216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422" name="Step 01…"/>
          <p:cNvSpPr txBox="1"/>
          <p:nvPr/>
        </p:nvSpPr>
        <p:spPr>
          <a:xfrm>
            <a:off x="8208139" y="1624458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423" name="Step 01…"/>
          <p:cNvSpPr txBox="1"/>
          <p:nvPr/>
        </p:nvSpPr>
        <p:spPr>
          <a:xfrm>
            <a:off x="8208139" y="4371975"/>
            <a:ext cx="2305102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424" name="Step 01…"/>
          <p:cNvSpPr txBox="1"/>
          <p:nvPr/>
        </p:nvSpPr>
        <p:spPr>
          <a:xfrm>
            <a:off x="8616796" y="2998216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6" name="Slide Number Placeholder 4"/>
          <p:cNvSpPr txBox="1"/>
          <p:nvPr>
            <p:ph type="sldNum" sz="quarter" idx="2"/>
          </p:nvPr>
        </p:nvSpPr>
        <p:spPr>
          <a:xfrm>
            <a:off x="10788420" y="6121400"/>
            <a:ext cx="133478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427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428" name="Graphic 2"/>
          <p:cNvSpPr/>
          <p:nvPr/>
        </p:nvSpPr>
        <p:spPr>
          <a:xfrm>
            <a:off x="5597944" y="1392593"/>
            <a:ext cx="1598145" cy="15600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757" y="0"/>
                </a:moveTo>
                <a:lnTo>
                  <a:pt x="2711" y="0"/>
                </a:lnTo>
                <a:lnTo>
                  <a:pt x="1844" y="6906"/>
                </a:lnTo>
                <a:lnTo>
                  <a:pt x="1364" y="10730"/>
                </a:lnTo>
                <a:lnTo>
                  <a:pt x="984" y="13751"/>
                </a:lnTo>
                <a:cubicBezTo>
                  <a:pt x="1414" y="13331"/>
                  <a:pt x="1959" y="13123"/>
                  <a:pt x="2507" y="13192"/>
                </a:cubicBezTo>
                <a:cubicBezTo>
                  <a:pt x="3100" y="13266"/>
                  <a:pt x="3622" y="13655"/>
                  <a:pt x="3936" y="14258"/>
                </a:cubicBezTo>
                <a:cubicBezTo>
                  <a:pt x="4200" y="14764"/>
                  <a:pt x="4303" y="15389"/>
                  <a:pt x="4228" y="16018"/>
                </a:cubicBezTo>
                <a:cubicBezTo>
                  <a:pt x="4178" y="16442"/>
                  <a:pt x="4046" y="16852"/>
                  <a:pt x="3849" y="17202"/>
                </a:cubicBezTo>
                <a:cubicBezTo>
                  <a:pt x="3849" y="17202"/>
                  <a:pt x="3849" y="17202"/>
                  <a:pt x="3849" y="17202"/>
                </a:cubicBezTo>
                <a:cubicBezTo>
                  <a:pt x="3401" y="17996"/>
                  <a:pt x="2650" y="18430"/>
                  <a:pt x="1890" y="18335"/>
                </a:cubicBezTo>
                <a:cubicBezTo>
                  <a:pt x="1334" y="18265"/>
                  <a:pt x="848" y="17918"/>
                  <a:pt x="531" y="17390"/>
                </a:cubicBezTo>
                <a:lnTo>
                  <a:pt x="0" y="21600"/>
                </a:lnTo>
                <a:cubicBezTo>
                  <a:pt x="1697" y="19784"/>
                  <a:pt x="4085" y="18653"/>
                  <a:pt x="6734" y="18653"/>
                </a:cubicBezTo>
                <a:cubicBezTo>
                  <a:pt x="6893" y="18653"/>
                  <a:pt x="7051" y="18660"/>
                  <a:pt x="7208" y="18668"/>
                </a:cubicBezTo>
                <a:lnTo>
                  <a:pt x="12729" y="16306"/>
                </a:lnTo>
                <a:cubicBezTo>
                  <a:pt x="13114" y="16141"/>
                  <a:pt x="13560" y="16257"/>
                  <a:pt x="13821" y="16590"/>
                </a:cubicBezTo>
                <a:lnTo>
                  <a:pt x="13832" y="16604"/>
                </a:lnTo>
                <a:cubicBezTo>
                  <a:pt x="14017" y="16836"/>
                  <a:pt x="13998" y="17169"/>
                  <a:pt x="13797" y="17387"/>
                </a:cubicBezTo>
                <a:cubicBezTo>
                  <a:pt x="13454" y="17762"/>
                  <a:pt x="13313" y="18222"/>
                  <a:pt x="13473" y="18609"/>
                </a:cubicBezTo>
                <a:cubicBezTo>
                  <a:pt x="13721" y="19206"/>
                  <a:pt x="14594" y="19398"/>
                  <a:pt x="15423" y="19037"/>
                </a:cubicBezTo>
                <a:cubicBezTo>
                  <a:pt x="16252" y="18676"/>
                  <a:pt x="16723" y="17900"/>
                  <a:pt x="16477" y="17303"/>
                </a:cubicBezTo>
                <a:cubicBezTo>
                  <a:pt x="16316" y="16917"/>
                  <a:pt x="15895" y="16701"/>
                  <a:pt x="15393" y="16693"/>
                </a:cubicBezTo>
                <a:cubicBezTo>
                  <a:pt x="15101" y="16689"/>
                  <a:pt x="14854" y="16472"/>
                  <a:pt x="14819" y="16174"/>
                </a:cubicBezTo>
                <a:cubicBezTo>
                  <a:pt x="14766" y="15745"/>
                  <a:pt x="14999" y="15333"/>
                  <a:pt x="15388" y="15167"/>
                </a:cubicBezTo>
                <a:lnTo>
                  <a:pt x="21600" y="12509"/>
                </a:lnTo>
                <a:cubicBezTo>
                  <a:pt x="18877" y="9798"/>
                  <a:pt x="15449" y="7824"/>
                  <a:pt x="11624" y="6906"/>
                </a:cubicBezTo>
                <a:lnTo>
                  <a:pt x="10757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29" name="Graphic 2"/>
          <p:cNvSpPr/>
          <p:nvPr/>
        </p:nvSpPr>
        <p:spPr>
          <a:xfrm>
            <a:off x="4183683" y="1909822"/>
            <a:ext cx="1662336" cy="17123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12" h="21600" fill="norm" stroke="1" extrusionOk="0">
                <a:moveTo>
                  <a:pt x="3852" y="3066"/>
                </a:moveTo>
                <a:lnTo>
                  <a:pt x="0" y="9570"/>
                </a:lnTo>
                <a:lnTo>
                  <a:pt x="5176" y="13416"/>
                </a:lnTo>
                <a:lnTo>
                  <a:pt x="8041" y="15546"/>
                </a:lnTo>
                <a:lnTo>
                  <a:pt x="10305" y="17229"/>
                </a:lnTo>
                <a:cubicBezTo>
                  <a:pt x="10170" y="16691"/>
                  <a:pt x="10263" y="16155"/>
                  <a:pt x="10580" y="15745"/>
                </a:cubicBezTo>
                <a:cubicBezTo>
                  <a:pt x="10925" y="15299"/>
                  <a:pt x="11489" y="15055"/>
                  <a:pt x="12128" y="15075"/>
                </a:cubicBezTo>
                <a:cubicBezTo>
                  <a:pt x="12664" y="15092"/>
                  <a:pt x="13220" y="15293"/>
                  <a:pt x="13693" y="15640"/>
                </a:cubicBezTo>
                <a:cubicBezTo>
                  <a:pt x="14011" y="15874"/>
                  <a:pt x="14280" y="16167"/>
                  <a:pt x="14468" y="16486"/>
                </a:cubicBezTo>
                <a:cubicBezTo>
                  <a:pt x="14468" y="16486"/>
                  <a:pt x="14468" y="16486"/>
                  <a:pt x="14468" y="16486"/>
                </a:cubicBezTo>
                <a:cubicBezTo>
                  <a:pt x="14897" y="17210"/>
                  <a:pt x="14889" y="18014"/>
                  <a:pt x="14448" y="18585"/>
                </a:cubicBezTo>
                <a:cubicBezTo>
                  <a:pt x="14126" y="19003"/>
                  <a:pt x="13612" y="19238"/>
                  <a:pt x="13033" y="19254"/>
                </a:cubicBezTo>
                <a:lnTo>
                  <a:pt x="16187" y="21600"/>
                </a:lnTo>
                <a:cubicBezTo>
                  <a:pt x="15529" y="19401"/>
                  <a:pt x="15757" y="16956"/>
                  <a:pt x="17025" y="14815"/>
                </a:cubicBezTo>
                <a:cubicBezTo>
                  <a:pt x="17101" y="14686"/>
                  <a:pt x="17181" y="14561"/>
                  <a:pt x="17264" y="14438"/>
                </a:cubicBezTo>
                <a:lnTo>
                  <a:pt x="17994" y="8900"/>
                </a:lnTo>
                <a:cubicBezTo>
                  <a:pt x="18045" y="8514"/>
                  <a:pt x="18352" y="8207"/>
                  <a:pt x="18747" y="8147"/>
                </a:cubicBezTo>
                <a:lnTo>
                  <a:pt x="18763" y="8144"/>
                </a:lnTo>
                <a:cubicBezTo>
                  <a:pt x="19040" y="8100"/>
                  <a:pt x="19300" y="8267"/>
                  <a:pt x="19381" y="8529"/>
                </a:cubicBezTo>
                <a:cubicBezTo>
                  <a:pt x="19520" y="8978"/>
                  <a:pt x="19826" y="9301"/>
                  <a:pt x="20215" y="9348"/>
                </a:cubicBezTo>
                <a:cubicBezTo>
                  <a:pt x="20816" y="9420"/>
                  <a:pt x="21390" y="8801"/>
                  <a:pt x="21495" y="7967"/>
                </a:cubicBezTo>
                <a:cubicBezTo>
                  <a:pt x="21600" y="7133"/>
                  <a:pt x="21198" y="6398"/>
                  <a:pt x="20595" y="6325"/>
                </a:cubicBezTo>
                <a:cubicBezTo>
                  <a:pt x="20206" y="6279"/>
                  <a:pt x="19829" y="6521"/>
                  <a:pt x="19583" y="6923"/>
                </a:cubicBezTo>
                <a:cubicBezTo>
                  <a:pt x="19440" y="7157"/>
                  <a:pt x="19145" y="7259"/>
                  <a:pt x="18888" y="7150"/>
                </a:cubicBezTo>
                <a:cubicBezTo>
                  <a:pt x="18516" y="6998"/>
                  <a:pt x="18294" y="6622"/>
                  <a:pt x="18345" y="6231"/>
                </a:cubicBezTo>
                <a:lnTo>
                  <a:pt x="19167" y="0"/>
                </a:lnTo>
                <a:cubicBezTo>
                  <a:pt x="15669" y="966"/>
                  <a:pt x="12430" y="2837"/>
                  <a:pt x="9856" y="5511"/>
                </a:cubicBezTo>
                <a:lnTo>
                  <a:pt x="3852" y="3066"/>
                </a:lnTo>
                <a:close/>
              </a:path>
            </a:pathLst>
          </a:custGeom>
          <a:solidFill>
            <a:schemeClr val="accent6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30" name="Graphic 2"/>
          <p:cNvSpPr/>
          <p:nvPr/>
        </p:nvSpPr>
        <p:spPr>
          <a:xfrm>
            <a:off x="4183502" y="3042635"/>
            <a:ext cx="1749122" cy="16622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14901"/>
                </a:moveTo>
                <a:lnTo>
                  <a:pt x="3676" y="21600"/>
                </a:lnTo>
                <a:lnTo>
                  <a:pt x="9407" y="19081"/>
                </a:lnTo>
                <a:lnTo>
                  <a:pt x="12580" y="17686"/>
                </a:lnTo>
                <a:lnTo>
                  <a:pt x="15087" y="16584"/>
                </a:lnTo>
                <a:cubicBezTo>
                  <a:pt x="14567" y="16424"/>
                  <a:pt x="14156" y="16068"/>
                  <a:pt x="13960" y="15580"/>
                </a:cubicBezTo>
                <a:cubicBezTo>
                  <a:pt x="13746" y="15051"/>
                  <a:pt x="13808" y="14435"/>
                  <a:pt x="14130" y="13889"/>
                </a:cubicBezTo>
                <a:cubicBezTo>
                  <a:pt x="14401" y="13432"/>
                  <a:pt x="14836" y="13052"/>
                  <a:pt x="15357" y="12819"/>
                </a:cubicBezTo>
                <a:cubicBezTo>
                  <a:pt x="15708" y="12663"/>
                  <a:pt x="16084" y="12580"/>
                  <a:pt x="16444" y="12580"/>
                </a:cubicBezTo>
                <a:cubicBezTo>
                  <a:pt x="16444" y="12580"/>
                  <a:pt x="16444" y="12580"/>
                  <a:pt x="16444" y="12580"/>
                </a:cubicBezTo>
                <a:cubicBezTo>
                  <a:pt x="17262" y="12580"/>
                  <a:pt x="17941" y="13001"/>
                  <a:pt x="18214" y="13679"/>
                </a:cubicBezTo>
                <a:cubicBezTo>
                  <a:pt x="18414" y="14175"/>
                  <a:pt x="18369" y="14743"/>
                  <a:pt x="18106" y="15254"/>
                </a:cubicBezTo>
                <a:lnTo>
                  <a:pt x="21600" y="13721"/>
                </a:lnTo>
                <a:cubicBezTo>
                  <a:pt x="19422" y="13160"/>
                  <a:pt x="17457" y="11702"/>
                  <a:pt x="16247" y="9497"/>
                </a:cubicBezTo>
                <a:cubicBezTo>
                  <a:pt x="16175" y="9364"/>
                  <a:pt x="16108" y="9230"/>
                  <a:pt x="16042" y="9095"/>
                </a:cubicBezTo>
                <a:lnTo>
                  <a:pt x="11695" y="5607"/>
                </a:lnTo>
                <a:cubicBezTo>
                  <a:pt x="11392" y="5363"/>
                  <a:pt x="11278" y="4938"/>
                  <a:pt x="11416" y="4564"/>
                </a:cubicBezTo>
                <a:lnTo>
                  <a:pt x="11422" y="4548"/>
                </a:lnTo>
                <a:cubicBezTo>
                  <a:pt x="11516" y="4285"/>
                  <a:pt x="11783" y="4145"/>
                  <a:pt x="12043" y="4208"/>
                </a:cubicBezTo>
                <a:cubicBezTo>
                  <a:pt x="12489" y="4318"/>
                  <a:pt x="12909" y="4219"/>
                  <a:pt x="13135" y="3905"/>
                </a:cubicBezTo>
                <a:cubicBezTo>
                  <a:pt x="13483" y="3418"/>
                  <a:pt x="13232" y="2602"/>
                  <a:pt x="12575" y="2080"/>
                </a:cubicBezTo>
                <a:cubicBezTo>
                  <a:pt x="11918" y="1559"/>
                  <a:pt x="11102" y="1530"/>
                  <a:pt x="10754" y="2017"/>
                </a:cubicBezTo>
                <a:cubicBezTo>
                  <a:pt x="10529" y="2331"/>
                  <a:pt x="10555" y="2783"/>
                  <a:pt x="10778" y="3205"/>
                </a:cubicBezTo>
                <a:cubicBezTo>
                  <a:pt x="10908" y="3450"/>
                  <a:pt x="10853" y="3758"/>
                  <a:pt x="10639" y="3926"/>
                </a:cubicBezTo>
                <a:cubicBezTo>
                  <a:pt x="10332" y="4171"/>
                  <a:pt x="9908" y="4171"/>
                  <a:pt x="9601" y="3925"/>
                </a:cubicBezTo>
                <a:lnTo>
                  <a:pt x="4711" y="0"/>
                </a:lnTo>
                <a:cubicBezTo>
                  <a:pt x="3861" y="3539"/>
                  <a:pt x="3901" y="7320"/>
                  <a:pt x="4940" y="10936"/>
                </a:cubicBezTo>
                <a:lnTo>
                  <a:pt x="0" y="14901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31" name="Graphic 2"/>
          <p:cNvSpPr/>
          <p:nvPr/>
        </p:nvSpPr>
        <p:spPr>
          <a:xfrm>
            <a:off x="4995911" y="3905308"/>
            <a:ext cx="1598145" cy="15600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43" y="21600"/>
                </a:moveTo>
                <a:lnTo>
                  <a:pt x="18889" y="21600"/>
                </a:lnTo>
                <a:lnTo>
                  <a:pt x="19756" y="14694"/>
                </a:lnTo>
                <a:lnTo>
                  <a:pt x="20236" y="10870"/>
                </a:lnTo>
                <a:lnTo>
                  <a:pt x="20616" y="7849"/>
                </a:lnTo>
                <a:cubicBezTo>
                  <a:pt x="20186" y="8269"/>
                  <a:pt x="19641" y="8477"/>
                  <a:pt x="19093" y="8408"/>
                </a:cubicBezTo>
                <a:cubicBezTo>
                  <a:pt x="18500" y="8334"/>
                  <a:pt x="17978" y="7945"/>
                  <a:pt x="17664" y="7342"/>
                </a:cubicBezTo>
                <a:cubicBezTo>
                  <a:pt x="17400" y="6836"/>
                  <a:pt x="17297" y="6211"/>
                  <a:pt x="17372" y="5582"/>
                </a:cubicBezTo>
                <a:cubicBezTo>
                  <a:pt x="17422" y="5158"/>
                  <a:pt x="17553" y="4748"/>
                  <a:pt x="17751" y="4398"/>
                </a:cubicBezTo>
                <a:cubicBezTo>
                  <a:pt x="17751" y="4398"/>
                  <a:pt x="17751" y="4398"/>
                  <a:pt x="17751" y="4398"/>
                </a:cubicBezTo>
                <a:cubicBezTo>
                  <a:pt x="18199" y="3604"/>
                  <a:pt x="18950" y="3170"/>
                  <a:pt x="19710" y="3265"/>
                </a:cubicBezTo>
                <a:cubicBezTo>
                  <a:pt x="20266" y="3335"/>
                  <a:pt x="20752" y="3682"/>
                  <a:pt x="21069" y="4210"/>
                </a:cubicBezTo>
                <a:lnTo>
                  <a:pt x="21600" y="0"/>
                </a:lnTo>
                <a:cubicBezTo>
                  <a:pt x="19903" y="1816"/>
                  <a:pt x="17515" y="2947"/>
                  <a:pt x="14866" y="2947"/>
                </a:cubicBezTo>
                <a:cubicBezTo>
                  <a:pt x="14707" y="2947"/>
                  <a:pt x="14549" y="2940"/>
                  <a:pt x="14392" y="2932"/>
                </a:cubicBezTo>
                <a:lnTo>
                  <a:pt x="8871" y="5294"/>
                </a:lnTo>
                <a:cubicBezTo>
                  <a:pt x="8486" y="5459"/>
                  <a:pt x="8040" y="5343"/>
                  <a:pt x="7779" y="5010"/>
                </a:cubicBezTo>
                <a:lnTo>
                  <a:pt x="7768" y="4996"/>
                </a:lnTo>
                <a:cubicBezTo>
                  <a:pt x="7583" y="4764"/>
                  <a:pt x="7602" y="4431"/>
                  <a:pt x="7803" y="4213"/>
                </a:cubicBezTo>
                <a:cubicBezTo>
                  <a:pt x="8146" y="3838"/>
                  <a:pt x="8287" y="3378"/>
                  <a:pt x="8127" y="2991"/>
                </a:cubicBezTo>
                <a:cubicBezTo>
                  <a:pt x="7879" y="2394"/>
                  <a:pt x="7006" y="2202"/>
                  <a:pt x="6177" y="2563"/>
                </a:cubicBezTo>
                <a:cubicBezTo>
                  <a:pt x="5348" y="2924"/>
                  <a:pt x="4877" y="3700"/>
                  <a:pt x="5123" y="4297"/>
                </a:cubicBezTo>
                <a:cubicBezTo>
                  <a:pt x="5284" y="4683"/>
                  <a:pt x="5705" y="4899"/>
                  <a:pt x="6207" y="4907"/>
                </a:cubicBezTo>
                <a:cubicBezTo>
                  <a:pt x="6499" y="4911"/>
                  <a:pt x="6746" y="5128"/>
                  <a:pt x="6781" y="5426"/>
                </a:cubicBezTo>
                <a:cubicBezTo>
                  <a:pt x="6834" y="5855"/>
                  <a:pt x="6601" y="6267"/>
                  <a:pt x="6212" y="6433"/>
                </a:cubicBezTo>
                <a:lnTo>
                  <a:pt x="0" y="9091"/>
                </a:lnTo>
                <a:cubicBezTo>
                  <a:pt x="2723" y="11802"/>
                  <a:pt x="6150" y="13776"/>
                  <a:pt x="9976" y="14694"/>
                </a:cubicBezTo>
                <a:lnTo>
                  <a:pt x="10843" y="2160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32" name="Graphic 2"/>
          <p:cNvSpPr/>
          <p:nvPr/>
        </p:nvSpPr>
        <p:spPr>
          <a:xfrm>
            <a:off x="6346101" y="3235892"/>
            <a:ext cx="1662216" cy="17123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12" h="21600" fill="norm" stroke="1" extrusionOk="0">
                <a:moveTo>
                  <a:pt x="17660" y="18533"/>
                </a:moveTo>
                <a:lnTo>
                  <a:pt x="21512" y="12030"/>
                </a:lnTo>
                <a:lnTo>
                  <a:pt x="16337" y="8184"/>
                </a:lnTo>
                <a:lnTo>
                  <a:pt x="13471" y="6054"/>
                </a:lnTo>
                <a:lnTo>
                  <a:pt x="11207" y="4371"/>
                </a:lnTo>
                <a:cubicBezTo>
                  <a:pt x="11342" y="4909"/>
                  <a:pt x="11249" y="5445"/>
                  <a:pt x="10932" y="5855"/>
                </a:cubicBezTo>
                <a:cubicBezTo>
                  <a:pt x="10587" y="6301"/>
                  <a:pt x="10023" y="6545"/>
                  <a:pt x="9384" y="6525"/>
                </a:cubicBezTo>
                <a:cubicBezTo>
                  <a:pt x="8848" y="6508"/>
                  <a:pt x="8292" y="6307"/>
                  <a:pt x="7819" y="5960"/>
                </a:cubicBezTo>
                <a:cubicBezTo>
                  <a:pt x="7501" y="5726"/>
                  <a:pt x="7232" y="5433"/>
                  <a:pt x="7043" y="5114"/>
                </a:cubicBezTo>
                <a:cubicBezTo>
                  <a:pt x="7043" y="5114"/>
                  <a:pt x="7043" y="5114"/>
                  <a:pt x="7043" y="5114"/>
                </a:cubicBezTo>
                <a:cubicBezTo>
                  <a:pt x="6614" y="4390"/>
                  <a:pt x="6622" y="3586"/>
                  <a:pt x="7065" y="3015"/>
                </a:cubicBezTo>
                <a:cubicBezTo>
                  <a:pt x="7387" y="2597"/>
                  <a:pt x="7901" y="2362"/>
                  <a:pt x="8480" y="2346"/>
                </a:cubicBezTo>
                <a:lnTo>
                  <a:pt x="5326" y="0"/>
                </a:lnTo>
                <a:cubicBezTo>
                  <a:pt x="5983" y="2199"/>
                  <a:pt x="5756" y="4644"/>
                  <a:pt x="4488" y="6785"/>
                </a:cubicBezTo>
                <a:cubicBezTo>
                  <a:pt x="4412" y="6914"/>
                  <a:pt x="4331" y="7039"/>
                  <a:pt x="4249" y="7162"/>
                </a:cubicBezTo>
                <a:lnTo>
                  <a:pt x="3518" y="12700"/>
                </a:lnTo>
                <a:cubicBezTo>
                  <a:pt x="3468" y="13086"/>
                  <a:pt x="3161" y="13393"/>
                  <a:pt x="2765" y="13453"/>
                </a:cubicBezTo>
                <a:lnTo>
                  <a:pt x="2749" y="13456"/>
                </a:lnTo>
                <a:cubicBezTo>
                  <a:pt x="2473" y="13500"/>
                  <a:pt x="2212" y="13333"/>
                  <a:pt x="2131" y="13071"/>
                </a:cubicBezTo>
                <a:cubicBezTo>
                  <a:pt x="1992" y="12622"/>
                  <a:pt x="1687" y="12299"/>
                  <a:pt x="1298" y="12252"/>
                </a:cubicBezTo>
                <a:cubicBezTo>
                  <a:pt x="696" y="12180"/>
                  <a:pt x="122" y="12799"/>
                  <a:pt x="17" y="13633"/>
                </a:cubicBezTo>
                <a:cubicBezTo>
                  <a:pt x="-88" y="14467"/>
                  <a:pt x="314" y="15202"/>
                  <a:pt x="917" y="15275"/>
                </a:cubicBezTo>
                <a:cubicBezTo>
                  <a:pt x="1306" y="15321"/>
                  <a:pt x="1683" y="15079"/>
                  <a:pt x="1929" y="14677"/>
                </a:cubicBezTo>
                <a:cubicBezTo>
                  <a:pt x="2073" y="14443"/>
                  <a:pt x="2367" y="14341"/>
                  <a:pt x="2624" y="14450"/>
                </a:cubicBezTo>
                <a:cubicBezTo>
                  <a:pt x="2996" y="14602"/>
                  <a:pt x="3219" y="14978"/>
                  <a:pt x="3167" y="15369"/>
                </a:cubicBezTo>
                <a:lnTo>
                  <a:pt x="2345" y="21600"/>
                </a:lnTo>
                <a:cubicBezTo>
                  <a:pt x="5843" y="20634"/>
                  <a:pt x="9083" y="18763"/>
                  <a:pt x="11657" y="16089"/>
                </a:cubicBezTo>
                <a:lnTo>
                  <a:pt x="17660" y="18533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33" name="Graphic 2"/>
          <p:cNvSpPr/>
          <p:nvPr/>
        </p:nvSpPr>
        <p:spPr>
          <a:xfrm>
            <a:off x="6259376" y="2153164"/>
            <a:ext cx="1749122" cy="1662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6699"/>
                </a:moveTo>
                <a:lnTo>
                  <a:pt x="17924" y="0"/>
                </a:lnTo>
                <a:lnTo>
                  <a:pt x="12193" y="2519"/>
                </a:lnTo>
                <a:lnTo>
                  <a:pt x="9020" y="3914"/>
                </a:lnTo>
                <a:lnTo>
                  <a:pt x="6513" y="5016"/>
                </a:lnTo>
                <a:cubicBezTo>
                  <a:pt x="7033" y="5176"/>
                  <a:pt x="7444" y="5532"/>
                  <a:pt x="7640" y="6020"/>
                </a:cubicBezTo>
                <a:cubicBezTo>
                  <a:pt x="7854" y="6549"/>
                  <a:pt x="7792" y="7165"/>
                  <a:pt x="7470" y="7711"/>
                </a:cubicBezTo>
                <a:cubicBezTo>
                  <a:pt x="7199" y="8168"/>
                  <a:pt x="6764" y="8548"/>
                  <a:pt x="6243" y="8781"/>
                </a:cubicBezTo>
                <a:cubicBezTo>
                  <a:pt x="5892" y="8937"/>
                  <a:pt x="5516" y="9020"/>
                  <a:pt x="5156" y="9020"/>
                </a:cubicBezTo>
                <a:cubicBezTo>
                  <a:pt x="5156" y="9020"/>
                  <a:pt x="5156" y="9020"/>
                  <a:pt x="5156" y="9020"/>
                </a:cubicBezTo>
                <a:cubicBezTo>
                  <a:pt x="4338" y="9020"/>
                  <a:pt x="3659" y="8599"/>
                  <a:pt x="3386" y="7921"/>
                </a:cubicBezTo>
                <a:cubicBezTo>
                  <a:pt x="3186" y="7425"/>
                  <a:pt x="3231" y="6857"/>
                  <a:pt x="3494" y="6346"/>
                </a:cubicBezTo>
                <a:lnTo>
                  <a:pt x="0" y="7879"/>
                </a:lnTo>
                <a:cubicBezTo>
                  <a:pt x="2178" y="8440"/>
                  <a:pt x="4143" y="9898"/>
                  <a:pt x="5354" y="12103"/>
                </a:cubicBezTo>
                <a:cubicBezTo>
                  <a:pt x="5426" y="12236"/>
                  <a:pt x="5493" y="12370"/>
                  <a:pt x="5559" y="12505"/>
                </a:cubicBezTo>
                <a:lnTo>
                  <a:pt x="9906" y="15993"/>
                </a:lnTo>
                <a:cubicBezTo>
                  <a:pt x="10209" y="16237"/>
                  <a:pt x="10323" y="16662"/>
                  <a:pt x="10185" y="17036"/>
                </a:cubicBezTo>
                <a:lnTo>
                  <a:pt x="10179" y="17052"/>
                </a:lnTo>
                <a:cubicBezTo>
                  <a:pt x="10085" y="17315"/>
                  <a:pt x="9818" y="17455"/>
                  <a:pt x="9558" y="17392"/>
                </a:cubicBezTo>
                <a:cubicBezTo>
                  <a:pt x="9111" y="17282"/>
                  <a:pt x="8692" y="17381"/>
                  <a:pt x="8466" y="17695"/>
                </a:cubicBezTo>
                <a:cubicBezTo>
                  <a:pt x="8118" y="18182"/>
                  <a:pt x="8368" y="18998"/>
                  <a:pt x="9026" y="19520"/>
                </a:cubicBezTo>
                <a:cubicBezTo>
                  <a:pt x="9683" y="20041"/>
                  <a:pt x="10499" y="20070"/>
                  <a:pt x="10847" y="19583"/>
                </a:cubicBezTo>
                <a:cubicBezTo>
                  <a:pt x="11072" y="19269"/>
                  <a:pt x="11046" y="18817"/>
                  <a:pt x="10823" y="18395"/>
                </a:cubicBezTo>
                <a:cubicBezTo>
                  <a:pt x="10693" y="18150"/>
                  <a:pt x="10747" y="17842"/>
                  <a:pt x="10962" y="17674"/>
                </a:cubicBezTo>
                <a:cubicBezTo>
                  <a:pt x="11269" y="17429"/>
                  <a:pt x="11693" y="17429"/>
                  <a:pt x="11999" y="17675"/>
                </a:cubicBezTo>
                <a:lnTo>
                  <a:pt x="16890" y="21600"/>
                </a:lnTo>
                <a:cubicBezTo>
                  <a:pt x="17740" y="18061"/>
                  <a:pt x="17699" y="14280"/>
                  <a:pt x="16660" y="10664"/>
                </a:cubicBezTo>
                <a:lnTo>
                  <a:pt x="21600" y="6699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34" name="Graphic 2"/>
          <p:cNvSpPr/>
          <p:nvPr/>
        </p:nvSpPr>
        <p:spPr>
          <a:xfrm>
            <a:off x="6856752" y="4012554"/>
            <a:ext cx="346897" cy="3469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559" y="9685"/>
                </a:moveTo>
                <a:cubicBezTo>
                  <a:pt x="21269" y="8499"/>
                  <a:pt x="20764" y="7403"/>
                  <a:pt x="20052" y="6424"/>
                </a:cubicBezTo>
                <a:cubicBezTo>
                  <a:pt x="19336" y="5441"/>
                  <a:pt x="18482" y="4620"/>
                  <a:pt x="17510" y="3984"/>
                </a:cubicBezTo>
                <a:cubicBezTo>
                  <a:pt x="16549" y="3355"/>
                  <a:pt x="15480" y="2862"/>
                  <a:pt x="14331" y="2519"/>
                </a:cubicBezTo>
                <a:cubicBezTo>
                  <a:pt x="13386" y="2237"/>
                  <a:pt x="12410" y="2071"/>
                  <a:pt x="11431" y="2022"/>
                </a:cubicBezTo>
                <a:lnTo>
                  <a:pt x="11431" y="633"/>
                </a:lnTo>
                <a:cubicBezTo>
                  <a:pt x="11431" y="282"/>
                  <a:pt x="11148" y="0"/>
                  <a:pt x="10798" y="0"/>
                </a:cubicBezTo>
                <a:cubicBezTo>
                  <a:pt x="10448" y="0"/>
                  <a:pt x="10165" y="282"/>
                  <a:pt x="10165" y="633"/>
                </a:cubicBezTo>
                <a:lnTo>
                  <a:pt x="10165" y="2022"/>
                </a:lnTo>
                <a:cubicBezTo>
                  <a:pt x="8772" y="2090"/>
                  <a:pt x="7427" y="2376"/>
                  <a:pt x="6158" y="2881"/>
                </a:cubicBezTo>
                <a:cubicBezTo>
                  <a:pt x="4689" y="3468"/>
                  <a:pt x="3386" y="4361"/>
                  <a:pt x="2290" y="5536"/>
                </a:cubicBezTo>
                <a:cubicBezTo>
                  <a:pt x="1190" y="6714"/>
                  <a:pt x="433" y="8111"/>
                  <a:pt x="38" y="9685"/>
                </a:cubicBezTo>
                <a:cubicBezTo>
                  <a:pt x="4" y="9791"/>
                  <a:pt x="0" y="9889"/>
                  <a:pt x="0" y="9956"/>
                </a:cubicBezTo>
                <a:cubicBezTo>
                  <a:pt x="0" y="10231"/>
                  <a:pt x="105" y="10484"/>
                  <a:pt x="301" y="10680"/>
                </a:cubicBezTo>
                <a:cubicBezTo>
                  <a:pt x="497" y="10875"/>
                  <a:pt x="750" y="10981"/>
                  <a:pt x="1024" y="10981"/>
                </a:cubicBezTo>
                <a:cubicBezTo>
                  <a:pt x="1266" y="10981"/>
                  <a:pt x="1495" y="10890"/>
                  <a:pt x="1710" y="10713"/>
                </a:cubicBezTo>
                <a:lnTo>
                  <a:pt x="1736" y="10687"/>
                </a:lnTo>
                <a:cubicBezTo>
                  <a:pt x="2090" y="10352"/>
                  <a:pt x="2426" y="10103"/>
                  <a:pt x="2734" y="9945"/>
                </a:cubicBezTo>
                <a:cubicBezTo>
                  <a:pt x="2998" y="9806"/>
                  <a:pt x="3322" y="9734"/>
                  <a:pt x="3687" y="9734"/>
                </a:cubicBezTo>
                <a:cubicBezTo>
                  <a:pt x="4124" y="9734"/>
                  <a:pt x="4527" y="9851"/>
                  <a:pt x="4919" y="10092"/>
                </a:cubicBezTo>
                <a:cubicBezTo>
                  <a:pt x="5333" y="10348"/>
                  <a:pt x="5695" y="10687"/>
                  <a:pt x="5992" y="11105"/>
                </a:cubicBezTo>
                <a:cubicBezTo>
                  <a:pt x="6037" y="11173"/>
                  <a:pt x="6101" y="11271"/>
                  <a:pt x="6177" y="11399"/>
                </a:cubicBezTo>
                <a:cubicBezTo>
                  <a:pt x="6297" y="11602"/>
                  <a:pt x="6346" y="11681"/>
                  <a:pt x="6373" y="11723"/>
                </a:cubicBezTo>
                <a:cubicBezTo>
                  <a:pt x="6580" y="12039"/>
                  <a:pt x="6889" y="12216"/>
                  <a:pt x="7243" y="12216"/>
                </a:cubicBezTo>
                <a:cubicBezTo>
                  <a:pt x="7604" y="12216"/>
                  <a:pt x="7917" y="12043"/>
                  <a:pt x="8128" y="11723"/>
                </a:cubicBezTo>
                <a:cubicBezTo>
                  <a:pt x="8169" y="11659"/>
                  <a:pt x="8233" y="11553"/>
                  <a:pt x="8324" y="11402"/>
                </a:cubicBezTo>
                <a:cubicBezTo>
                  <a:pt x="8399" y="11274"/>
                  <a:pt x="8463" y="11173"/>
                  <a:pt x="8508" y="11105"/>
                </a:cubicBezTo>
                <a:cubicBezTo>
                  <a:pt x="8809" y="10687"/>
                  <a:pt x="9167" y="10348"/>
                  <a:pt x="9578" y="10092"/>
                </a:cubicBezTo>
                <a:cubicBezTo>
                  <a:pt x="9770" y="9972"/>
                  <a:pt x="9966" y="9885"/>
                  <a:pt x="10169" y="9825"/>
                </a:cubicBezTo>
                <a:lnTo>
                  <a:pt x="10169" y="19597"/>
                </a:lnTo>
                <a:cubicBezTo>
                  <a:pt x="10169" y="20003"/>
                  <a:pt x="9838" y="20335"/>
                  <a:pt x="9431" y="20335"/>
                </a:cubicBezTo>
                <a:cubicBezTo>
                  <a:pt x="9024" y="20335"/>
                  <a:pt x="8693" y="20003"/>
                  <a:pt x="8693" y="19597"/>
                </a:cubicBezTo>
                <a:lnTo>
                  <a:pt x="8693" y="18143"/>
                </a:lnTo>
                <a:cubicBezTo>
                  <a:pt x="8693" y="17793"/>
                  <a:pt x="8410" y="17510"/>
                  <a:pt x="8060" y="17510"/>
                </a:cubicBezTo>
                <a:cubicBezTo>
                  <a:pt x="7710" y="17510"/>
                  <a:pt x="7427" y="17793"/>
                  <a:pt x="7427" y="18143"/>
                </a:cubicBezTo>
                <a:lnTo>
                  <a:pt x="7427" y="19597"/>
                </a:lnTo>
                <a:cubicBezTo>
                  <a:pt x="7427" y="20700"/>
                  <a:pt x="8327" y="21600"/>
                  <a:pt x="9431" y="21600"/>
                </a:cubicBezTo>
                <a:cubicBezTo>
                  <a:pt x="10534" y="21600"/>
                  <a:pt x="11435" y="20700"/>
                  <a:pt x="11435" y="19597"/>
                </a:cubicBezTo>
                <a:lnTo>
                  <a:pt x="11435" y="9825"/>
                </a:lnTo>
                <a:cubicBezTo>
                  <a:pt x="11638" y="9885"/>
                  <a:pt x="11834" y="9972"/>
                  <a:pt x="12026" y="10092"/>
                </a:cubicBezTo>
                <a:cubicBezTo>
                  <a:pt x="12436" y="10348"/>
                  <a:pt x="12798" y="10687"/>
                  <a:pt x="13096" y="11105"/>
                </a:cubicBezTo>
                <a:cubicBezTo>
                  <a:pt x="13141" y="11169"/>
                  <a:pt x="13201" y="11267"/>
                  <a:pt x="13280" y="11399"/>
                </a:cubicBezTo>
                <a:cubicBezTo>
                  <a:pt x="13401" y="11602"/>
                  <a:pt x="13450" y="11681"/>
                  <a:pt x="13476" y="11723"/>
                </a:cubicBezTo>
                <a:cubicBezTo>
                  <a:pt x="13683" y="12039"/>
                  <a:pt x="13996" y="12216"/>
                  <a:pt x="14357" y="12216"/>
                </a:cubicBezTo>
                <a:cubicBezTo>
                  <a:pt x="14711" y="12216"/>
                  <a:pt x="15020" y="12043"/>
                  <a:pt x="15227" y="11723"/>
                </a:cubicBezTo>
                <a:cubicBezTo>
                  <a:pt x="15254" y="11681"/>
                  <a:pt x="15303" y="11602"/>
                  <a:pt x="15423" y="11402"/>
                </a:cubicBezTo>
                <a:cubicBezTo>
                  <a:pt x="15502" y="11271"/>
                  <a:pt x="15563" y="11169"/>
                  <a:pt x="15608" y="11105"/>
                </a:cubicBezTo>
                <a:cubicBezTo>
                  <a:pt x="15909" y="10687"/>
                  <a:pt x="16271" y="10348"/>
                  <a:pt x="16681" y="10092"/>
                </a:cubicBezTo>
                <a:cubicBezTo>
                  <a:pt x="17073" y="9851"/>
                  <a:pt x="17476" y="9734"/>
                  <a:pt x="17913" y="9734"/>
                </a:cubicBezTo>
                <a:cubicBezTo>
                  <a:pt x="18278" y="9734"/>
                  <a:pt x="18602" y="9806"/>
                  <a:pt x="18866" y="9945"/>
                </a:cubicBezTo>
                <a:cubicBezTo>
                  <a:pt x="19171" y="10103"/>
                  <a:pt x="19506" y="10356"/>
                  <a:pt x="19864" y="10687"/>
                </a:cubicBezTo>
                <a:lnTo>
                  <a:pt x="19890" y="10710"/>
                </a:lnTo>
                <a:cubicBezTo>
                  <a:pt x="20105" y="10887"/>
                  <a:pt x="20335" y="10981"/>
                  <a:pt x="20576" y="10981"/>
                </a:cubicBezTo>
                <a:cubicBezTo>
                  <a:pt x="20850" y="10981"/>
                  <a:pt x="21103" y="10875"/>
                  <a:pt x="21299" y="10680"/>
                </a:cubicBezTo>
                <a:cubicBezTo>
                  <a:pt x="21495" y="10484"/>
                  <a:pt x="21600" y="10231"/>
                  <a:pt x="21600" y="9956"/>
                </a:cubicBezTo>
                <a:lnTo>
                  <a:pt x="21600" y="9953"/>
                </a:lnTo>
                <a:cubicBezTo>
                  <a:pt x="21596" y="9885"/>
                  <a:pt x="21592" y="9791"/>
                  <a:pt x="21559" y="9685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442" name="Graphic 2"/>
          <p:cNvGrpSpPr/>
          <p:nvPr/>
        </p:nvGrpSpPr>
        <p:grpSpPr>
          <a:xfrm>
            <a:off x="4774526" y="3682290"/>
            <a:ext cx="367706" cy="367827"/>
            <a:chOff x="0" y="0"/>
            <a:chExt cx="367705" cy="367826"/>
          </a:xfrm>
        </p:grpSpPr>
        <p:grpSp>
          <p:nvGrpSpPr>
            <p:cNvPr id="439" name="Graphic 2"/>
            <p:cNvGrpSpPr/>
            <p:nvPr/>
          </p:nvGrpSpPr>
          <p:grpSpPr>
            <a:xfrm>
              <a:off x="21533" y="-1"/>
              <a:ext cx="324578" cy="367827"/>
              <a:chOff x="0" y="0"/>
              <a:chExt cx="324576" cy="367825"/>
            </a:xfrm>
          </p:grpSpPr>
          <p:sp>
            <p:nvSpPr>
              <p:cNvPr id="435" name="Graphic 2"/>
              <p:cNvSpPr/>
              <p:nvPr/>
            </p:nvSpPr>
            <p:spPr>
              <a:xfrm>
                <a:off x="-1" y="44640"/>
                <a:ext cx="86135" cy="8613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39" y="21600"/>
                      <a:pt x="0" y="16746"/>
                      <a:pt x="0" y="10800"/>
                    </a:cubicBezTo>
                    <a:cubicBezTo>
                      <a:pt x="0" y="4854"/>
                      <a:pt x="4854" y="0"/>
                      <a:pt x="10800" y="0"/>
                    </a:cubicBezTo>
                    <a:cubicBezTo>
                      <a:pt x="16761" y="0"/>
                      <a:pt x="21600" y="4854"/>
                      <a:pt x="21600" y="10800"/>
                    </a:cubicBezTo>
                    <a:cubicBezTo>
                      <a:pt x="21600" y="16746"/>
                      <a:pt x="16761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436" name="Graphic 2"/>
              <p:cNvSpPr/>
              <p:nvPr/>
            </p:nvSpPr>
            <p:spPr>
              <a:xfrm>
                <a:off x="238442" y="44640"/>
                <a:ext cx="86135" cy="8613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39" y="21600"/>
                      <a:pt x="0" y="16746"/>
                      <a:pt x="0" y="10800"/>
                    </a:cubicBezTo>
                    <a:cubicBezTo>
                      <a:pt x="0" y="4854"/>
                      <a:pt x="4854" y="0"/>
                      <a:pt x="10800" y="0"/>
                    </a:cubicBezTo>
                    <a:cubicBezTo>
                      <a:pt x="16761" y="0"/>
                      <a:pt x="21600" y="4854"/>
                      <a:pt x="21600" y="10800"/>
                    </a:cubicBezTo>
                    <a:cubicBezTo>
                      <a:pt x="21600" y="16746"/>
                      <a:pt x="16761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437" name="Graphic 2"/>
              <p:cNvSpPr/>
              <p:nvPr/>
            </p:nvSpPr>
            <p:spPr>
              <a:xfrm>
                <a:off x="108394" y="-1"/>
                <a:ext cx="107790" cy="10779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48" y="21600"/>
                      <a:pt x="0" y="16752"/>
                      <a:pt x="0" y="10800"/>
                    </a:cubicBezTo>
                    <a:cubicBezTo>
                      <a:pt x="0" y="4848"/>
                      <a:pt x="4848" y="0"/>
                      <a:pt x="10800" y="0"/>
                    </a:cubicBezTo>
                    <a:cubicBezTo>
                      <a:pt x="16752" y="0"/>
                      <a:pt x="21600" y="4848"/>
                      <a:pt x="21600" y="10800"/>
                    </a:cubicBezTo>
                    <a:cubicBezTo>
                      <a:pt x="21600" y="16764"/>
                      <a:pt x="16752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438" name="Graphic 2"/>
              <p:cNvSpPr/>
              <p:nvPr/>
            </p:nvSpPr>
            <p:spPr>
              <a:xfrm>
                <a:off x="86920" y="108877"/>
                <a:ext cx="150736" cy="25894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1" h="21600" fill="norm" stroke="1" extrusionOk="0">
                    <a:moveTo>
                      <a:pt x="12347" y="0"/>
                    </a:moveTo>
                    <a:lnTo>
                      <a:pt x="12347" y="6201"/>
                    </a:lnTo>
                    <a:cubicBezTo>
                      <a:pt x="12347" y="6695"/>
                      <a:pt x="11653" y="7099"/>
                      <a:pt x="10804" y="7099"/>
                    </a:cubicBezTo>
                    <a:cubicBezTo>
                      <a:pt x="9955" y="7099"/>
                      <a:pt x="9262" y="6695"/>
                      <a:pt x="9262" y="6201"/>
                    </a:cubicBezTo>
                    <a:lnTo>
                      <a:pt x="9262" y="0"/>
                    </a:lnTo>
                    <a:cubicBezTo>
                      <a:pt x="4038" y="439"/>
                      <a:pt x="0" y="3037"/>
                      <a:pt x="0" y="6201"/>
                    </a:cubicBezTo>
                    <a:lnTo>
                      <a:pt x="0" y="11595"/>
                    </a:lnTo>
                    <a:cubicBezTo>
                      <a:pt x="0" y="12089"/>
                      <a:pt x="693" y="12493"/>
                      <a:pt x="1542" y="12493"/>
                    </a:cubicBezTo>
                    <a:lnTo>
                      <a:pt x="4999" y="12493"/>
                    </a:lnTo>
                    <a:lnTo>
                      <a:pt x="6178" y="20778"/>
                    </a:lnTo>
                    <a:cubicBezTo>
                      <a:pt x="6247" y="21242"/>
                      <a:pt x="6914" y="21600"/>
                      <a:pt x="7711" y="21600"/>
                    </a:cubicBezTo>
                    <a:lnTo>
                      <a:pt x="13880" y="21600"/>
                    </a:lnTo>
                    <a:cubicBezTo>
                      <a:pt x="14686" y="21600"/>
                      <a:pt x="15353" y="21242"/>
                      <a:pt x="15414" y="20778"/>
                    </a:cubicBezTo>
                    <a:lnTo>
                      <a:pt x="16592" y="12493"/>
                    </a:lnTo>
                    <a:lnTo>
                      <a:pt x="20049" y="12493"/>
                    </a:lnTo>
                    <a:cubicBezTo>
                      <a:pt x="20898" y="12493"/>
                      <a:pt x="21591" y="12089"/>
                      <a:pt x="21591" y="11595"/>
                    </a:cubicBezTo>
                    <a:lnTo>
                      <a:pt x="21591" y="6201"/>
                    </a:lnTo>
                    <a:cubicBezTo>
                      <a:pt x="21600" y="3037"/>
                      <a:pt x="17562" y="439"/>
                      <a:pt x="12347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440" name="Graphic 2"/>
            <p:cNvSpPr/>
            <p:nvPr/>
          </p:nvSpPr>
          <p:spPr>
            <a:xfrm>
              <a:off x="0" y="130714"/>
              <a:ext cx="104826" cy="2370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7761" y="10803"/>
                  </a:moveTo>
                  <a:lnTo>
                    <a:pt x="17761" y="4911"/>
                  </a:lnTo>
                  <a:cubicBezTo>
                    <a:pt x="17761" y="3439"/>
                    <a:pt x="18659" y="2072"/>
                    <a:pt x="20104" y="849"/>
                  </a:cubicBezTo>
                  <a:cubicBezTo>
                    <a:pt x="18110" y="325"/>
                    <a:pt x="15804" y="0"/>
                    <a:pt x="13324" y="0"/>
                  </a:cubicBezTo>
                  <a:cubicBezTo>
                    <a:pt x="5983" y="0"/>
                    <a:pt x="0" y="2640"/>
                    <a:pt x="0" y="5892"/>
                  </a:cubicBezTo>
                  <a:lnTo>
                    <a:pt x="0" y="10803"/>
                  </a:lnTo>
                  <a:cubicBezTo>
                    <a:pt x="0" y="11343"/>
                    <a:pt x="997" y="11784"/>
                    <a:pt x="2219" y="11784"/>
                  </a:cubicBezTo>
                  <a:lnTo>
                    <a:pt x="4649" y="11784"/>
                  </a:lnTo>
                  <a:lnTo>
                    <a:pt x="6668" y="20718"/>
                  </a:lnTo>
                  <a:cubicBezTo>
                    <a:pt x="6780" y="21220"/>
                    <a:pt x="7740" y="21600"/>
                    <a:pt x="8874" y="21600"/>
                  </a:cubicBezTo>
                  <a:lnTo>
                    <a:pt x="17749" y="21600"/>
                  </a:lnTo>
                  <a:cubicBezTo>
                    <a:pt x="18883" y="21600"/>
                    <a:pt x="19843" y="21220"/>
                    <a:pt x="19955" y="20718"/>
                  </a:cubicBezTo>
                  <a:lnTo>
                    <a:pt x="21600" y="13465"/>
                  </a:lnTo>
                  <a:cubicBezTo>
                    <a:pt x="19344" y="12996"/>
                    <a:pt x="17761" y="11982"/>
                    <a:pt x="17761" y="1080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41" name="Graphic 2"/>
            <p:cNvSpPr/>
            <p:nvPr/>
          </p:nvSpPr>
          <p:spPr>
            <a:xfrm>
              <a:off x="262819" y="130774"/>
              <a:ext cx="104887" cy="2370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5892"/>
                  </a:moveTo>
                  <a:cubicBezTo>
                    <a:pt x="21600" y="2646"/>
                    <a:pt x="15633" y="0"/>
                    <a:pt x="8284" y="0"/>
                  </a:cubicBezTo>
                  <a:cubicBezTo>
                    <a:pt x="5805" y="0"/>
                    <a:pt x="3500" y="320"/>
                    <a:pt x="1507" y="849"/>
                  </a:cubicBezTo>
                  <a:cubicBezTo>
                    <a:pt x="2952" y="2072"/>
                    <a:pt x="3849" y="3439"/>
                    <a:pt x="3849" y="4911"/>
                  </a:cubicBezTo>
                  <a:lnTo>
                    <a:pt x="3849" y="10803"/>
                  </a:lnTo>
                  <a:cubicBezTo>
                    <a:pt x="3849" y="11982"/>
                    <a:pt x="2267" y="12991"/>
                    <a:pt x="0" y="13465"/>
                  </a:cubicBezTo>
                  <a:lnTo>
                    <a:pt x="1644" y="20718"/>
                  </a:lnTo>
                  <a:cubicBezTo>
                    <a:pt x="1756" y="21220"/>
                    <a:pt x="2715" y="21600"/>
                    <a:pt x="3849" y="21600"/>
                  </a:cubicBezTo>
                  <a:lnTo>
                    <a:pt x="12718" y="21600"/>
                  </a:lnTo>
                  <a:cubicBezTo>
                    <a:pt x="13852" y="21600"/>
                    <a:pt x="14811" y="21220"/>
                    <a:pt x="14923" y="20718"/>
                  </a:cubicBezTo>
                  <a:lnTo>
                    <a:pt x="16941" y="11784"/>
                  </a:lnTo>
                  <a:lnTo>
                    <a:pt x="19370" y="11784"/>
                  </a:lnTo>
                  <a:cubicBezTo>
                    <a:pt x="20591" y="11784"/>
                    <a:pt x="21587" y="11343"/>
                    <a:pt x="21587" y="10803"/>
                  </a:cubicBezTo>
                  <a:lnTo>
                    <a:pt x="21587" y="5892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443" name="Graphic 2"/>
          <p:cNvSpPr/>
          <p:nvPr/>
        </p:nvSpPr>
        <p:spPr>
          <a:xfrm>
            <a:off x="6078639" y="2057109"/>
            <a:ext cx="346958" cy="3469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122" y="0"/>
                </a:moveTo>
                <a:lnTo>
                  <a:pt x="2474" y="0"/>
                </a:lnTo>
                <a:cubicBezTo>
                  <a:pt x="1107" y="0"/>
                  <a:pt x="0" y="1111"/>
                  <a:pt x="0" y="2474"/>
                </a:cubicBezTo>
                <a:lnTo>
                  <a:pt x="0" y="14622"/>
                </a:lnTo>
                <a:cubicBezTo>
                  <a:pt x="0" y="15989"/>
                  <a:pt x="1111" y="17096"/>
                  <a:pt x="2474" y="17096"/>
                </a:cubicBezTo>
                <a:lnTo>
                  <a:pt x="3600" y="17096"/>
                </a:lnTo>
                <a:lnTo>
                  <a:pt x="3600" y="20922"/>
                </a:lnTo>
                <a:cubicBezTo>
                  <a:pt x="3600" y="21193"/>
                  <a:pt x="3766" y="21442"/>
                  <a:pt x="4018" y="21547"/>
                </a:cubicBezTo>
                <a:cubicBezTo>
                  <a:pt x="4101" y="21581"/>
                  <a:pt x="4187" y="21600"/>
                  <a:pt x="4278" y="21600"/>
                </a:cubicBezTo>
                <a:cubicBezTo>
                  <a:pt x="4455" y="21600"/>
                  <a:pt x="4624" y="21532"/>
                  <a:pt x="4756" y="21400"/>
                </a:cubicBezTo>
                <a:lnTo>
                  <a:pt x="9057" y="17100"/>
                </a:lnTo>
                <a:lnTo>
                  <a:pt x="19126" y="17100"/>
                </a:lnTo>
                <a:cubicBezTo>
                  <a:pt x="20493" y="17100"/>
                  <a:pt x="21600" y="15989"/>
                  <a:pt x="21600" y="14626"/>
                </a:cubicBezTo>
                <a:lnTo>
                  <a:pt x="21600" y="2478"/>
                </a:lnTo>
                <a:cubicBezTo>
                  <a:pt x="21596" y="1111"/>
                  <a:pt x="20485" y="0"/>
                  <a:pt x="19122" y="0"/>
                </a:cubicBezTo>
                <a:close/>
                <a:moveTo>
                  <a:pt x="12634" y="12502"/>
                </a:moveTo>
                <a:cubicBezTo>
                  <a:pt x="12634" y="13052"/>
                  <a:pt x="12186" y="13500"/>
                  <a:pt x="11625" y="13500"/>
                </a:cubicBezTo>
                <a:lnTo>
                  <a:pt x="9968" y="13500"/>
                </a:lnTo>
                <a:cubicBezTo>
                  <a:pt x="9482" y="13500"/>
                  <a:pt x="8959" y="13138"/>
                  <a:pt x="8959" y="12340"/>
                </a:cubicBezTo>
                <a:lnTo>
                  <a:pt x="8959" y="11854"/>
                </a:lnTo>
                <a:lnTo>
                  <a:pt x="12630" y="11854"/>
                </a:lnTo>
                <a:lnTo>
                  <a:pt x="12630" y="12502"/>
                </a:lnTo>
                <a:close/>
                <a:moveTo>
                  <a:pt x="13361" y="9840"/>
                </a:moveTo>
                <a:cubicBezTo>
                  <a:pt x="12984" y="10145"/>
                  <a:pt x="12739" y="10540"/>
                  <a:pt x="12660" y="10954"/>
                </a:cubicBezTo>
                <a:lnTo>
                  <a:pt x="8944" y="10954"/>
                </a:lnTo>
                <a:cubicBezTo>
                  <a:pt x="8880" y="10548"/>
                  <a:pt x="8657" y="10171"/>
                  <a:pt x="8288" y="9885"/>
                </a:cubicBezTo>
                <a:cubicBezTo>
                  <a:pt x="7290" y="9102"/>
                  <a:pt x="6722" y="7923"/>
                  <a:pt x="6748" y="6646"/>
                </a:cubicBezTo>
                <a:cubicBezTo>
                  <a:pt x="6793" y="4504"/>
                  <a:pt x="8586" y="2730"/>
                  <a:pt x="10736" y="2704"/>
                </a:cubicBezTo>
                <a:cubicBezTo>
                  <a:pt x="11824" y="2677"/>
                  <a:pt x="12867" y="3099"/>
                  <a:pt x="13651" y="3875"/>
                </a:cubicBezTo>
                <a:cubicBezTo>
                  <a:pt x="14426" y="4632"/>
                  <a:pt x="14848" y="5649"/>
                  <a:pt x="14848" y="6729"/>
                </a:cubicBezTo>
                <a:cubicBezTo>
                  <a:pt x="14848" y="7938"/>
                  <a:pt x="14306" y="9072"/>
                  <a:pt x="13361" y="984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44" name="Graphic 2"/>
          <p:cNvSpPr/>
          <p:nvPr/>
        </p:nvSpPr>
        <p:spPr>
          <a:xfrm>
            <a:off x="7013839" y="2748120"/>
            <a:ext cx="368492" cy="3253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6" h="21600" fill="norm" stroke="1" extrusionOk="0">
                <a:moveTo>
                  <a:pt x="15861" y="0"/>
                </a:moveTo>
                <a:cubicBezTo>
                  <a:pt x="14687" y="0"/>
                  <a:pt x="13613" y="422"/>
                  <a:pt x="12666" y="1249"/>
                </a:cubicBezTo>
                <a:cubicBezTo>
                  <a:pt x="11759" y="2044"/>
                  <a:pt x="11153" y="3056"/>
                  <a:pt x="10798" y="3795"/>
                </a:cubicBezTo>
                <a:cubicBezTo>
                  <a:pt x="10444" y="3061"/>
                  <a:pt x="9838" y="2044"/>
                  <a:pt x="8930" y="1249"/>
                </a:cubicBezTo>
                <a:cubicBezTo>
                  <a:pt x="7983" y="418"/>
                  <a:pt x="6909" y="0"/>
                  <a:pt x="5736" y="0"/>
                </a:cubicBezTo>
                <a:cubicBezTo>
                  <a:pt x="2464" y="0"/>
                  <a:pt x="0" y="3032"/>
                  <a:pt x="0" y="7049"/>
                </a:cubicBezTo>
                <a:cubicBezTo>
                  <a:pt x="0" y="11390"/>
                  <a:pt x="3077" y="14363"/>
                  <a:pt x="7735" y="18857"/>
                </a:cubicBezTo>
                <a:cubicBezTo>
                  <a:pt x="8526" y="19620"/>
                  <a:pt x="9423" y="20487"/>
                  <a:pt x="10355" y="21411"/>
                </a:cubicBezTo>
                <a:cubicBezTo>
                  <a:pt x="10479" y="21532"/>
                  <a:pt x="10635" y="21600"/>
                  <a:pt x="10798" y="21600"/>
                </a:cubicBezTo>
                <a:cubicBezTo>
                  <a:pt x="10961" y="21600"/>
                  <a:pt x="11121" y="21532"/>
                  <a:pt x="11241" y="21411"/>
                </a:cubicBezTo>
                <a:cubicBezTo>
                  <a:pt x="12174" y="20487"/>
                  <a:pt x="13071" y="19624"/>
                  <a:pt x="13861" y="18857"/>
                </a:cubicBezTo>
                <a:cubicBezTo>
                  <a:pt x="18519" y="14359"/>
                  <a:pt x="21596" y="11390"/>
                  <a:pt x="21596" y="7049"/>
                </a:cubicBezTo>
                <a:cubicBezTo>
                  <a:pt x="21600" y="3032"/>
                  <a:pt x="19133" y="0"/>
                  <a:pt x="15861" y="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447" name="Graphic 2"/>
          <p:cNvGrpSpPr/>
          <p:nvPr/>
        </p:nvGrpSpPr>
        <p:grpSpPr>
          <a:xfrm>
            <a:off x="5008628" y="2490987"/>
            <a:ext cx="290615" cy="341272"/>
            <a:chOff x="0" y="0"/>
            <a:chExt cx="290613" cy="341271"/>
          </a:xfrm>
        </p:grpSpPr>
        <p:sp>
          <p:nvSpPr>
            <p:cNvPr id="445" name="Graphic 2"/>
            <p:cNvSpPr/>
            <p:nvPr/>
          </p:nvSpPr>
          <p:spPr>
            <a:xfrm>
              <a:off x="80313" y="105551"/>
              <a:ext cx="130049" cy="1300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842" y="0"/>
                    <a:pt x="0" y="4842"/>
                    <a:pt x="0" y="10800"/>
                  </a:cubicBezTo>
                  <a:cubicBezTo>
                    <a:pt x="0" y="16758"/>
                    <a:pt x="4842" y="21600"/>
                    <a:pt x="10800" y="21600"/>
                  </a:cubicBezTo>
                  <a:cubicBezTo>
                    <a:pt x="16758" y="21600"/>
                    <a:pt x="21600" y="16758"/>
                    <a:pt x="21600" y="10800"/>
                  </a:cubicBezTo>
                  <a:cubicBezTo>
                    <a:pt x="21600" y="4853"/>
                    <a:pt x="16748" y="0"/>
                    <a:pt x="10800" y="0"/>
                  </a:cubicBezTo>
                  <a:close/>
                  <a:moveTo>
                    <a:pt x="17210" y="8771"/>
                  </a:moveTo>
                  <a:lnTo>
                    <a:pt x="9474" y="16506"/>
                  </a:lnTo>
                  <a:cubicBezTo>
                    <a:pt x="9152" y="16828"/>
                    <a:pt x="8720" y="16999"/>
                    <a:pt x="8298" y="16999"/>
                  </a:cubicBezTo>
                  <a:cubicBezTo>
                    <a:pt x="7876" y="16999"/>
                    <a:pt x="7444" y="16838"/>
                    <a:pt x="7123" y="16506"/>
                  </a:cubicBezTo>
                  <a:lnTo>
                    <a:pt x="4169" y="13553"/>
                  </a:lnTo>
                  <a:cubicBezTo>
                    <a:pt x="3516" y="12900"/>
                    <a:pt x="3516" y="11855"/>
                    <a:pt x="4169" y="11202"/>
                  </a:cubicBezTo>
                  <a:cubicBezTo>
                    <a:pt x="4822" y="10549"/>
                    <a:pt x="5867" y="10549"/>
                    <a:pt x="6520" y="11202"/>
                  </a:cubicBezTo>
                  <a:lnTo>
                    <a:pt x="8298" y="12980"/>
                  </a:lnTo>
                  <a:lnTo>
                    <a:pt x="14859" y="6420"/>
                  </a:lnTo>
                  <a:cubicBezTo>
                    <a:pt x="15512" y="5767"/>
                    <a:pt x="16557" y="5767"/>
                    <a:pt x="17210" y="6420"/>
                  </a:cubicBezTo>
                  <a:cubicBezTo>
                    <a:pt x="17863" y="7063"/>
                    <a:pt x="17863" y="8118"/>
                    <a:pt x="17210" y="877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46" name="Graphic 2"/>
            <p:cNvSpPr/>
            <p:nvPr/>
          </p:nvSpPr>
          <p:spPr>
            <a:xfrm>
              <a:off x="0" y="-1"/>
              <a:ext cx="290614" cy="3412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02" h="21478" fill="norm" stroke="1" extrusionOk="0">
                  <a:moveTo>
                    <a:pt x="21376" y="5824"/>
                  </a:moveTo>
                  <a:lnTo>
                    <a:pt x="21376" y="5809"/>
                  </a:lnTo>
                  <a:cubicBezTo>
                    <a:pt x="21367" y="5604"/>
                    <a:pt x="21358" y="5383"/>
                    <a:pt x="21354" y="5143"/>
                  </a:cubicBezTo>
                  <a:cubicBezTo>
                    <a:pt x="21332" y="3959"/>
                    <a:pt x="20231" y="2981"/>
                    <a:pt x="18846" y="2912"/>
                  </a:cubicBezTo>
                  <a:cubicBezTo>
                    <a:pt x="15955" y="2775"/>
                    <a:pt x="13723" y="1968"/>
                    <a:pt x="11812" y="377"/>
                  </a:cubicBezTo>
                  <a:lnTo>
                    <a:pt x="11795" y="365"/>
                  </a:lnTo>
                  <a:cubicBezTo>
                    <a:pt x="11171" y="-122"/>
                    <a:pt x="10231" y="-122"/>
                    <a:pt x="9607" y="365"/>
                  </a:cubicBezTo>
                  <a:lnTo>
                    <a:pt x="9590" y="377"/>
                  </a:lnTo>
                  <a:cubicBezTo>
                    <a:pt x="7679" y="1968"/>
                    <a:pt x="5442" y="2771"/>
                    <a:pt x="2556" y="2912"/>
                  </a:cubicBezTo>
                  <a:cubicBezTo>
                    <a:pt x="1171" y="2977"/>
                    <a:pt x="70" y="3959"/>
                    <a:pt x="48" y="5143"/>
                  </a:cubicBezTo>
                  <a:cubicBezTo>
                    <a:pt x="44" y="5383"/>
                    <a:pt x="35" y="5604"/>
                    <a:pt x="26" y="5809"/>
                  </a:cubicBezTo>
                  <a:lnTo>
                    <a:pt x="26" y="5847"/>
                  </a:lnTo>
                  <a:cubicBezTo>
                    <a:pt x="-32" y="8363"/>
                    <a:pt x="-99" y="11500"/>
                    <a:pt x="1126" y="14344"/>
                  </a:cubicBezTo>
                  <a:cubicBezTo>
                    <a:pt x="1799" y="15909"/>
                    <a:pt x="2823" y="17268"/>
                    <a:pt x="4164" y="18387"/>
                  </a:cubicBezTo>
                  <a:cubicBezTo>
                    <a:pt x="5692" y="19658"/>
                    <a:pt x="7687" y="20671"/>
                    <a:pt x="10106" y="21390"/>
                  </a:cubicBezTo>
                  <a:cubicBezTo>
                    <a:pt x="10187" y="21413"/>
                    <a:pt x="10267" y="21432"/>
                    <a:pt x="10351" y="21448"/>
                  </a:cubicBezTo>
                  <a:cubicBezTo>
                    <a:pt x="10467" y="21467"/>
                    <a:pt x="10587" y="21478"/>
                    <a:pt x="10703" y="21478"/>
                  </a:cubicBezTo>
                  <a:cubicBezTo>
                    <a:pt x="10819" y="21478"/>
                    <a:pt x="10939" y="21467"/>
                    <a:pt x="11055" y="21448"/>
                  </a:cubicBezTo>
                  <a:cubicBezTo>
                    <a:pt x="11140" y="21432"/>
                    <a:pt x="11220" y="21413"/>
                    <a:pt x="11300" y="21390"/>
                  </a:cubicBezTo>
                  <a:cubicBezTo>
                    <a:pt x="13715" y="20671"/>
                    <a:pt x="15710" y="19658"/>
                    <a:pt x="17234" y="18387"/>
                  </a:cubicBezTo>
                  <a:cubicBezTo>
                    <a:pt x="18574" y="17268"/>
                    <a:pt x="19595" y="15909"/>
                    <a:pt x="20272" y="14344"/>
                  </a:cubicBezTo>
                  <a:cubicBezTo>
                    <a:pt x="21501" y="11489"/>
                    <a:pt x="21434" y="8348"/>
                    <a:pt x="21376" y="5824"/>
                  </a:cubicBezTo>
                  <a:close/>
                  <a:moveTo>
                    <a:pt x="10703" y="16088"/>
                  </a:moveTo>
                  <a:cubicBezTo>
                    <a:pt x="7251" y="16088"/>
                    <a:pt x="4440" y="13685"/>
                    <a:pt x="4440" y="10735"/>
                  </a:cubicBezTo>
                  <a:cubicBezTo>
                    <a:pt x="4440" y="7785"/>
                    <a:pt x="7251" y="5383"/>
                    <a:pt x="10703" y="5383"/>
                  </a:cubicBezTo>
                  <a:cubicBezTo>
                    <a:pt x="14155" y="5383"/>
                    <a:pt x="16966" y="7785"/>
                    <a:pt x="16966" y="10735"/>
                  </a:cubicBezTo>
                  <a:cubicBezTo>
                    <a:pt x="16966" y="13689"/>
                    <a:pt x="14155" y="16088"/>
                    <a:pt x="10703" y="1608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459" name="Graphic 2"/>
          <p:cNvGrpSpPr/>
          <p:nvPr/>
        </p:nvGrpSpPr>
        <p:grpSpPr>
          <a:xfrm>
            <a:off x="5734525" y="4386729"/>
            <a:ext cx="387848" cy="387908"/>
            <a:chOff x="0" y="0"/>
            <a:chExt cx="387847" cy="387907"/>
          </a:xfrm>
        </p:grpSpPr>
        <p:sp>
          <p:nvSpPr>
            <p:cNvPr id="448" name="Graphic 2"/>
            <p:cNvSpPr/>
            <p:nvPr/>
          </p:nvSpPr>
          <p:spPr>
            <a:xfrm>
              <a:off x="181826" y="-1"/>
              <a:ext cx="24196" cy="558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4806" y="21600"/>
                    <a:pt x="0" y="19496"/>
                    <a:pt x="0" y="16925"/>
                  </a:cubicBezTo>
                  <a:lnTo>
                    <a:pt x="0" y="4676"/>
                  </a:lnTo>
                  <a:cubicBezTo>
                    <a:pt x="0" y="2080"/>
                    <a:pt x="4860" y="0"/>
                    <a:pt x="10800" y="0"/>
                  </a:cubicBezTo>
                  <a:cubicBezTo>
                    <a:pt x="16794" y="0"/>
                    <a:pt x="21600" y="2104"/>
                    <a:pt x="21600" y="4676"/>
                  </a:cubicBezTo>
                  <a:lnTo>
                    <a:pt x="21600" y="16902"/>
                  </a:lnTo>
                  <a:cubicBezTo>
                    <a:pt x="21600" y="19496"/>
                    <a:pt x="16740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49" name="Graphic 2"/>
            <p:cNvSpPr/>
            <p:nvPr/>
          </p:nvSpPr>
          <p:spPr>
            <a:xfrm>
              <a:off x="288011" y="53198"/>
              <a:ext cx="46660" cy="466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45" h="21067" fill="norm" stroke="1" extrusionOk="0">
                  <a:moveTo>
                    <a:pt x="5341" y="21067"/>
                  </a:moveTo>
                  <a:cubicBezTo>
                    <a:pt x="3982" y="21067"/>
                    <a:pt x="2598" y="20521"/>
                    <a:pt x="1559" y="19456"/>
                  </a:cubicBezTo>
                  <a:cubicBezTo>
                    <a:pt x="-519" y="17326"/>
                    <a:pt x="-519" y="13858"/>
                    <a:pt x="1559" y="11701"/>
                  </a:cubicBezTo>
                  <a:lnTo>
                    <a:pt x="11413" y="1597"/>
                  </a:lnTo>
                  <a:cubicBezTo>
                    <a:pt x="13490" y="-533"/>
                    <a:pt x="16873" y="-533"/>
                    <a:pt x="18977" y="1597"/>
                  </a:cubicBezTo>
                  <a:cubicBezTo>
                    <a:pt x="21081" y="3727"/>
                    <a:pt x="21055" y="7195"/>
                    <a:pt x="18977" y="9352"/>
                  </a:cubicBezTo>
                  <a:lnTo>
                    <a:pt x="9123" y="19456"/>
                  </a:lnTo>
                  <a:cubicBezTo>
                    <a:pt x="8057" y="20521"/>
                    <a:pt x="6699" y="21067"/>
                    <a:pt x="5341" y="2106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50" name="Graphic 2"/>
            <p:cNvSpPr/>
            <p:nvPr/>
          </p:nvSpPr>
          <p:spPr>
            <a:xfrm>
              <a:off x="332017" y="181885"/>
              <a:ext cx="55831" cy="241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20" y="21600"/>
                  </a:moveTo>
                  <a:lnTo>
                    <a:pt x="4681" y="21600"/>
                  </a:lnTo>
                  <a:cubicBezTo>
                    <a:pt x="2083" y="21600"/>
                    <a:pt x="0" y="16740"/>
                    <a:pt x="0" y="10800"/>
                  </a:cubicBezTo>
                  <a:cubicBezTo>
                    <a:pt x="0" y="4806"/>
                    <a:pt x="2106" y="0"/>
                    <a:pt x="4681" y="0"/>
                  </a:cubicBezTo>
                  <a:lnTo>
                    <a:pt x="16920" y="0"/>
                  </a:lnTo>
                  <a:cubicBezTo>
                    <a:pt x="19517" y="0"/>
                    <a:pt x="21600" y="4860"/>
                    <a:pt x="21600" y="10800"/>
                  </a:cubicBezTo>
                  <a:cubicBezTo>
                    <a:pt x="21600" y="16740"/>
                    <a:pt x="19517" y="21600"/>
                    <a:pt x="1692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51" name="Graphic 2"/>
            <p:cNvSpPr/>
            <p:nvPr/>
          </p:nvSpPr>
          <p:spPr>
            <a:xfrm>
              <a:off x="287950" y="288011"/>
              <a:ext cx="46638" cy="466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60" h="21067" fill="norm" stroke="1" extrusionOk="0">
                  <a:moveTo>
                    <a:pt x="15213" y="21067"/>
                  </a:moveTo>
                  <a:cubicBezTo>
                    <a:pt x="13853" y="21067"/>
                    <a:pt x="12467" y="20521"/>
                    <a:pt x="11427" y="19456"/>
                  </a:cubicBezTo>
                  <a:lnTo>
                    <a:pt x="1560" y="9352"/>
                  </a:lnTo>
                  <a:cubicBezTo>
                    <a:pt x="-520" y="7222"/>
                    <a:pt x="-520" y="3754"/>
                    <a:pt x="1560" y="1597"/>
                  </a:cubicBezTo>
                  <a:cubicBezTo>
                    <a:pt x="3640" y="-533"/>
                    <a:pt x="7027" y="-533"/>
                    <a:pt x="9133" y="1597"/>
                  </a:cubicBezTo>
                  <a:lnTo>
                    <a:pt x="19000" y="11701"/>
                  </a:lnTo>
                  <a:cubicBezTo>
                    <a:pt x="21080" y="13831"/>
                    <a:pt x="21080" y="17299"/>
                    <a:pt x="19000" y="19456"/>
                  </a:cubicBezTo>
                  <a:cubicBezTo>
                    <a:pt x="17960" y="20521"/>
                    <a:pt x="16600" y="21067"/>
                    <a:pt x="15213" y="2106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52" name="Graphic 2"/>
            <p:cNvSpPr/>
            <p:nvPr/>
          </p:nvSpPr>
          <p:spPr>
            <a:xfrm>
              <a:off x="53198" y="288011"/>
              <a:ext cx="46638" cy="466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60" h="21067" fill="norm" stroke="1" extrusionOk="0">
                  <a:moveTo>
                    <a:pt x="5347" y="21067"/>
                  </a:moveTo>
                  <a:cubicBezTo>
                    <a:pt x="3987" y="21067"/>
                    <a:pt x="2600" y="20521"/>
                    <a:pt x="1560" y="19456"/>
                  </a:cubicBezTo>
                  <a:cubicBezTo>
                    <a:pt x="-520" y="17326"/>
                    <a:pt x="-520" y="13858"/>
                    <a:pt x="1560" y="11701"/>
                  </a:cubicBezTo>
                  <a:lnTo>
                    <a:pt x="11427" y="1597"/>
                  </a:lnTo>
                  <a:cubicBezTo>
                    <a:pt x="13507" y="-533"/>
                    <a:pt x="16893" y="-533"/>
                    <a:pt x="19000" y="1597"/>
                  </a:cubicBezTo>
                  <a:cubicBezTo>
                    <a:pt x="21080" y="3727"/>
                    <a:pt x="21080" y="7195"/>
                    <a:pt x="19000" y="9352"/>
                  </a:cubicBezTo>
                  <a:lnTo>
                    <a:pt x="9133" y="19456"/>
                  </a:lnTo>
                  <a:cubicBezTo>
                    <a:pt x="8093" y="20521"/>
                    <a:pt x="6707" y="21067"/>
                    <a:pt x="5347" y="2106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53" name="Graphic 2"/>
            <p:cNvSpPr/>
            <p:nvPr/>
          </p:nvSpPr>
          <p:spPr>
            <a:xfrm>
              <a:off x="-1" y="181885"/>
              <a:ext cx="55831" cy="241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19" y="21600"/>
                  </a:moveTo>
                  <a:lnTo>
                    <a:pt x="4681" y="21600"/>
                  </a:lnTo>
                  <a:cubicBezTo>
                    <a:pt x="2083" y="21600"/>
                    <a:pt x="0" y="16740"/>
                    <a:pt x="0" y="10800"/>
                  </a:cubicBezTo>
                  <a:cubicBezTo>
                    <a:pt x="0" y="4806"/>
                    <a:pt x="2106" y="0"/>
                    <a:pt x="4681" y="0"/>
                  </a:cubicBezTo>
                  <a:lnTo>
                    <a:pt x="16919" y="0"/>
                  </a:lnTo>
                  <a:cubicBezTo>
                    <a:pt x="19517" y="0"/>
                    <a:pt x="21600" y="4860"/>
                    <a:pt x="21600" y="10800"/>
                  </a:cubicBezTo>
                  <a:cubicBezTo>
                    <a:pt x="21600" y="16740"/>
                    <a:pt x="19494" y="21600"/>
                    <a:pt x="16919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54" name="Graphic 2"/>
            <p:cNvSpPr/>
            <p:nvPr/>
          </p:nvSpPr>
          <p:spPr>
            <a:xfrm>
              <a:off x="53198" y="53175"/>
              <a:ext cx="46638" cy="4669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60" h="21051" fill="norm" stroke="1" extrusionOk="0">
                  <a:moveTo>
                    <a:pt x="15213" y="21051"/>
                  </a:moveTo>
                  <a:cubicBezTo>
                    <a:pt x="13853" y="21051"/>
                    <a:pt x="12467" y="20505"/>
                    <a:pt x="11427" y="19442"/>
                  </a:cubicBezTo>
                  <a:lnTo>
                    <a:pt x="1560" y="9351"/>
                  </a:lnTo>
                  <a:cubicBezTo>
                    <a:pt x="-520" y="7224"/>
                    <a:pt x="-520" y="3760"/>
                    <a:pt x="1560" y="1605"/>
                  </a:cubicBezTo>
                  <a:cubicBezTo>
                    <a:pt x="3640" y="-549"/>
                    <a:pt x="7027" y="-522"/>
                    <a:pt x="9133" y="1605"/>
                  </a:cubicBezTo>
                  <a:lnTo>
                    <a:pt x="19000" y="11697"/>
                  </a:lnTo>
                  <a:cubicBezTo>
                    <a:pt x="21080" y="13824"/>
                    <a:pt x="21080" y="17287"/>
                    <a:pt x="19000" y="19442"/>
                  </a:cubicBezTo>
                  <a:cubicBezTo>
                    <a:pt x="17933" y="20505"/>
                    <a:pt x="16573" y="21051"/>
                    <a:pt x="15213" y="2105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55" name="Graphic 2"/>
            <p:cNvSpPr/>
            <p:nvPr/>
          </p:nvSpPr>
          <p:spPr>
            <a:xfrm>
              <a:off x="145351" y="339395"/>
              <a:ext cx="97023" cy="485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21600" y="8996"/>
                  </a:lnTo>
                  <a:cubicBezTo>
                    <a:pt x="21600" y="15917"/>
                    <a:pt x="18759" y="21600"/>
                    <a:pt x="15298" y="21600"/>
                  </a:cubicBezTo>
                  <a:lnTo>
                    <a:pt x="6302" y="21600"/>
                  </a:lnTo>
                  <a:cubicBezTo>
                    <a:pt x="3286" y="21600"/>
                    <a:pt x="0" y="16995"/>
                    <a:pt x="0" y="6922"/>
                  </a:cubicBezTo>
                  <a:lnTo>
                    <a:pt x="0" y="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56" name="Graphic 2"/>
            <p:cNvSpPr/>
            <p:nvPr/>
          </p:nvSpPr>
          <p:spPr>
            <a:xfrm>
              <a:off x="80718" y="80857"/>
              <a:ext cx="226258" cy="2344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80" h="21175" fill="norm" stroke="1" extrusionOk="0">
                  <a:moveTo>
                    <a:pt x="17105" y="2274"/>
                  </a:moveTo>
                  <a:cubicBezTo>
                    <a:pt x="14648" y="334"/>
                    <a:pt x="11412" y="-425"/>
                    <a:pt x="8248" y="231"/>
                  </a:cubicBezTo>
                  <a:cubicBezTo>
                    <a:pt x="4277" y="1034"/>
                    <a:pt x="1052" y="4186"/>
                    <a:pt x="227" y="8053"/>
                  </a:cubicBezTo>
                  <a:cubicBezTo>
                    <a:pt x="-614" y="12025"/>
                    <a:pt x="917" y="15963"/>
                    <a:pt x="4182" y="18373"/>
                  </a:cubicBezTo>
                  <a:cubicBezTo>
                    <a:pt x="5068" y="19017"/>
                    <a:pt x="5679" y="20006"/>
                    <a:pt x="5892" y="21159"/>
                  </a:cubicBezTo>
                  <a:lnTo>
                    <a:pt x="5892" y="21175"/>
                  </a:lnTo>
                  <a:cubicBezTo>
                    <a:pt x="5920" y="21159"/>
                    <a:pt x="5965" y="21159"/>
                    <a:pt x="5999" y="21159"/>
                  </a:cubicBezTo>
                  <a:lnTo>
                    <a:pt x="14990" y="21159"/>
                  </a:lnTo>
                  <a:cubicBezTo>
                    <a:pt x="15018" y="21159"/>
                    <a:pt x="15035" y="21159"/>
                    <a:pt x="15063" y="21175"/>
                  </a:cubicBezTo>
                  <a:lnTo>
                    <a:pt x="15063" y="21159"/>
                  </a:lnTo>
                  <a:cubicBezTo>
                    <a:pt x="15270" y="20050"/>
                    <a:pt x="15949" y="19028"/>
                    <a:pt x="16981" y="18241"/>
                  </a:cubicBezTo>
                  <a:cubicBezTo>
                    <a:pt x="19516" y="16286"/>
                    <a:pt x="20980" y="13369"/>
                    <a:pt x="20980" y="10211"/>
                  </a:cubicBezTo>
                  <a:cubicBezTo>
                    <a:pt x="20986" y="7119"/>
                    <a:pt x="19578" y="4229"/>
                    <a:pt x="17105" y="2274"/>
                  </a:cubicBezTo>
                  <a:close/>
                  <a:moveTo>
                    <a:pt x="16117" y="10943"/>
                  </a:moveTo>
                  <a:cubicBezTo>
                    <a:pt x="15500" y="10943"/>
                    <a:pt x="14996" y="10446"/>
                    <a:pt x="14996" y="9851"/>
                  </a:cubicBezTo>
                  <a:cubicBezTo>
                    <a:pt x="14996" y="7633"/>
                    <a:pt x="13150" y="5835"/>
                    <a:pt x="10873" y="5835"/>
                  </a:cubicBezTo>
                  <a:cubicBezTo>
                    <a:pt x="10256" y="5835"/>
                    <a:pt x="9751" y="5338"/>
                    <a:pt x="9751" y="4743"/>
                  </a:cubicBezTo>
                  <a:cubicBezTo>
                    <a:pt x="9751" y="4142"/>
                    <a:pt x="10262" y="3650"/>
                    <a:pt x="10873" y="3650"/>
                  </a:cubicBezTo>
                  <a:cubicBezTo>
                    <a:pt x="14379" y="3650"/>
                    <a:pt x="17245" y="6436"/>
                    <a:pt x="17245" y="9856"/>
                  </a:cubicBezTo>
                  <a:cubicBezTo>
                    <a:pt x="17239" y="10446"/>
                    <a:pt x="16729" y="10943"/>
                    <a:pt x="16117" y="1094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57" name="Graphic 2"/>
            <p:cNvSpPr/>
            <p:nvPr/>
          </p:nvSpPr>
          <p:spPr>
            <a:xfrm>
              <a:off x="138487" y="308941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0"/>
                  </a:moveTo>
                  <a:lnTo>
                    <a:pt x="21600" y="0"/>
                  </a:lnTo>
                  <a:cubicBezTo>
                    <a:pt x="15923" y="0"/>
                    <a:pt x="6824" y="0"/>
                    <a:pt x="0" y="2160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58" name="Graphic 2"/>
            <p:cNvSpPr/>
            <p:nvPr/>
          </p:nvSpPr>
          <p:spPr>
            <a:xfrm>
              <a:off x="236478" y="308941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21600" y="21600"/>
                  </a:lnTo>
                  <a:cubicBezTo>
                    <a:pt x="13301" y="0"/>
                    <a:pt x="8299" y="0"/>
                    <a:pt x="0" y="0"/>
                  </a:cubicBezTo>
                  <a:lnTo>
                    <a:pt x="216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460" name="Step 01…"/>
          <p:cNvSpPr txBox="1"/>
          <p:nvPr/>
        </p:nvSpPr>
        <p:spPr>
          <a:xfrm>
            <a:off x="1638402" y="1727907"/>
            <a:ext cx="2143710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461" name="Step 01…"/>
          <p:cNvSpPr txBox="1"/>
          <p:nvPr/>
        </p:nvSpPr>
        <p:spPr>
          <a:xfrm>
            <a:off x="1272255" y="2998216"/>
            <a:ext cx="2143710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462" name="Step 01…"/>
          <p:cNvSpPr txBox="1"/>
          <p:nvPr/>
        </p:nvSpPr>
        <p:spPr>
          <a:xfrm>
            <a:off x="1638402" y="4268526"/>
            <a:ext cx="2143710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463" name="Step 01…"/>
          <p:cNvSpPr txBox="1"/>
          <p:nvPr/>
        </p:nvSpPr>
        <p:spPr>
          <a:xfrm>
            <a:off x="8409888" y="1727907"/>
            <a:ext cx="2143710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464" name="Step 01…"/>
          <p:cNvSpPr txBox="1"/>
          <p:nvPr/>
        </p:nvSpPr>
        <p:spPr>
          <a:xfrm>
            <a:off x="8778188" y="2998216"/>
            <a:ext cx="2143710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465" name="Step 01…"/>
          <p:cNvSpPr txBox="1"/>
          <p:nvPr/>
        </p:nvSpPr>
        <p:spPr>
          <a:xfrm>
            <a:off x="8409888" y="4268526"/>
            <a:ext cx="2143710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7" name="Slide Number Placeholder 4"/>
          <p:cNvSpPr txBox="1"/>
          <p:nvPr>
            <p:ph type="sldNum" sz="quarter" idx="2"/>
          </p:nvPr>
        </p:nvSpPr>
        <p:spPr>
          <a:xfrm>
            <a:off x="10788547" y="6121400"/>
            <a:ext cx="13335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468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469" name="Graphic 2"/>
          <p:cNvSpPr/>
          <p:nvPr/>
        </p:nvSpPr>
        <p:spPr>
          <a:xfrm>
            <a:off x="5128467" y="3420505"/>
            <a:ext cx="1944200" cy="19001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75" h="21458" fill="norm" stroke="1" extrusionOk="0">
                <a:moveTo>
                  <a:pt x="15286" y="2410"/>
                </a:moveTo>
                <a:cubicBezTo>
                  <a:pt x="14955" y="2747"/>
                  <a:pt x="14780" y="3193"/>
                  <a:pt x="14749" y="3676"/>
                </a:cubicBezTo>
                <a:cubicBezTo>
                  <a:pt x="14743" y="3786"/>
                  <a:pt x="14609" y="3834"/>
                  <a:pt x="14532" y="3756"/>
                </a:cubicBezTo>
                <a:lnTo>
                  <a:pt x="10878" y="38"/>
                </a:lnTo>
                <a:cubicBezTo>
                  <a:pt x="10828" y="-13"/>
                  <a:pt x="10747" y="-13"/>
                  <a:pt x="10697" y="38"/>
                </a:cubicBezTo>
                <a:lnTo>
                  <a:pt x="6944" y="3857"/>
                </a:lnTo>
                <a:cubicBezTo>
                  <a:pt x="6865" y="3938"/>
                  <a:pt x="6725" y="3882"/>
                  <a:pt x="6727" y="3767"/>
                </a:cubicBezTo>
                <a:cubicBezTo>
                  <a:pt x="6737" y="3209"/>
                  <a:pt x="6562" y="2688"/>
                  <a:pt x="6186" y="2305"/>
                </a:cubicBezTo>
                <a:cubicBezTo>
                  <a:pt x="5325" y="1429"/>
                  <a:pt x="3750" y="1612"/>
                  <a:pt x="2667" y="2714"/>
                </a:cubicBezTo>
                <a:cubicBezTo>
                  <a:pt x="1585" y="3815"/>
                  <a:pt x="1405" y="5418"/>
                  <a:pt x="2266" y="6294"/>
                </a:cubicBezTo>
                <a:cubicBezTo>
                  <a:pt x="2642" y="6677"/>
                  <a:pt x="3155" y="6855"/>
                  <a:pt x="3703" y="6845"/>
                </a:cubicBezTo>
                <a:cubicBezTo>
                  <a:pt x="3815" y="6843"/>
                  <a:pt x="3870" y="6985"/>
                  <a:pt x="3791" y="7066"/>
                </a:cubicBezTo>
                <a:lnTo>
                  <a:pt x="38" y="10885"/>
                </a:lnTo>
                <a:cubicBezTo>
                  <a:pt x="-12" y="10936"/>
                  <a:pt x="-12" y="11018"/>
                  <a:pt x="38" y="11069"/>
                </a:cubicBezTo>
                <a:lnTo>
                  <a:pt x="3620" y="14714"/>
                </a:lnTo>
                <a:cubicBezTo>
                  <a:pt x="3696" y="14791"/>
                  <a:pt x="3650" y="14919"/>
                  <a:pt x="3544" y="14934"/>
                </a:cubicBezTo>
                <a:cubicBezTo>
                  <a:pt x="3131" y="14991"/>
                  <a:pt x="2752" y="15165"/>
                  <a:pt x="2458" y="15464"/>
                </a:cubicBezTo>
                <a:cubicBezTo>
                  <a:pt x="1597" y="16340"/>
                  <a:pt x="1777" y="17943"/>
                  <a:pt x="2859" y="19045"/>
                </a:cubicBezTo>
                <a:cubicBezTo>
                  <a:pt x="3942" y="20146"/>
                  <a:pt x="5517" y="20329"/>
                  <a:pt x="6378" y="19453"/>
                </a:cubicBezTo>
                <a:cubicBezTo>
                  <a:pt x="6672" y="19153"/>
                  <a:pt x="6843" y="18769"/>
                  <a:pt x="6899" y="18348"/>
                </a:cubicBezTo>
                <a:cubicBezTo>
                  <a:pt x="6913" y="18240"/>
                  <a:pt x="7040" y="18194"/>
                  <a:pt x="7115" y="18271"/>
                </a:cubicBezTo>
                <a:lnTo>
                  <a:pt x="9865" y="21069"/>
                </a:lnTo>
                <a:cubicBezTo>
                  <a:pt x="10374" y="21587"/>
                  <a:pt x="11201" y="21587"/>
                  <a:pt x="11711" y="21069"/>
                </a:cubicBezTo>
                <a:lnTo>
                  <a:pt x="14793" y="17932"/>
                </a:lnTo>
                <a:cubicBezTo>
                  <a:pt x="14879" y="17844"/>
                  <a:pt x="14807" y="17696"/>
                  <a:pt x="14686" y="17712"/>
                </a:cubicBezTo>
                <a:cubicBezTo>
                  <a:pt x="14033" y="17799"/>
                  <a:pt x="13406" y="17629"/>
                  <a:pt x="12965" y="17181"/>
                </a:cubicBezTo>
                <a:cubicBezTo>
                  <a:pt x="12105" y="16305"/>
                  <a:pt x="12284" y="14702"/>
                  <a:pt x="13367" y="13601"/>
                </a:cubicBezTo>
                <a:cubicBezTo>
                  <a:pt x="14449" y="12499"/>
                  <a:pt x="16024" y="12316"/>
                  <a:pt x="16885" y="13192"/>
                </a:cubicBezTo>
                <a:cubicBezTo>
                  <a:pt x="17325" y="13640"/>
                  <a:pt x="17493" y="14279"/>
                  <a:pt x="17407" y="14943"/>
                </a:cubicBezTo>
                <a:cubicBezTo>
                  <a:pt x="17391" y="15066"/>
                  <a:pt x="17537" y="15140"/>
                  <a:pt x="17623" y="15052"/>
                </a:cubicBezTo>
                <a:lnTo>
                  <a:pt x="21538" y="11068"/>
                </a:lnTo>
                <a:cubicBezTo>
                  <a:pt x="21588" y="11017"/>
                  <a:pt x="21588" y="10935"/>
                  <a:pt x="21538" y="10884"/>
                </a:cubicBezTo>
                <a:lnTo>
                  <a:pt x="17884" y="7166"/>
                </a:lnTo>
                <a:cubicBezTo>
                  <a:pt x="17807" y="7088"/>
                  <a:pt x="17854" y="6951"/>
                  <a:pt x="17963" y="6945"/>
                </a:cubicBezTo>
                <a:cubicBezTo>
                  <a:pt x="18437" y="6914"/>
                  <a:pt x="18875" y="6736"/>
                  <a:pt x="19207" y="6398"/>
                </a:cubicBezTo>
                <a:cubicBezTo>
                  <a:pt x="20068" y="5522"/>
                  <a:pt x="19888" y="3919"/>
                  <a:pt x="18805" y="2818"/>
                </a:cubicBezTo>
                <a:cubicBezTo>
                  <a:pt x="17722" y="1718"/>
                  <a:pt x="16147" y="1534"/>
                  <a:pt x="15286" y="241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70" name="Graphic 2"/>
          <p:cNvSpPr/>
          <p:nvPr/>
        </p:nvSpPr>
        <p:spPr>
          <a:xfrm>
            <a:off x="6080197" y="2467865"/>
            <a:ext cx="1899966" cy="19442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57" h="21575" fill="norm" stroke="1" extrusionOk="0">
                <a:moveTo>
                  <a:pt x="19545" y="15287"/>
                </a:moveTo>
                <a:cubicBezTo>
                  <a:pt x="19208" y="14956"/>
                  <a:pt x="18762" y="14780"/>
                  <a:pt x="18279" y="14750"/>
                </a:cubicBezTo>
                <a:cubicBezTo>
                  <a:pt x="18168" y="14744"/>
                  <a:pt x="18121" y="14609"/>
                  <a:pt x="18199" y="14533"/>
                </a:cubicBezTo>
                <a:lnTo>
                  <a:pt x="21066" y="11716"/>
                </a:lnTo>
                <a:cubicBezTo>
                  <a:pt x="21587" y="11203"/>
                  <a:pt x="21587" y="10373"/>
                  <a:pt x="21066" y="9860"/>
                </a:cubicBezTo>
                <a:lnTo>
                  <a:pt x="18098" y="6944"/>
                </a:lnTo>
                <a:cubicBezTo>
                  <a:pt x="18017" y="6865"/>
                  <a:pt x="18073" y="6725"/>
                  <a:pt x="18188" y="6727"/>
                </a:cubicBezTo>
                <a:cubicBezTo>
                  <a:pt x="18746" y="6737"/>
                  <a:pt x="19267" y="6562"/>
                  <a:pt x="19650" y="6186"/>
                </a:cubicBezTo>
                <a:cubicBezTo>
                  <a:pt x="20526" y="5325"/>
                  <a:pt x="20343" y="3750"/>
                  <a:pt x="19241" y="2667"/>
                </a:cubicBezTo>
                <a:cubicBezTo>
                  <a:pt x="18140" y="1585"/>
                  <a:pt x="16537" y="1405"/>
                  <a:pt x="15661" y="2266"/>
                </a:cubicBezTo>
                <a:cubicBezTo>
                  <a:pt x="15278" y="2642"/>
                  <a:pt x="15100" y="3155"/>
                  <a:pt x="15110" y="3703"/>
                </a:cubicBezTo>
                <a:cubicBezTo>
                  <a:pt x="15112" y="3815"/>
                  <a:pt x="14970" y="3870"/>
                  <a:pt x="14889" y="3791"/>
                </a:cubicBezTo>
                <a:lnTo>
                  <a:pt x="11069" y="38"/>
                </a:lnTo>
                <a:cubicBezTo>
                  <a:pt x="11019" y="-12"/>
                  <a:pt x="10936" y="-12"/>
                  <a:pt x="10886" y="38"/>
                </a:cubicBezTo>
                <a:lnTo>
                  <a:pt x="7240" y="3620"/>
                </a:lnTo>
                <a:cubicBezTo>
                  <a:pt x="7163" y="3696"/>
                  <a:pt x="7035" y="3650"/>
                  <a:pt x="7020" y="3544"/>
                </a:cubicBezTo>
                <a:cubicBezTo>
                  <a:pt x="6963" y="3131"/>
                  <a:pt x="6789" y="2752"/>
                  <a:pt x="6490" y="2458"/>
                </a:cubicBezTo>
                <a:cubicBezTo>
                  <a:pt x="5614" y="1597"/>
                  <a:pt x="4011" y="1777"/>
                  <a:pt x="2909" y="2859"/>
                </a:cubicBezTo>
                <a:cubicBezTo>
                  <a:pt x="1808" y="3942"/>
                  <a:pt x="1625" y="5517"/>
                  <a:pt x="2501" y="6378"/>
                </a:cubicBezTo>
                <a:cubicBezTo>
                  <a:pt x="2800" y="6672"/>
                  <a:pt x="3185" y="6843"/>
                  <a:pt x="3606" y="6899"/>
                </a:cubicBezTo>
                <a:cubicBezTo>
                  <a:pt x="3714" y="6913"/>
                  <a:pt x="3760" y="7040"/>
                  <a:pt x="3683" y="7115"/>
                </a:cubicBezTo>
                <a:lnTo>
                  <a:pt x="38" y="10697"/>
                </a:lnTo>
                <a:cubicBezTo>
                  <a:pt x="-13" y="10747"/>
                  <a:pt x="-13" y="10828"/>
                  <a:pt x="38" y="10878"/>
                </a:cubicBezTo>
                <a:lnTo>
                  <a:pt x="4022" y="14793"/>
                </a:lnTo>
                <a:cubicBezTo>
                  <a:pt x="4110" y="14879"/>
                  <a:pt x="4258" y="14807"/>
                  <a:pt x="4242" y="14686"/>
                </a:cubicBezTo>
                <a:cubicBezTo>
                  <a:pt x="4155" y="14033"/>
                  <a:pt x="4325" y="13406"/>
                  <a:pt x="4773" y="12965"/>
                </a:cubicBezTo>
                <a:cubicBezTo>
                  <a:pt x="5649" y="12105"/>
                  <a:pt x="7252" y="12284"/>
                  <a:pt x="8354" y="13367"/>
                </a:cubicBezTo>
                <a:cubicBezTo>
                  <a:pt x="9455" y="14449"/>
                  <a:pt x="9638" y="16025"/>
                  <a:pt x="8762" y="16885"/>
                </a:cubicBezTo>
                <a:cubicBezTo>
                  <a:pt x="8314" y="17325"/>
                  <a:pt x="7675" y="17493"/>
                  <a:pt x="7011" y="17407"/>
                </a:cubicBezTo>
                <a:cubicBezTo>
                  <a:pt x="6888" y="17391"/>
                  <a:pt x="6814" y="17537"/>
                  <a:pt x="6903" y="17623"/>
                </a:cubicBezTo>
                <a:lnTo>
                  <a:pt x="10887" y="21538"/>
                </a:lnTo>
                <a:cubicBezTo>
                  <a:pt x="10937" y="21588"/>
                  <a:pt x="11019" y="21588"/>
                  <a:pt x="11070" y="21538"/>
                </a:cubicBezTo>
                <a:lnTo>
                  <a:pt x="14789" y="17884"/>
                </a:lnTo>
                <a:cubicBezTo>
                  <a:pt x="14867" y="17807"/>
                  <a:pt x="15003" y="17854"/>
                  <a:pt x="15010" y="17963"/>
                </a:cubicBezTo>
                <a:cubicBezTo>
                  <a:pt x="15041" y="18437"/>
                  <a:pt x="15219" y="18875"/>
                  <a:pt x="15556" y="19207"/>
                </a:cubicBezTo>
                <a:cubicBezTo>
                  <a:pt x="16432" y="20068"/>
                  <a:pt x="18036" y="19888"/>
                  <a:pt x="19137" y="18805"/>
                </a:cubicBezTo>
                <a:cubicBezTo>
                  <a:pt x="20238" y="17723"/>
                  <a:pt x="20421" y="16148"/>
                  <a:pt x="19545" y="15287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71" name="Graphic 2"/>
          <p:cNvSpPr/>
          <p:nvPr/>
        </p:nvSpPr>
        <p:spPr>
          <a:xfrm>
            <a:off x="4211837" y="2455510"/>
            <a:ext cx="1895771" cy="19442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45" h="21575" fill="norm" stroke="1" extrusionOk="0">
                <a:moveTo>
                  <a:pt x="15035" y="2369"/>
                </a:moveTo>
                <a:cubicBezTo>
                  <a:pt x="14697" y="2700"/>
                  <a:pt x="14518" y="3138"/>
                  <a:pt x="14487" y="3613"/>
                </a:cubicBezTo>
                <a:cubicBezTo>
                  <a:pt x="14481" y="3721"/>
                  <a:pt x="14344" y="3768"/>
                  <a:pt x="14266" y="3692"/>
                </a:cubicBezTo>
                <a:lnTo>
                  <a:pt x="10541" y="38"/>
                </a:lnTo>
                <a:cubicBezTo>
                  <a:pt x="10490" y="-12"/>
                  <a:pt x="10408" y="-12"/>
                  <a:pt x="10357" y="38"/>
                </a:cubicBezTo>
                <a:lnTo>
                  <a:pt x="6531" y="3791"/>
                </a:lnTo>
                <a:cubicBezTo>
                  <a:pt x="6450" y="3870"/>
                  <a:pt x="6308" y="3815"/>
                  <a:pt x="6310" y="3703"/>
                </a:cubicBezTo>
                <a:cubicBezTo>
                  <a:pt x="6320" y="3154"/>
                  <a:pt x="6141" y="2642"/>
                  <a:pt x="5758" y="2266"/>
                </a:cubicBezTo>
                <a:cubicBezTo>
                  <a:pt x="4881" y="1405"/>
                  <a:pt x="3275" y="1585"/>
                  <a:pt x="2171" y="2667"/>
                </a:cubicBezTo>
                <a:cubicBezTo>
                  <a:pt x="1068" y="3750"/>
                  <a:pt x="885" y="5325"/>
                  <a:pt x="1762" y="6186"/>
                </a:cubicBezTo>
                <a:cubicBezTo>
                  <a:pt x="2146" y="6562"/>
                  <a:pt x="2669" y="6737"/>
                  <a:pt x="3227" y="6727"/>
                </a:cubicBezTo>
                <a:cubicBezTo>
                  <a:pt x="3342" y="6725"/>
                  <a:pt x="3398" y="6865"/>
                  <a:pt x="3317" y="6944"/>
                </a:cubicBezTo>
                <a:lnTo>
                  <a:pt x="426" y="9780"/>
                </a:lnTo>
                <a:cubicBezTo>
                  <a:pt x="-142" y="10337"/>
                  <a:pt x="-142" y="11240"/>
                  <a:pt x="426" y="11797"/>
                </a:cubicBezTo>
                <a:lnTo>
                  <a:pt x="3142" y="14461"/>
                </a:lnTo>
                <a:cubicBezTo>
                  <a:pt x="3219" y="14537"/>
                  <a:pt x="3173" y="14663"/>
                  <a:pt x="3064" y="14677"/>
                </a:cubicBezTo>
                <a:cubicBezTo>
                  <a:pt x="2643" y="14734"/>
                  <a:pt x="2258" y="14904"/>
                  <a:pt x="1957" y="15198"/>
                </a:cubicBezTo>
                <a:cubicBezTo>
                  <a:pt x="1080" y="16059"/>
                  <a:pt x="1263" y="17634"/>
                  <a:pt x="2366" y="18717"/>
                </a:cubicBezTo>
                <a:cubicBezTo>
                  <a:pt x="3470" y="19799"/>
                  <a:pt x="5076" y="19979"/>
                  <a:pt x="5953" y="19118"/>
                </a:cubicBezTo>
                <a:cubicBezTo>
                  <a:pt x="6253" y="18824"/>
                  <a:pt x="6428" y="18445"/>
                  <a:pt x="6484" y="18032"/>
                </a:cubicBezTo>
                <a:cubicBezTo>
                  <a:pt x="6499" y="17926"/>
                  <a:pt x="6628" y="17880"/>
                  <a:pt x="6705" y="17956"/>
                </a:cubicBezTo>
                <a:lnTo>
                  <a:pt x="10356" y="21538"/>
                </a:lnTo>
                <a:cubicBezTo>
                  <a:pt x="10407" y="21588"/>
                  <a:pt x="10490" y="21588"/>
                  <a:pt x="10540" y="21538"/>
                </a:cubicBezTo>
                <a:lnTo>
                  <a:pt x="14531" y="17624"/>
                </a:lnTo>
                <a:cubicBezTo>
                  <a:pt x="14619" y="17537"/>
                  <a:pt x="14546" y="17391"/>
                  <a:pt x="14422" y="17407"/>
                </a:cubicBezTo>
                <a:cubicBezTo>
                  <a:pt x="13756" y="17493"/>
                  <a:pt x="13117" y="17326"/>
                  <a:pt x="12668" y="16885"/>
                </a:cubicBezTo>
                <a:cubicBezTo>
                  <a:pt x="11791" y="16025"/>
                  <a:pt x="11974" y="14449"/>
                  <a:pt x="13077" y="13367"/>
                </a:cubicBezTo>
                <a:cubicBezTo>
                  <a:pt x="14181" y="12285"/>
                  <a:pt x="15787" y="12105"/>
                  <a:pt x="16664" y="12966"/>
                </a:cubicBezTo>
                <a:cubicBezTo>
                  <a:pt x="17113" y="13406"/>
                  <a:pt x="17284" y="14034"/>
                  <a:pt x="17196" y="14686"/>
                </a:cubicBezTo>
                <a:cubicBezTo>
                  <a:pt x="17180" y="14807"/>
                  <a:pt x="17328" y="14879"/>
                  <a:pt x="17417" y="14793"/>
                </a:cubicBezTo>
                <a:lnTo>
                  <a:pt x="21407" y="10878"/>
                </a:lnTo>
                <a:cubicBezTo>
                  <a:pt x="21458" y="10828"/>
                  <a:pt x="21458" y="10748"/>
                  <a:pt x="21407" y="10698"/>
                </a:cubicBezTo>
                <a:lnTo>
                  <a:pt x="17682" y="7044"/>
                </a:lnTo>
                <a:cubicBezTo>
                  <a:pt x="17604" y="6967"/>
                  <a:pt x="17652" y="6833"/>
                  <a:pt x="17762" y="6826"/>
                </a:cubicBezTo>
                <a:cubicBezTo>
                  <a:pt x="18246" y="6796"/>
                  <a:pt x="18693" y="6622"/>
                  <a:pt x="19031" y="6290"/>
                </a:cubicBezTo>
                <a:cubicBezTo>
                  <a:pt x="19908" y="5429"/>
                  <a:pt x="19725" y="3854"/>
                  <a:pt x="18622" y="2771"/>
                </a:cubicBezTo>
                <a:cubicBezTo>
                  <a:pt x="17518" y="1688"/>
                  <a:pt x="15912" y="1508"/>
                  <a:pt x="15035" y="2369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72" name="Graphic 2"/>
          <p:cNvSpPr/>
          <p:nvPr/>
        </p:nvSpPr>
        <p:spPr>
          <a:xfrm>
            <a:off x="5115071" y="1537334"/>
            <a:ext cx="1944200" cy="190973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75" h="21483" fill="norm" stroke="1" extrusionOk="0">
                <a:moveTo>
                  <a:pt x="19207" y="15108"/>
                </a:moveTo>
                <a:cubicBezTo>
                  <a:pt x="18875" y="14773"/>
                  <a:pt x="18437" y="14595"/>
                  <a:pt x="17963" y="14564"/>
                </a:cubicBezTo>
                <a:cubicBezTo>
                  <a:pt x="17854" y="14558"/>
                  <a:pt x="17807" y="14422"/>
                  <a:pt x="17884" y="14344"/>
                </a:cubicBezTo>
                <a:lnTo>
                  <a:pt x="21538" y="10640"/>
                </a:lnTo>
                <a:cubicBezTo>
                  <a:pt x="21588" y="10589"/>
                  <a:pt x="21588" y="10507"/>
                  <a:pt x="21538" y="10457"/>
                </a:cubicBezTo>
                <a:lnTo>
                  <a:pt x="17785" y="6652"/>
                </a:lnTo>
                <a:cubicBezTo>
                  <a:pt x="17706" y="6572"/>
                  <a:pt x="17761" y="6430"/>
                  <a:pt x="17873" y="6432"/>
                </a:cubicBezTo>
                <a:cubicBezTo>
                  <a:pt x="18422" y="6442"/>
                  <a:pt x="18934" y="6265"/>
                  <a:pt x="19310" y="5883"/>
                </a:cubicBezTo>
                <a:cubicBezTo>
                  <a:pt x="20171" y="5011"/>
                  <a:pt x="19991" y="3414"/>
                  <a:pt x="18909" y="2317"/>
                </a:cubicBezTo>
                <a:cubicBezTo>
                  <a:pt x="17826" y="1219"/>
                  <a:pt x="16251" y="1037"/>
                  <a:pt x="15390" y="1910"/>
                </a:cubicBezTo>
                <a:cubicBezTo>
                  <a:pt x="15014" y="2291"/>
                  <a:pt x="14838" y="2811"/>
                  <a:pt x="14849" y="3366"/>
                </a:cubicBezTo>
                <a:cubicBezTo>
                  <a:pt x="14851" y="3480"/>
                  <a:pt x="14711" y="3536"/>
                  <a:pt x="14632" y="3456"/>
                </a:cubicBezTo>
                <a:lnTo>
                  <a:pt x="11531" y="312"/>
                </a:lnTo>
                <a:cubicBezTo>
                  <a:pt x="11120" y="-104"/>
                  <a:pt x="10455" y="-104"/>
                  <a:pt x="10044" y="312"/>
                </a:cubicBezTo>
                <a:lnTo>
                  <a:pt x="7115" y="3281"/>
                </a:lnTo>
                <a:cubicBezTo>
                  <a:pt x="7040" y="3358"/>
                  <a:pt x="6913" y="3312"/>
                  <a:pt x="6899" y="3205"/>
                </a:cubicBezTo>
                <a:cubicBezTo>
                  <a:pt x="6843" y="2785"/>
                  <a:pt x="6672" y="2402"/>
                  <a:pt x="6378" y="2104"/>
                </a:cubicBezTo>
                <a:cubicBezTo>
                  <a:pt x="5517" y="1231"/>
                  <a:pt x="3942" y="1413"/>
                  <a:pt x="2859" y="2510"/>
                </a:cubicBezTo>
                <a:cubicBezTo>
                  <a:pt x="1777" y="3608"/>
                  <a:pt x="1597" y="5205"/>
                  <a:pt x="2458" y="6077"/>
                </a:cubicBezTo>
                <a:cubicBezTo>
                  <a:pt x="2752" y="6376"/>
                  <a:pt x="3131" y="6549"/>
                  <a:pt x="3544" y="6605"/>
                </a:cubicBezTo>
                <a:cubicBezTo>
                  <a:pt x="3650" y="6620"/>
                  <a:pt x="3696" y="6748"/>
                  <a:pt x="3620" y="6825"/>
                </a:cubicBezTo>
                <a:lnTo>
                  <a:pt x="38" y="10456"/>
                </a:lnTo>
                <a:cubicBezTo>
                  <a:pt x="-12" y="10507"/>
                  <a:pt x="-12" y="10588"/>
                  <a:pt x="38" y="10639"/>
                </a:cubicBezTo>
                <a:lnTo>
                  <a:pt x="3953" y="14607"/>
                </a:lnTo>
                <a:cubicBezTo>
                  <a:pt x="4039" y="14695"/>
                  <a:pt x="4185" y="14622"/>
                  <a:pt x="4169" y="14499"/>
                </a:cubicBezTo>
                <a:cubicBezTo>
                  <a:pt x="4083" y="13837"/>
                  <a:pt x="4250" y="13201"/>
                  <a:pt x="4691" y="12755"/>
                </a:cubicBezTo>
                <a:cubicBezTo>
                  <a:pt x="5552" y="11883"/>
                  <a:pt x="7127" y="12065"/>
                  <a:pt x="8209" y="13162"/>
                </a:cubicBezTo>
                <a:cubicBezTo>
                  <a:pt x="9292" y="14259"/>
                  <a:pt x="9471" y="15856"/>
                  <a:pt x="8611" y="16729"/>
                </a:cubicBezTo>
                <a:cubicBezTo>
                  <a:pt x="8170" y="17175"/>
                  <a:pt x="7543" y="17345"/>
                  <a:pt x="6890" y="17258"/>
                </a:cubicBezTo>
                <a:cubicBezTo>
                  <a:pt x="6769" y="17242"/>
                  <a:pt x="6697" y="17389"/>
                  <a:pt x="6783" y="17477"/>
                </a:cubicBezTo>
                <a:lnTo>
                  <a:pt x="10698" y="21446"/>
                </a:lnTo>
                <a:cubicBezTo>
                  <a:pt x="10748" y="21496"/>
                  <a:pt x="10829" y="21496"/>
                  <a:pt x="10879" y="21446"/>
                </a:cubicBezTo>
                <a:lnTo>
                  <a:pt x="14533" y="17741"/>
                </a:lnTo>
                <a:cubicBezTo>
                  <a:pt x="14609" y="17664"/>
                  <a:pt x="14744" y="17711"/>
                  <a:pt x="14750" y="17821"/>
                </a:cubicBezTo>
                <a:cubicBezTo>
                  <a:pt x="14780" y="18302"/>
                  <a:pt x="14955" y="18746"/>
                  <a:pt x="15287" y="19082"/>
                </a:cubicBezTo>
                <a:cubicBezTo>
                  <a:pt x="16148" y="19955"/>
                  <a:pt x="17723" y="19773"/>
                  <a:pt x="18805" y="18675"/>
                </a:cubicBezTo>
                <a:cubicBezTo>
                  <a:pt x="19888" y="17578"/>
                  <a:pt x="20068" y="15981"/>
                  <a:pt x="19207" y="15108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73" name="Graphic 2"/>
          <p:cNvSpPr/>
          <p:nvPr/>
        </p:nvSpPr>
        <p:spPr>
          <a:xfrm>
            <a:off x="5475434" y="2979803"/>
            <a:ext cx="1236937" cy="11003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88" fill="norm" stroke="1" extrusionOk="0">
                <a:moveTo>
                  <a:pt x="10255" y="21354"/>
                </a:moveTo>
                <a:cubicBezTo>
                  <a:pt x="10146" y="21298"/>
                  <a:pt x="10046" y="21218"/>
                  <a:pt x="9955" y="21129"/>
                </a:cubicBezTo>
                <a:cubicBezTo>
                  <a:pt x="9085" y="20279"/>
                  <a:pt x="8247" y="19481"/>
                  <a:pt x="7508" y="18775"/>
                </a:cubicBezTo>
                <a:lnTo>
                  <a:pt x="7505" y="18771"/>
                </a:lnTo>
                <a:cubicBezTo>
                  <a:pt x="5329" y="16697"/>
                  <a:pt x="3450" y="14907"/>
                  <a:pt x="2143" y="13143"/>
                </a:cubicBezTo>
                <a:cubicBezTo>
                  <a:pt x="681" y="11171"/>
                  <a:pt x="0" y="9300"/>
                  <a:pt x="0" y="7258"/>
                </a:cubicBezTo>
                <a:cubicBezTo>
                  <a:pt x="0" y="5274"/>
                  <a:pt x="609" y="3443"/>
                  <a:pt x="1714" y="2103"/>
                </a:cubicBezTo>
                <a:cubicBezTo>
                  <a:pt x="2832" y="747"/>
                  <a:pt x="4366" y="0"/>
                  <a:pt x="6034" y="0"/>
                </a:cubicBezTo>
                <a:cubicBezTo>
                  <a:pt x="7281" y="0"/>
                  <a:pt x="8422" y="441"/>
                  <a:pt x="9428" y="1310"/>
                </a:cubicBezTo>
                <a:cubicBezTo>
                  <a:pt x="9761" y="1599"/>
                  <a:pt x="10073" y="1929"/>
                  <a:pt x="10363" y="2298"/>
                </a:cubicBezTo>
                <a:cubicBezTo>
                  <a:pt x="10594" y="2594"/>
                  <a:pt x="11006" y="2594"/>
                  <a:pt x="11237" y="2298"/>
                </a:cubicBezTo>
                <a:cubicBezTo>
                  <a:pt x="11527" y="1929"/>
                  <a:pt x="11839" y="1599"/>
                  <a:pt x="12172" y="1310"/>
                </a:cubicBezTo>
                <a:cubicBezTo>
                  <a:pt x="13177" y="442"/>
                  <a:pt x="14319" y="0"/>
                  <a:pt x="15566" y="0"/>
                </a:cubicBezTo>
                <a:cubicBezTo>
                  <a:pt x="17234" y="0"/>
                  <a:pt x="18768" y="747"/>
                  <a:pt x="19886" y="2103"/>
                </a:cubicBezTo>
                <a:cubicBezTo>
                  <a:pt x="20991" y="3443"/>
                  <a:pt x="21600" y="5274"/>
                  <a:pt x="21600" y="7258"/>
                </a:cubicBezTo>
                <a:cubicBezTo>
                  <a:pt x="21600" y="9302"/>
                  <a:pt x="20920" y="11171"/>
                  <a:pt x="19458" y="13143"/>
                </a:cubicBezTo>
                <a:cubicBezTo>
                  <a:pt x="18151" y="14907"/>
                  <a:pt x="16272" y="16697"/>
                  <a:pt x="14096" y="18771"/>
                </a:cubicBezTo>
                <a:cubicBezTo>
                  <a:pt x="13353" y="19479"/>
                  <a:pt x="12510" y="20282"/>
                  <a:pt x="11636" y="21138"/>
                </a:cubicBezTo>
                <a:cubicBezTo>
                  <a:pt x="11267" y="21496"/>
                  <a:pt x="10733" y="21600"/>
                  <a:pt x="10255" y="21354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74" name="Graphic 2"/>
          <p:cNvSpPr/>
          <p:nvPr/>
        </p:nvSpPr>
        <p:spPr>
          <a:xfrm>
            <a:off x="4741999" y="3210518"/>
            <a:ext cx="417277" cy="41734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556" y="9683"/>
                </a:moveTo>
                <a:cubicBezTo>
                  <a:pt x="21267" y="8498"/>
                  <a:pt x="20762" y="7401"/>
                  <a:pt x="20052" y="6425"/>
                </a:cubicBezTo>
                <a:cubicBezTo>
                  <a:pt x="19338" y="5442"/>
                  <a:pt x="18483" y="4621"/>
                  <a:pt x="17510" y="3985"/>
                </a:cubicBezTo>
                <a:cubicBezTo>
                  <a:pt x="16551" y="3355"/>
                  <a:pt x="15480" y="2864"/>
                  <a:pt x="14333" y="2521"/>
                </a:cubicBezTo>
                <a:cubicBezTo>
                  <a:pt x="13387" y="2238"/>
                  <a:pt x="12414" y="2073"/>
                  <a:pt x="11431" y="2023"/>
                </a:cubicBezTo>
                <a:lnTo>
                  <a:pt x="11431" y="633"/>
                </a:lnTo>
                <a:cubicBezTo>
                  <a:pt x="11431" y="283"/>
                  <a:pt x="11148" y="0"/>
                  <a:pt x="10798" y="0"/>
                </a:cubicBezTo>
                <a:cubicBezTo>
                  <a:pt x="10448" y="0"/>
                  <a:pt x="10165" y="283"/>
                  <a:pt x="10165" y="633"/>
                </a:cubicBezTo>
                <a:lnTo>
                  <a:pt x="10165" y="2023"/>
                </a:lnTo>
                <a:cubicBezTo>
                  <a:pt x="8772" y="2090"/>
                  <a:pt x="7426" y="2379"/>
                  <a:pt x="6160" y="2884"/>
                </a:cubicBezTo>
                <a:cubicBezTo>
                  <a:pt x="4692" y="3470"/>
                  <a:pt x="3390" y="4362"/>
                  <a:pt x="2292" y="5536"/>
                </a:cubicBezTo>
                <a:cubicBezTo>
                  <a:pt x="1192" y="6714"/>
                  <a:pt x="434" y="8111"/>
                  <a:pt x="40" y="9686"/>
                </a:cubicBezTo>
                <a:cubicBezTo>
                  <a:pt x="7" y="9790"/>
                  <a:pt x="0" y="9888"/>
                  <a:pt x="0" y="9959"/>
                </a:cubicBezTo>
                <a:cubicBezTo>
                  <a:pt x="0" y="10235"/>
                  <a:pt x="104" y="10484"/>
                  <a:pt x="303" y="10682"/>
                </a:cubicBezTo>
                <a:cubicBezTo>
                  <a:pt x="502" y="10881"/>
                  <a:pt x="751" y="10985"/>
                  <a:pt x="1027" y="10985"/>
                </a:cubicBezTo>
                <a:cubicBezTo>
                  <a:pt x="1269" y="10985"/>
                  <a:pt x="1498" y="10894"/>
                  <a:pt x="1713" y="10716"/>
                </a:cubicBezTo>
                <a:lnTo>
                  <a:pt x="1740" y="10692"/>
                </a:lnTo>
                <a:cubicBezTo>
                  <a:pt x="2097" y="10359"/>
                  <a:pt x="2430" y="10110"/>
                  <a:pt x="2737" y="9949"/>
                </a:cubicBezTo>
                <a:cubicBezTo>
                  <a:pt x="3003" y="9811"/>
                  <a:pt x="3322" y="9740"/>
                  <a:pt x="3689" y="9740"/>
                </a:cubicBezTo>
                <a:cubicBezTo>
                  <a:pt x="4127" y="9740"/>
                  <a:pt x="4531" y="9858"/>
                  <a:pt x="4921" y="10097"/>
                </a:cubicBezTo>
                <a:cubicBezTo>
                  <a:pt x="5335" y="10352"/>
                  <a:pt x="5695" y="10692"/>
                  <a:pt x="5995" y="11110"/>
                </a:cubicBezTo>
                <a:cubicBezTo>
                  <a:pt x="6042" y="11177"/>
                  <a:pt x="6103" y="11275"/>
                  <a:pt x="6180" y="11406"/>
                </a:cubicBezTo>
                <a:cubicBezTo>
                  <a:pt x="6298" y="11611"/>
                  <a:pt x="6348" y="11689"/>
                  <a:pt x="6375" y="11729"/>
                </a:cubicBezTo>
                <a:cubicBezTo>
                  <a:pt x="6584" y="12045"/>
                  <a:pt x="6890" y="12220"/>
                  <a:pt x="7247" y="12220"/>
                </a:cubicBezTo>
                <a:cubicBezTo>
                  <a:pt x="7611" y="12220"/>
                  <a:pt x="7924" y="12045"/>
                  <a:pt x="8129" y="11729"/>
                </a:cubicBezTo>
                <a:cubicBezTo>
                  <a:pt x="8169" y="11665"/>
                  <a:pt x="8233" y="11561"/>
                  <a:pt x="8324" y="11409"/>
                </a:cubicBezTo>
                <a:cubicBezTo>
                  <a:pt x="8402" y="11281"/>
                  <a:pt x="8462" y="11180"/>
                  <a:pt x="8509" y="11113"/>
                </a:cubicBezTo>
                <a:cubicBezTo>
                  <a:pt x="8809" y="10696"/>
                  <a:pt x="9169" y="10356"/>
                  <a:pt x="9580" y="10100"/>
                </a:cubicBezTo>
                <a:cubicBezTo>
                  <a:pt x="9772" y="9979"/>
                  <a:pt x="9967" y="9891"/>
                  <a:pt x="10172" y="9831"/>
                </a:cubicBezTo>
                <a:lnTo>
                  <a:pt x="10172" y="19598"/>
                </a:lnTo>
                <a:cubicBezTo>
                  <a:pt x="10172" y="20005"/>
                  <a:pt x="9842" y="20335"/>
                  <a:pt x="9435" y="20335"/>
                </a:cubicBezTo>
                <a:cubicBezTo>
                  <a:pt x="9028" y="20335"/>
                  <a:pt x="8698" y="20005"/>
                  <a:pt x="8698" y="19598"/>
                </a:cubicBezTo>
                <a:lnTo>
                  <a:pt x="8698" y="18144"/>
                </a:lnTo>
                <a:cubicBezTo>
                  <a:pt x="8698" y="17794"/>
                  <a:pt x="8415" y="17511"/>
                  <a:pt x="8065" y="17511"/>
                </a:cubicBezTo>
                <a:cubicBezTo>
                  <a:pt x="7715" y="17511"/>
                  <a:pt x="7432" y="17794"/>
                  <a:pt x="7432" y="18144"/>
                </a:cubicBezTo>
                <a:lnTo>
                  <a:pt x="7432" y="19598"/>
                </a:lnTo>
                <a:cubicBezTo>
                  <a:pt x="7432" y="20701"/>
                  <a:pt x="8331" y="21600"/>
                  <a:pt x="9435" y="21600"/>
                </a:cubicBezTo>
                <a:cubicBezTo>
                  <a:pt x="10539" y="21600"/>
                  <a:pt x="11438" y="20701"/>
                  <a:pt x="11438" y="19598"/>
                </a:cubicBezTo>
                <a:lnTo>
                  <a:pt x="11438" y="9831"/>
                </a:lnTo>
                <a:cubicBezTo>
                  <a:pt x="11640" y="9891"/>
                  <a:pt x="11835" y="9979"/>
                  <a:pt x="12030" y="10100"/>
                </a:cubicBezTo>
                <a:cubicBezTo>
                  <a:pt x="12441" y="10356"/>
                  <a:pt x="12801" y="10696"/>
                  <a:pt x="13101" y="11113"/>
                </a:cubicBezTo>
                <a:cubicBezTo>
                  <a:pt x="13144" y="11177"/>
                  <a:pt x="13208" y="11278"/>
                  <a:pt x="13282" y="11406"/>
                </a:cubicBezTo>
                <a:cubicBezTo>
                  <a:pt x="13400" y="11611"/>
                  <a:pt x="13451" y="11689"/>
                  <a:pt x="13478" y="11729"/>
                </a:cubicBezTo>
                <a:cubicBezTo>
                  <a:pt x="13686" y="12045"/>
                  <a:pt x="13999" y="12220"/>
                  <a:pt x="14360" y="12220"/>
                </a:cubicBezTo>
                <a:cubicBezTo>
                  <a:pt x="14713" y="12220"/>
                  <a:pt x="15023" y="12045"/>
                  <a:pt x="15228" y="11729"/>
                </a:cubicBezTo>
                <a:cubicBezTo>
                  <a:pt x="15255" y="11689"/>
                  <a:pt x="15305" y="11611"/>
                  <a:pt x="15423" y="11406"/>
                </a:cubicBezTo>
                <a:cubicBezTo>
                  <a:pt x="15501" y="11275"/>
                  <a:pt x="15561" y="11174"/>
                  <a:pt x="15608" y="11110"/>
                </a:cubicBezTo>
                <a:cubicBezTo>
                  <a:pt x="15908" y="10692"/>
                  <a:pt x="16268" y="10352"/>
                  <a:pt x="16682" y="10097"/>
                </a:cubicBezTo>
                <a:cubicBezTo>
                  <a:pt x="17073" y="9854"/>
                  <a:pt x="17477" y="9740"/>
                  <a:pt x="17914" y="9740"/>
                </a:cubicBezTo>
                <a:cubicBezTo>
                  <a:pt x="18281" y="9740"/>
                  <a:pt x="18601" y="9811"/>
                  <a:pt x="18867" y="9949"/>
                </a:cubicBezTo>
                <a:cubicBezTo>
                  <a:pt x="19173" y="10107"/>
                  <a:pt x="19506" y="10359"/>
                  <a:pt x="19863" y="10692"/>
                </a:cubicBezTo>
                <a:lnTo>
                  <a:pt x="19890" y="10716"/>
                </a:lnTo>
                <a:cubicBezTo>
                  <a:pt x="20105" y="10894"/>
                  <a:pt x="20334" y="10985"/>
                  <a:pt x="20577" y="10985"/>
                </a:cubicBezTo>
                <a:cubicBezTo>
                  <a:pt x="20853" y="10985"/>
                  <a:pt x="21102" y="10881"/>
                  <a:pt x="21300" y="10682"/>
                </a:cubicBezTo>
                <a:cubicBezTo>
                  <a:pt x="21496" y="10484"/>
                  <a:pt x="21600" y="10235"/>
                  <a:pt x="21600" y="9962"/>
                </a:cubicBezTo>
                <a:lnTo>
                  <a:pt x="21600" y="9959"/>
                </a:lnTo>
                <a:cubicBezTo>
                  <a:pt x="21593" y="9881"/>
                  <a:pt x="21590" y="9787"/>
                  <a:pt x="21556" y="9683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482" name="Graphic 2"/>
          <p:cNvGrpSpPr/>
          <p:nvPr/>
        </p:nvGrpSpPr>
        <p:grpSpPr>
          <a:xfrm>
            <a:off x="5920021" y="2109227"/>
            <a:ext cx="401345" cy="401345"/>
            <a:chOff x="0" y="0"/>
            <a:chExt cx="401344" cy="401343"/>
          </a:xfrm>
        </p:grpSpPr>
        <p:grpSp>
          <p:nvGrpSpPr>
            <p:cNvPr id="479" name="Graphic 2"/>
            <p:cNvGrpSpPr/>
            <p:nvPr/>
          </p:nvGrpSpPr>
          <p:grpSpPr>
            <a:xfrm>
              <a:off x="23474" y="0"/>
              <a:ext cx="354136" cy="401279"/>
              <a:chOff x="0" y="0"/>
              <a:chExt cx="354135" cy="401279"/>
            </a:xfrm>
          </p:grpSpPr>
          <p:sp>
            <p:nvSpPr>
              <p:cNvPr id="475" name="Graphic 2"/>
              <p:cNvSpPr/>
              <p:nvPr/>
            </p:nvSpPr>
            <p:spPr>
              <a:xfrm>
                <a:off x="-1" y="48639"/>
                <a:ext cx="94030" cy="9403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40" y="21600"/>
                      <a:pt x="0" y="16760"/>
                      <a:pt x="0" y="10800"/>
                    </a:cubicBezTo>
                    <a:cubicBezTo>
                      <a:pt x="0" y="4840"/>
                      <a:pt x="4840" y="0"/>
                      <a:pt x="10800" y="0"/>
                    </a:cubicBezTo>
                    <a:cubicBezTo>
                      <a:pt x="16760" y="0"/>
                      <a:pt x="21600" y="4840"/>
                      <a:pt x="21600" y="10800"/>
                    </a:cubicBezTo>
                    <a:cubicBezTo>
                      <a:pt x="21600" y="16760"/>
                      <a:pt x="16760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476" name="Graphic 2"/>
              <p:cNvSpPr/>
              <p:nvPr/>
            </p:nvSpPr>
            <p:spPr>
              <a:xfrm>
                <a:off x="260106" y="48639"/>
                <a:ext cx="94030" cy="9403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40" y="21600"/>
                      <a:pt x="0" y="16760"/>
                      <a:pt x="0" y="10800"/>
                    </a:cubicBezTo>
                    <a:cubicBezTo>
                      <a:pt x="0" y="4840"/>
                      <a:pt x="4840" y="0"/>
                      <a:pt x="10800" y="0"/>
                    </a:cubicBezTo>
                    <a:cubicBezTo>
                      <a:pt x="16760" y="0"/>
                      <a:pt x="21600" y="4840"/>
                      <a:pt x="21600" y="10800"/>
                    </a:cubicBezTo>
                    <a:cubicBezTo>
                      <a:pt x="21600" y="16760"/>
                      <a:pt x="16760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477" name="Graphic 2"/>
              <p:cNvSpPr/>
              <p:nvPr/>
            </p:nvSpPr>
            <p:spPr>
              <a:xfrm>
                <a:off x="118283" y="-1"/>
                <a:ext cx="117570" cy="11756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50" y="21600"/>
                      <a:pt x="0" y="16761"/>
                      <a:pt x="0" y="10800"/>
                    </a:cubicBezTo>
                    <a:cubicBezTo>
                      <a:pt x="0" y="4850"/>
                      <a:pt x="4839" y="0"/>
                      <a:pt x="10800" y="0"/>
                    </a:cubicBezTo>
                    <a:cubicBezTo>
                      <a:pt x="16750" y="0"/>
                      <a:pt x="21600" y="4839"/>
                      <a:pt x="21600" y="10800"/>
                    </a:cubicBezTo>
                    <a:cubicBezTo>
                      <a:pt x="21600" y="16761"/>
                      <a:pt x="16750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478" name="Graphic 2"/>
              <p:cNvSpPr/>
              <p:nvPr/>
            </p:nvSpPr>
            <p:spPr>
              <a:xfrm>
                <a:off x="94809" y="118802"/>
                <a:ext cx="164582" cy="28247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2340" y="0"/>
                    </a:moveTo>
                    <a:lnTo>
                      <a:pt x="12340" y="6201"/>
                    </a:lnTo>
                    <a:cubicBezTo>
                      <a:pt x="12340" y="6698"/>
                      <a:pt x="11649" y="7101"/>
                      <a:pt x="10796" y="7101"/>
                    </a:cubicBezTo>
                    <a:cubicBezTo>
                      <a:pt x="9942" y="7101"/>
                      <a:pt x="9251" y="6698"/>
                      <a:pt x="9251" y="6201"/>
                    </a:cubicBezTo>
                    <a:lnTo>
                      <a:pt x="9251" y="0"/>
                    </a:lnTo>
                    <a:cubicBezTo>
                      <a:pt x="4028" y="443"/>
                      <a:pt x="0" y="3038"/>
                      <a:pt x="0" y="6201"/>
                    </a:cubicBezTo>
                    <a:lnTo>
                      <a:pt x="0" y="11591"/>
                    </a:lnTo>
                    <a:cubicBezTo>
                      <a:pt x="0" y="12088"/>
                      <a:pt x="691" y="12491"/>
                      <a:pt x="1545" y="12491"/>
                    </a:cubicBezTo>
                    <a:lnTo>
                      <a:pt x="5001" y="12491"/>
                    </a:lnTo>
                    <a:lnTo>
                      <a:pt x="6179" y="20775"/>
                    </a:lnTo>
                    <a:cubicBezTo>
                      <a:pt x="6247" y="21242"/>
                      <a:pt x="6913" y="21600"/>
                      <a:pt x="7715" y="21600"/>
                    </a:cubicBezTo>
                    <a:lnTo>
                      <a:pt x="13885" y="21600"/>
                    </a:lnTo>
                    <a:cubicBezTo>
                      <a:pt x="14687" y="21600"/>
                      <a:pt x="15353" y="21242"/>
                      <a:pt x="15421" y="20775"/>
                    </a:cubicBezTo>
                    <a:lnTo>
                      <a:pt x="16599" y="12491"/>
                    </a:lnTo>
                    <a:lnTo>
                      <a:pt x="20055" y="12491"/>
                    </a:lnTo>
                    <a:cubicBezTo>
                      <a:pt x="20909" y="12491"/>
                      <a:pt x="21600" y="12088"/>
                      <a:pt x="21600" y="11591"/>
                    </a:cubicBezTo>
                    <a:lnTo>
                      <a:pt x="21600" y="6201"/>
                    </a:lnTo>
                    <a:cubicBezTo>
                      <a:pt x="21591" y="3038"/>
                      <a:pt x="17555" y="438"/>
                      <a:pt x="1234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480" name="Graphic 2"/>
            <p:cNvSpPr/>
            <p:nvPr/>
          </p:nvSpPr>
          <p:spPr>
            <a:xfrm>
              <a:off x="0" y="142667"/>
              <a:ext cx="114513" cy="2586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7724" y="10797"/>
                  </a:moveTo>
                  <a:lnTo>
                    <a:pt x="17724" y="4910"/>
                  </a:lnTo>
                  <a:cubicBezTo>
                    <a:pt x="17724" y="3438"/>
                    <a:pt x="18619" y="2069"/>
                    <a:pt x="20067" y="847"/>
                  </a:cubicBezTo>
                  <a:cubicBezTo>
                    <a:pt x="18080" y="320"/>
                    <a:pt x="15774" y="0"/>
                    <a:pt x="13296" y="0"/>
                  </a:cubicBezTo>
                  <a:cubicBezTo>
                    <a:pt x="5961" y="0"/>
                    <a:pt x="0" y="2640"/>
                    <a:pt x="0" y="5887"/>
                  </a:cubicBezTo>
                  <a:lnTo>
                    <a:pt x="0" y="10797"/>
                  </a:lnTo>
                  <a:cubicBezTo>
                    <a:pt x="0" y="11340"/>
                    <a:pt x="993" y="11780"/>
                    <a:pt x="2220" y="11780"/>
                  </a:cubicBezTo>
                  <a:lnTo>
                    <a:pt x="4649" y="11780"/>
                  </a:lnTo>
                  <a:lnTo>
                    <a:pt x="6672" y="20715"/>
                  </a:lnTo>
                  <a:cubicBezTo>
                    <a:pt x="6783" y="21214"/>
                    <a:pt x="7740" y="21600"/>
                    <a:pt x="8880" y="21600"/>
                  </a:cubicBezTo>
                  <a:lnTo>
                    <a:pt x="17749" y="21600"/>
                  </a:lnTo>
                  <a:cubicBezTo>
                    <a:pt x="18889" y="21600"/>
                    <a:pt x="19846" y="21220"/>
                    <a:pt x="19956" y="20715"/>
                  </a:cubicBezTo>
                  <a:lnTo>
                    <a:pt x="21600" y="13459"/>
                  </a:lnTo>
                  <a:cubicBezTo>
                    <a:pt x="19306" y="12992"/>
                    <a:pt x="17724" y="11976"/>
                    <a:pt x="17724" y="1079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481" name="Graphic 2"/>
            <p:cNvSpPr/>
            <p:nvPr/>
          </p:nvSpPr>
          <p:spPr>
            <a:xfrm>
              <a:off x="286832" y="142732"/>
              <a:ext cx="114513" cy="2586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563" y="5887"/>
                  </a:moveTo>
                  <a:cubicBezTo>
                    <a:pt x="21563" y="2640"/>
                    <a:pt x="15602" y="0"/>
                    <a:pt x="8267" y="0"/>
                  </a:cubicBezTo>
                  <a:cubicBezTo>
                    <a:pt x="5790" y="0"/>
                    <a:pt x="3484" y="320"/>
                    <a:pt x="1496" y="847"/>
                  </a:cubicBezTo>
                  <a:cubicBezTo>
                    <a:pt x="2944" y="2069"/>
                    <a:pt x="3839" y="3438"/>
                    <a:pt x="3839" y="4910"/>
                  </a:cubicBezTo>
                  <a:lnTo>
                    <a:pt x="3839" y="10797"/>
                  </a:lnTo>
                  <a:cubicBezTo>
                    <a:pt x="3839" y="11976"/>
                    <a:pt x="2257" y="12986"/>
                    <a:pt x="0" y="13459"/>
                  </a:cubicBezTo>
                  <a:lnTo>
                    <a:pt x="1644" y="20715"/>
                  </a:lnTo>
                  <a:cubicBezTo>
                    <a:pt x="1754" y="21214"/>
                    <a:pt x="2711" y="21600"/>
                    <a:pt x="3851" y="21600"/>
                  </a:cubicBezTo>
                  <a:lnTo>
                    <a:pt x="12720" y="21600"/>
                  </a:lnTo>
                  <a:cubicBezTo>
                    <a:pt x="13860" y="21600"/>
                    <a:pt x="14817" y="21220"/>
                    <a:pt x="14927" y="20715"/>
                  </a:cubicBezTo>
                  <a:lnTo>
                    <a:pt x="16951" y="11780"/>
                  </a:lnTo>
                  <a:lnTo>
                    <a:pt x="19380" y="11780"/>
                  </a:lnTo>
                  <a:cubicBezTo>
                    <a:pt x="20607" y="11780"/>
                    <a:pt x="21600" y="11340"/>
                    <a:pt x="21600" y="10797"/>
                  </a:cubicBezTo>
                  <a:lnTo>
                    <a:pt x="21600" y="5887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483" name="Graphic 2"/>
          <p:cNvSpPr/>
          <p:nvPr/>
        </p:nvSpPr>
        <p:spPr>
          <a:xfrm>
            <a:off x="5812207" y="4332943"/>
            <a:ext cx="332092" cy="33202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126" y="0"/>
                </a:moveTo>
                <a:lnTo>
                  <a:pt x="2474" y="0"/>
                </a:lnTo>
                <a:cubicBezTo>
                  <a:pt x="1108" y="0"/>
                  <a:pt x="0" y="1108"/>
                  <a:pt x="0" y="2475"/>
                </a:cubicBezTo>
                <a:lnTo>
                  <a:pt x="0" y="14628"/>
                </a:lnTo>
                <a:cubicBezTo>
                  <a:pt x="0" y="15995"/>
                  <a:pt x="1108" y="17103"/>
                  <a:pt x="2474" y="17103"/>
                </a:cubicBezTo>
                <a:lnTo>
                  <a:pt x="3599" y="17103"/>
                </a:lnTo>
                <a:lnTo>
                  <a:pt x="3599" y="20927"/>
                </a:lnTo>
                <a:cubicBezTo>
                  <a:pt x="3599" y="21198"/>
                  <a:pt x="3764" y="21448"/>
                  <a:pt x="4018" y="21549"/>
                </a:cubicBezTo>
                <a:cubicBezTo>
                  <a:pt x="4103" y="21583"/>
                  <a:pt x="4187" y="21600"/>
                  <a:pt x="4276" y="21600"/>
                </a:cubicBezTo>
                <a:cubicBezTo>
                  <a:pt x="4449" y="21600"/>
                  <a:pt x="4623" y="21532"/>
                  <a:pt x="4754" y="21401"/>
                </a:cubicBezTo>
                <a:lnTo>
                  <a:pt x="9055" y="17099"/>
                </a:lnTo>
                <a:lnTo>
                  <a:pt x="19126" y="17099"/>
                </a:lnTo>
                <a:cubicBezTo>
                  <a:pt x="20492" y="17099"/>
                  <a:pt x="21600" y="15991"/>
                  <a:pt x="21600" y="14624"/>
                </a:cubicBezTo>
                <a:lnTo>
                  <a:pt x="21600" y="2471"/>
                </a:lnTo>
                <a:cubicBezTo>
                  <a:pt x="21600" y="1113"/>
                  <a:pt x="20492" y="0"/>
                  <a:pt x="19126" y="0"/>
                </a:cubicBezTo>
                <a:close/>
                <a:moveTo>
                  <a:pt x="12638" y="12509"/>
                </a:moveTo>
                <a:cubicBezTo>
                  <a:pt x="12638" y="13059"/>
                  <a:pt x="12189" y="13507"/>
                  <a:pt x="11631" y="13507"/>
                </a:cubicBezTo>
                <a:lnTo>
                  <a:pt x="9973" y="13507"/>
                </a:lnTo>
                <a:cubicBezTo>
                  <a:pt x="9487" y="13507"/>
                  <a:pt x="8966" y="13148"/>
                  <a:pt x="8966" y="12344"/>
                </a:cubicBezTo>
                <a:lnTo>
                  <a:pt x="8966" y="11858"/>
                </a:lnTo>
                <a:lnTo>
                  <a:pt x="12638" y="11858"/>
                </a:lnTo>
                <a:lnTo>
                  <a:pt x="12638" y="12509"/>
                </a:lnTo>
                <a:close/>
                <a:moveTo>
                  <a:pt x="13365" y="9844"/>
                </a:moveTo>
                <a:cubicBezTo>
                  <a:pt x="12989" y="10149"/>
                  <a:pt x="12743" y="10546"/>
                  <a:pt x="12663" y="10961"/>
                </a:cubicBezTo>
                <a:lnTo>
                  <a:pt x="8945" y="10961"/>
                </a:lnTo>
                <a:cubicBezTo>
                  <a:pt x="8882" y="10555"/>
                  <a:pt x="8658" y="10178"/>
                  <a:pt x="8290" y="9890"/>
                </a:cubicBezTo>
                <a:cubicBezTo>
                  <a:pt x="7292" y="9108"/>
                  <a:pt x="6725" y="7928"/>
                  <a:pt x="6750" y="6650"/>
                </a:cubicBezTo>
                <a:cubicBezTo>
                  <a:pt x="6797" y="4505"/>
                  <a:pt x="8586" y="2733"/>
                  <a:pt x="10739" y="2707"/>
                </a:cubicBezTo>
                <a:cubicBezTo>
                  <a:pt x="11830" y="2682"/>
                  <a:pt x="12870" y="3105"/>
                  <a:pt x="13657" y="3879"/>
                </a:cubicBezTo>
                <a:cubicBezTo>
                  <a:pt x="14431" y="4636"/>
                  <a:pt x="14854" y="5652"/>
                  <a:pt x="14854" y="6735"/>
                </a:cubicBezTo>
                <a:cubicBezTo>
                  <a:pt x="14850" y="7945"/>
                  <a:pt x="14313" y="9078"/>
                  <a:pt x="13365" y="9844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84" name="Graphic 2"/>
          <p:cNvSpPr/>
          <p:nvPr/>
        </p:nvSpPr>
        <p:spPr>
          <a:xfrm>
            <a:off x="7069821" y="3254021"/>
            <a:ext cx="419814" cy="37065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3" h="21600" fill="norm" stroke="1" extrusionOk="0">
                <a:moveTo>
                  <a:pt x="15864" y="0"/>
                </a:moveTo>
                <a:cubicBezTo>
                  <a:pt x="14693" y="0"/>
                  <a:pt x="13616" y="421"/>
                  <a:pt x="12670" y="1251"/>
                </a:cubicBezTo>
                <a:cubicBezTo>
                  <a:pt x="11763" y="2046"/>
                  <a:pt x="11158" y="3058"/>
                  <a:pt x="10800" y="3797"/>
                </a:cubicBezTo>
                <a:cubicBezTo>
                  <a:pt x="10445" y="3062"/>
                  <a:pt x="9840" y="2046"/>
                  <a:pt x="8930" y="1251"/>
                </a:cubicBezTo>
                <a:cubicBezTo>
                  <a:pt x="7984" y="421"/>
                  <a:pt x="6910" y="0"/>
                  <a:pt x="5736" y="0"/>
                </a:cubicBezTo>
                <a:cubicBezTo>
                  <a:pt x="2465" y="0"/>
                  <a:pt x="0" y="3032"/>
                  <a:pt x="0" y="7048"/>
                </a:cubicBezTo>
                <a:cubicBezTo>
                  <a:pt x="0" y="11391"/>
                  <a:pt x="3077" y="14362"/>
                  <a:pt x="7733" y="18856"/>
                </a:cubicBezTo>
                <a:cubicBezTo>
                  <a:pt x="8522" y="19622"/>
                  <a:pt x="9419" y="20486"/>
                  <a:pt x="10352" y="21410"/>
                </a:cubicBezTo>
                <a:cubicBezTo>
                  <a:pt x="10476" y="21532"/>
                  <a:pt x="10633" y="21600"/>
                  <a:pt x="10797" y="21600"/>
                </a:cubicBezTo>
                <a:cubicBezTo>
                  <a:pt x="10961" y="21600"/>
                  <a:pt x="11118" y="21532"/>
                  <a:pt x="11241" y="21410"/>
                </a:cubicBezTo>
                <a:cubicBezTo>
                  <a:pt x="12175" y="20486"/>
                  <a:pt x="13071" y="19622"/>
                  <a:pt x="13860" y="18856"/>
                </a:cubicBezTo>
                <a:cubicBezTo>
                  <a:pt x="18516" y="14358"/>
                  <a:pt x="21593" y="11391"/>
                  <a:pt x="21593" y="7048"/>
                </a:cubicBezTo>
                <a:cubicBezTo>
                  <a:pt x="21600" y="3032"/>
                  <a:pt x="19135" y="0"/>
                  <a:pt x="15864" y="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487" name="Group"/>
          <p:cNvGrpSpPr/>
          <p:nvPr/>
        </p:nvGrpSpPr>
        <p:grpSpPr>
          <a:xfrm>
            <a:off x="1272255" y="2221114"/>
            <a:ext cx="2675129" cy="2415772"/>
            <a:chOff x="0" y="0"/>
            <a:chExt cx="2675127" cy="2415770"/>
          </a:xfrm>
        </p:grpSpPr>
        <p:sp>
          <p:nvSpPr>
            <p:cNvPr id="485" name="Step 01…"/>
            <p:cNvSpPr txBox="1"/>
            <p:nvPr/>
          </p:nvSpPr>
          <p:spPr>
            <a:xfrm>
              <a:off x="-1" y="0"/>
              <a:ext cx="2675129" cy="86156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0" tIns="0" rIns="0" bIns="0" numCol="1" anchor="t">
              <a:spAutoFit/>
            </a:bodyPr>
            <a:lstStyle/>
            <a:p>
              <a:pPr algn="r">
                <a:lnSpc>
                  <a:spcPct val="120000"/>
                </a:lnSpc>
                <a:defRPr sz="1600">
                  <a:solidFill>
                    <a:srgbClr val="212529"/>
                  </a:solidFill>
                  <a:latin typeface="Poppins Bold"/>
                  <a:ea typeface="Poppins Bold"/>
                  <a:cs typeface="Poppins Bold"/>
                  <a:sym typeface="Poppins Bold"/>
                </a:defRPr>
              </a:pPr>
              <a:r>
                <a:t>Step 01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Dynamically exploit enterprise wide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expertise before leading edge.</a:t>
              </a:r>
            </a:p>
          </p:txBody>
        </p:sp>
        <p:sp>
          <p:nvSpPr>
            <p:cNvPr id="486" name="Step 01…"/>
            <p:cNvSpPr txBox="1"/>
            <p:nvPr/>
          </p:nvSpPr>
          <p:spPr>
            <a:xfrm>
              <a:off x="-1" y="1554203"/>
              <a:ext cx="2675129" cy="86156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0" tIns="0" rIns="0" bIns="0" numCol="1" anchor="t">
              <a:spAutoFit/>
            </a:bodyPr>
            <a:lstStyle/>
            <a:p>
              <a:pPr algn="r">
                <a:lnSpc>
                  <a:spcPct val="120000"/>
                </a:lnSpc>
                <a:defRPr sz="1600">
                  <a:solidFill>
                    <a:srgbClr val="212529"/>
                  </a:solidFill>
                  <a:latin typeface="Poppins Bold"/>
                  <a:ea typeface="Poppins Bold"/>
                  <a:cs typeface="Poppins Bold"/>
                  <a:sym typeface="Poppins Bold"/>
                </a:defRPr>
              </a:pPr>
              <a:r>
                <a:t>Step 01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Dynamically exploit enterprise wide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expertise before leading edge.</a:t>
              </a:r>
            </a:p>
          </p:txBody>
        </p:sp>
      </p:grpSp>
      <p:sp>
        <p:nvSpPr>
          <p:cNvPr id="488" name="Step 01…"/>
          <p:cNvSpPr txBox="1"/>
          <p:nvPr/>
        </p:nvSpPr>
        <p:spPr>
          <a:xfrm>
            <a:off x="8240421" y="2221114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489" name="Step 01…"/>
          <p:cNvSpPr txBox="1"/>
          <p:nvPr/>
        </p:nvSpPr>
        <p:spPr>
          <a:xfrm>
            <a:off x="8240421" y="3775318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38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39" name="Freeform 5"/>
          <p:cNvSpPr/>
          <p:nvPr/>
        </p:nvSpPr>
        <p:spPr>
          <a:xfrm>
            <a:off x="4675740" y="1620474"/>
            <a:ext cx="2143201" cy="25445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72" h="21369" fill="norm" stroke="1" extrusionOk="0">
                <a:moveTo>
                  <a:pt x="3095" y="18596"/>
                </a:moveTo>
                <a:cubicBezTo>
                  <a:pt x="3274" y="18555"/>
                  <a:pt x="3453" y="18637"/>
                  <a:pt x="3502" y="18786"/>
                </a:cubicBezTo>
                <a:cubicBezTo>
                  <a:pt x="4333" y="21369"/>
                  <a:pt x="4333" y="21369"/>
                  <a:pt x="4333" y="21369"/>
                </a:cubicBezTo>
                <a:cubicBezTo>
                  <a:pt x="13944" y="7463"/>
                  <a:pt x="13944" y="7463"/>
                  <a:pt x="13944" y="7463"/>
                </a:cubicBezTo>
                <a:cubicBezTo>
                  <a:pt x="14107" y="7232"/>
                  <a:pt x="14498" y="7232"/>
                  <a:pt x="14661" y="7463"/>
                </a:cubicBezTo>
                <a:cubicBezTo>
                  <a:pt x="15508" y="8686"/>
                  <a:pt x="15508" y="8686"/>
                  <a:pt x="15508" y="8686"/>
                </a:cubicBezTo>
                <a:cubicBezTo>
                  <a:pt x="14009" y="9407"/>
                  <a:pt x="14009" y="9407"/>
                  <a:pt x="14009" y="9407"/>
                </a:cubicBezTo>
                <a:cubicBezTo>
                  <a:pt x="13879" y="9461"/>
                  <a:pt x="13911" y="9624"/>
                  <a:pt x="14042" y="9651"/>
                </a:cubicBezTo>
                <a:cubicBezTo>
                  <a:pt x="16567" y="10222"/>
                  <a:pt x="16567" y="10222"/>
                  <a:pt x="16567" y="10222"/>
                </a:cubicBezTo>
                <a:cubicBezTo>
                  <a:pt x="19645" y="10916"/>
                  <a:pt x="19645" y="10916"/>
                  <a:pt x="19645" y="10916"/>
                </a:cubicBezTo>
                <a:cubicBezTo>
                  <a:pt x="19824" y="10943"/>
                  <a:pt x="20004" y="10861"/>
                  <a:pt x="20052" y="10712"/>
                </a:cubicBezTo>
                <a:cubicBezTo>
                  <a:pt x="20883" y="8129"/>
                  <a:pt x="20883" y="8129"/>
                  <a:pt x="20883" y="8129"/>
                </a:cubicBezTo>
                <a:cubicBezTo>
                  <a:pt x="21567" y="6036"/>
                  <a:pt x="21567" y="6036"/>
                  <a:pt x="21567" y="6036"/>
                </a:cubicBezTo>
                <a:cubicBezTo>
                  <a:pt x="21600" y="5913"/>
                  <a:pt x="21437" y="5818"/>
                  <a:pt x="21323" y="5886"/>
                </a:cubicBezTo>
                <a:cubicBezTo>
                  <a:pt x="19824" y="6593"/>
                  <a:pt x="19824" y="6593"/>
                  <a:pt x="19824" y="6593"/>
                </a:cubicBezTo>
                <a:cubicBezTo>
                  <a:pt x="15752" y="693"/>
                  <a:pt x="15752" y="693"/>
                  <a:pt x="15752" y="693"/>
                </a:cubicBezTo>
                <a:cubicBezTo>
                  <a:pt x="15100" y="-231"/>
                  <a:pt x="13504" y="-231"/>
                  <a:pt x="12852" y="693"/>
                </a:cubicBezTo>
                <a:cubicBezTo>
                  <a:pt x="0" y="19289"/>
                  <a:pt x="0" y="19289"/>
                  <a:pt x="0" y="19289"/>
                </a:cubicBezTo>
                <a:lnTo>
                  <a:pt x="3095" y="18596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40" name="Freeform 6"/>
          <p:cNvSpPr/>
          <p:nvPr/>
        </p:nvSpPr>
        <p:spPr>
          <a:xfrm>
            <a:off x="4140434" y="3832490"/>
            <a:ext cx="2723019" cy="121728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73" h="21536" fill="norm" stroke="1" extrusionOk="0">
                <a:moveTo>
                  <a:pt x="19515" y="17554"/>
                </a:moveTo>
                <a:cubicBezTo>
                  <a:pt x="19414" y="17325"/>
                  <a:pt x="19414" y="16952"/>
                  <a:pt x="19515" y="16723"/>
                </a:cubicBezTo>
                <a:cubicBezTo>
                  <a:pt x="21260" y="12770"/>
                  <a:pt x="21260" y="12770"/>
                  <a:pt x="21260" y="12770"/>
                </a:cubicBezTo>
                <a:cubicBezTo>
                  <a:pt x="6338" y="12770"/>
                  <a:pt x="6338" y="12770"/>
                  <a:pt x="6338" y="12770"/>
                </a:cubicBezTo>
                <a:cubicBezTo>
                  <a:pt x="6085" y="12770"/>
                  <a:pt x="5933" y="12140"/>
                  <a:pt x="6059" y="11653"/>
                </a:cubicBezTo>
                <a:cubicBezTo>
                  <a:pt x="6704" y="9103"/>
                  <a:pt x="6704" y="9103"/>
                  <a:pt x="6704" y="9103"/>
                </a:cubicBezTo>
                <a:cubicBezTo>
                  <a:pt x="7868" y="10621"/>
                  <a:pt x="7868" y="10621"/>
                  <a:pt x="7868" y="10621"/>
                </a:cubicBezTo>
                <a:cubicBezTo>
                  <a:pt x="7969" y="10736"/>
                  <a:pt x="8083" y="10535"/>
                  <a:pt x="8058" y="10278"/>
                </a:cubicBezTo>
                <a:cubicBezTo>
                  <a:pt x="7539" y="5866"/>
                  <a:pt x="7539" y="5866"/>
                  <a:pt x="7539" y="5866"/>
                </a:cubicBezTo>
                <a:cubicBezTo>
                  <a:pt x="6894" y="423"/>
                  <a:pt x="6894" y="423"/>
                  <a:pt x="6894" y="423"/>
                </a:cubicBezTo>
                <a:cubicBezTo>
                  <a:pt x="6856" y="108"/>
                  <a:pt x="6717" y="-64"/>
                  <a:pt x="6578" y="22"/>
                </a:cubicBezTo>
                <a:cubicBezTo>
                  <a:pt x="4175" y="1483"/>
                  <a:pt x="4175" y="1483"/>
                  <a:pt x="4175" y="1483"/>
                </a:cubicBezTo>
                <a:cubicBezTo>
                  <a:pt x="2228" y="2657"/>
                  <a:pt x="2228" y="2657"/>
                  <a:pt x="2228" y="2657"/>
                </a:cubicBezTo>
                <a:cubicBezTo>
                  <a:pt x="2114" y="2743"/>
                  <a:pt x="2088" y="3059"/>
                  <a:pt x="2190" y="3202"/>
                </a:cubicBezTo>
                <a:cubicBezTo>
                  <a:pt x="3353" y="4720"/>
                  <a:pt x="3353" y="4720"/>
                  <a:pt x="3353" y="4720"/>
                </a:cubicBezTo>
                <a:cubicBezTo>
                  <a:pt x="179" y="17153"/>
                  <a:pt x="179" y="17153"/>
                  <a:pt x="179" y="17153"/>
                </a:cubicBezTo>
                <a:cubicBezTo>
                  <a:pt x="-327" y="19101"/>
                  <a:pt x="305" y="21536"/>
                  <a:pt x="1292" y="21536"/>
                </a:cubicBezTo>
                <a:cubicBezTo>
                  <a:pt x="21273" y="21536"/>
                  <a:pt x="21273" y="21536"/>
                  <a:pt x="21273" y="21536"/>
                </a:cubicBezTo>
                <a:lnTo>
                  <a:pt x="19515" y="17554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41" name="Freeform 7"/>
          <p:cNvSpPr/>
          <p:nvPr/>
        </p:nvSpPr>
        <p:spPr>
          <a:xfrm>
            <a:off x="6321410" y="2588437"/>
            <a:ext cx="1730157" cy="26490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089" h="21559" fill="norm" stroke="1" extrusionOk="0">
                <a:moveTo>
                  <a:pt x="4221" y="2502"/>
                </a:moveTo>
                <a:cubicBezTo>
                  <a:pt x="4162" y="2647"/>
                  <a:pt x="3945" y="2726"/>
                  <a:pt x="3728" y="2700"/>
                </a:cubicBezTo>
                <a:cubicBezTo>
                  <a:pt x="0" y="2028"/>
                  <a:pt x="0" y="2028"/>
                  <a:pt x="0" y="2028"/>
                </a:cubicBezTo>
                <a:cubicBezTo>
                  <a:pt x="11638" y="15489"/>
                  <a:pt x="11638" y="15489"/>
                  <a:pt x="11638" y="15489"/>
                </a:cubicBezTo>
                <a:cubicBezTo>
                  <a:pt x="11836" y="15713"/>
                  <a:pt x="11599" y="16002"/>
                  <a:pt x="11204" y="16002"/>
                </a:cubicBezTo>
                <a:cubicBezTo>
                  <a:pt x="9173" y="16002"/>
                  <a:pt x="9173" y="16002"/>
                  <a:pt x="9173" y="16002"/>
                </a:cubicBezTo>
                <a:cubicBezTo>
                  <a:pt x="9173" y="14606"/>
                  <a:pt x="9173" y="14606"/>
                  <a:pt x="9173" y="14606"/>
                </a:cubicBezTo>
                <a:cubicBezTo>
                  <a:pt x="9173" y="14475"/>
                  <a:pt x="8956" y="14422"/>
                  <a:pt x="8837" y="14501"/>
                </a:cubicBezTo>
                <a:cubicBezTo>
                  <a:pt x="6588" y="16002"/>
                  <a:pt x="6588" y="16002"/>
                  <a:pt x="6588" y="16002"/>
                </a:cubicBezTo>
                <a:cubicBezTo>
                  <a:pt x="3866" y="17820"/>
                  <a:pt x="3866" y="17820"/>
                  <a:pt x="3866" y="17820"/>
                </a:cubicBezTo>
                <a:cubicBezTo>
                  <a:pt x="3708" y="17925"/>
                  <a:pt x="3708" y="18097"/>
                  <a:pt x="3866" y="18202"/>
                </a:cubicBezTo>
                <a:cubicBezTo>
                  <a:pt x="6608" y="20033"/>
                  <a:pt x="6608" y="20033"/>
                  <a:pt x="6608" y="20033"/>
                </a:cubicBezTo>
                <a:cubicBezTo>
                  <a:pt x="8837" y="21521"/>
                  <a:pt x="8837" y="21521"/>
                  <a:pt x="8837" y="21521"/>
                </a:cubicBezTo>
                <a:cubicBezTo>
                  <a:pt x="8956" y="21600"/>
                  <a:pt x="9173" y="21547"/>
                  <a:pt x="9173" y="21429"/>
                </a:cubicBezTo>
                <a:cubicBezTo>
                  <a:pt x="9173" y="20033"/>
                  <a:pt x="9173" y="20033"/>
                  <a:pt x="9173" y="20033"/>
                </a:cubicBezTo>
                <a:cubicBezTo>
                  <a:pt x="19075" y="20033"/>
                  <a:pt x="19075" y="20033"/>
                  <a:pt x="19075" y="20033"/>
                </a:cubicBezTo>
                <a:cubicBezTo>
                  <a:pt x="20614" y="20033"/>
                  <a:pt x="21600" y="18913"/>
                  <a:pt x="20811" y="18018"/>
                </a:cubicBezTo>
                <a:cubicBezTo>
                  <a:pt x="5227" y="0"/>
                  <a:pt x="5227" y="0"/>
                  <a:pt x="5227" y="0"/>
                </a:cubicBezTo>
                <a:lnTo>
                  <a:pt x="4221" y="2502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42" name="TextBox 13"/>
          <p:cNvSpPr txBox="1"/>
          <p:nvPr/>
        </p:nvSpPr>
        <p:spPr>
          <a:xfrm>
            <a:off x="5091392" y="4675302"/>
            <a:ext cx="877952" cy="3200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03</a:t>
            </a:r>
          </a:p>
        </p:txBody>
      </p:sp>
      <p:sp>
        <p:nvSpPr>
          <p:cNvPr id="43" name="TextBox 14"/>
          <p:cNvSpPr txBox="1"/>
          <p:nvPr/>
        </p:nvSpPr>
        <p:spPr>
          <a:xfrm rot="18000000">
            <a:off x="5041905" y="2942002"/>
            <a:ext cx="870180" cy="3200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02</a:t>
            </a:r>
          </a:p>
        </p:txBody>
      </p:sp>
      <p:sp>
        <p:nvSpPr>
          <p:cNvPr id="44" name="TextBox 15"/>
          <p:cNvSpPr txBox="1"/>
          <p:nvPr/>
        </p:nvSpPr>
        <p:spPr>
          <a:xfrm rot="3600000">
            <a:off x="6579897" y="3442500"/>
            <a:ext cx="870180" cy="3200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02</a:t>
            </a:r>
          </a:p>
        </p:txBody>
      </p:sp>
      <p:sp>
        <p:nvSpPr>
          <p:cNvPr id="45" name="02. UX/UI…"/>
          <p:cNvSpPr txBox="1"/>
          <p:nvPr/>
        </p:nvSpPr>
        <p:spPr>
          <a:xfrm>
            <a:off x="8246769" y="2998216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02. UX/UI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46" name="01. Project…"/>
          <p:cNvSpPr txBox="1"/>
          <p:nvPr/>
        </p:nvSpPr>
        <p:spPr>
          <a:xfrm>
            <a:off x="1272255" y="2108238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01. Project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47" name="03. Marketing…"/>
          <p:cNvSpPr txBox="1"/>
          <p:nvPr/>
        </p:nvSpPr>
        <p:spPr>
          <a:xfrm>
            <a:off x="1272255" y="3888194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03. Marketing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" name="Slide Number Placeholder 4"/>
          <p:cNvSpPr txBox="1"/>
          <p:nvPr>
            <p:ph type="sldNum" sz="quarter" idx="2"/>
          </p:nvPr>
        </p:nvSpPr>
        <p:spPr>
          <a:xfrm>
            <a:off x="10756416" y="6121400"/>
            <a:ext cx="165482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492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493" name="Graphic 2"/>
          <p:cNvSpPr/>
          <p:nvPr/>
        </p:nvSpPr>
        <p:spPr>
          <a:xfrm>
            <a:off x="4263695" y="1596434"/>
            <a:ext cx="2248013" cy="17784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868" y="9462"/>
                </a:moveTo>
                <a:cubicBezTo>
                  <a:pt x="18728" y="9889"/>
                  <a:pt x="18374" y="10139"/>
                  <a:pt x="18018" y="10036"/>
                </a:cubicBezTo>
                <a:cubicBezTo>
                  <a:pt x="17474" y="9876"/>
                  <a:pt x="17087" y="9264"/>
                  <a:pt x="17087" y="8557"/>
                </a:cubicBezTo>
                <a:lnTo>
                  <a:pt x="17087" y="0"/>
                </a:lnTo>
                <a:cubicBezTo>
                  <a:pt x="7785" y="343"/>
                  <a:pt x="272" y="9841"/>
                  <a:pt x="0" y="21600"/>
                </a:cubicBezTo>
                <a:lnTo>
                  <a:pt x="6648" y="21600"/>
                </a:lnTo>
                <a:cubicBezTo>
                  <a:pt x="5878" y="21012"/>
                  <a:pt x="5417" y="20082"/>
                  <a:pt x="5417" y="19068"/>
                </a:cubicBezTo>
                <a:cubicBezTo>
                  <a:pt x="5417" y="17290"/>
                  <a:pt x="6791" y="15897"/>
                  <a:pt x="8545" y="15897"/>
                </a:cubicBezTo>
                <a:cubicBezTo>
                  <a:pt x="10298" y="15897"/>
                  <a:pt x="11672" y="17290"/>
                  <a:pt x="11672" y="19068"/>
                </a:cubicBezTo>
                <a:cubicBezTo>
                  <a:pt x="11672" y="20076"/>
                  <a:pt x="11209" y="21012"/>
                  <a:pt x="10440" y="21600"/>
                </a:cubicBezTo>
                <a:lnTo>
                  <a:pt x="17089" y="21600"/>
                </a:lnTo>
                <a:lnTo>
                  <a:pt x="17089" y="13144"/>
                </a:lnTo>
                <a:cubicBezTo>
                  <a:pt x="17089" y="12471"/>
                  <a:pt x="17440" y="11878"/>
                  <a:pt x="17951" y="11689"/>
                </a:cubicBezTo>
                <a:lnTo>
                  <a:pt x="18008" y="11668"/>
                </a:lnTo>
                <a:cubicBezTo>
                  <a:pt x="18371" y="11534"/>
                  <a:pt x="18741" y="11780"/>
                  <a:pt x="18896" y="12217"/>
                </a:cubicBezTo>
                <a:cubicBezTo>
                  <a:pt x="19156" y="12952"/>
                  <a:pt x="19612" y="13438"/>
                  <a:pt x="20132" y="13438"/>
                </a:cubicBezTo>
                <a:cubicBezTo>
                  <a:pt x="20943" y="13438"/>
                  <a:pt x="21600" y="12258"/>
                  <a:pt x="21600" y="10801"/>
                </a:cubicBezTo>
                <a:cubicBezTo>
                  <a:pt x="21600" y="9344"/>
                  <a:pt x="20943" y="8163"/>
                  <a:pt x="20132" y="8163"/>
                </a:cubicBezTo>
                <a:cubicBezTo>
                  <a:pt x="19593" y="8162"/>
                  <a:pt x="19123" y="8684"/>
                  <a:pt x="18868" y="9462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94" name="Graphic 2"/>
          <p:cNvSpPr/>
          <p:nvPr/>
        </p:nvSpPr>
        <p:spPr>
          <a:xfrm>
            <a:off x="4263435" y="3013291"/>
            <a:ext cx="1778420" cy="22480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9462" y="2732"/>
                </a:moveTo>
                <a:cubicBezTo>
                  <a:pt x="9889" y="2872"/>
                  <a:pt x="10139" y="3225"/>
                  <a:pt x="10036" y="3582"/>
                </a:cubicBezTo>
                <a:cubicBezTo>
                  <a:pt x="9876" y="4126"/>
                  <a:pt x="9264" y="4512"/>
                  <a:pt x="8557" y="4512"/>
                </a:cubicBezTo>
                <a:lnTo>
                  <a:pt x="0" y="4512"/>
                </a:lnTo>
                <a:cubicBezTo>
                  <a:pt x="343" y="13815"/>
                  <a:pt x="9841" y="21328"/>
                  <a:pt x="21600" y="21600"/>
                </a:cubicBezTo>
                <a:lnTo>
                  <a:pt x="21600" y="14952"/>
                </a:lnTo>
                <a:cubicBezTo>
                  <a:pt x="21012" y="15722"/>
                  <a:pt x="20082" y="16183"/>
                  <a:pt x="19068" y="16183"/>
                </a:cubicBezTo>
                <a:cubicBezTo>
                  <a:pt x="17290" y="16183"/>
                  <a:pt x="15897" y="14809"/>
                  <a:pt x="15897" y="13055"/>
                </a:cubicBezTo>
                <a:cubicBezTo>
                  <a:pt x="15897" y="11302"/>
                  <a:pt x="17290" y="9928"/>
                  <a:pt x="19068" y="9928"/>
                </a:cubicBezTo>
                <a:cubicBezTo>
                  <a:pt x="20076" y="9928"/>
                  <a:pt x="21012" y="10391"/>
                  <a:pt x="21600" y="11160"/>
                </a:cubicBezTo>
                <a:lnTo>
                  <a:pt x="21600" y="4511"/>
                </a:lnTo>
                <a:lnTo>
                  <a:pt x="13144" y="4511"/>
                </a:lnTo>
                <a:cubicBezTo>
                  <a:pt x="12471" y="4511"/>
                  <a:pt x="11878" y="4160"/>
                  <a:pt x="11689" y="3649"/>
                </a:cubicBezTo>
                <a:lnTo>
                  <a:pt x="11668" y="3592"/>
                </a:lnTo>
                <a:cubicBezTo>
                  <a:pt x="11534" y="3229"/>
                  <a:pt x="11780" y="2859"/>
                  <a:pt x="12217" y="2704"/>
                </a:cubicBezTo>
                <a:cubicBezTo>
                  <a:pt x="12952" y="2444"/>
                  <a:pt x="13438" y="1988"/>
                  <a:pt x="13438" y="1468"/>
                </a:cubicBezTo>
                <a:cubicBezTo>
                  <a:pt x="13438" y="657"/>
                  <a:pt x="12258" y="0"/>
                  <a:pt x="10801" y="0"/>
                </a:cubicBezTo>
                <a:cubicBezTo>
                  <a:pt x="9344" y="0"/>
                  <a:pt x="8163" y="657"/>
                  <a:pt x="8163" y="1468"/>
                </a:cubicBezTo>
                <a:cubicBezTo>
                  <a:pt x="8162" y="2007"/>
                  <a:pt x="8684" y="2477"/>
                  <a:pt x="9462" y="2732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95" name="Graphic 2"/>
          <p:cNvSpPr/>
          <p:nvPr/>
        </p:nvSpPr>
        <p:spPr>
          <a:xfrm>
            <a:off x="5680292" y="3483146"/>
            <a:ext cx="2248013" cy="17784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732" y="12138"/>
                </a:moveTo>
                <a:cubicBezTo>
                  <a:pt x="2872" y="11711"/>
                  <a:pt x="3225" y="11461"/>
                  <a:pt x="3582" y="11564"/>
                </a:cubicBezTo>
                <a:cubicBezTo>
                  <a:pt x="4126" y="11724"/>
                  <a:pt x="4512" y="12336"/>
                  <a:pt x="4512" y="13043"/>
                </a:cubicBezTo>
                <a:lnTo>
                  <a:pt x="4512" y="21600"/>
                </a:lnTo>
                <a:cubicBezTo>
                  <a:pt x="13815" y="21257"/>
                  <a:pt x="21328" y="11759"/>
                  <a:pt x="21600" y="0"/>
                </a:cubicBezTo>
                <a:lnTo>
                  <a:pt x="14952" y="0"/>
                </a:lnTo>
                <a:cubicBezTo>
                  <a:pt x="15722" y="588"/>
                  <a:pt x="16183" y="1518"/>
                  <a:pt x="16183" y="2532"/>
                </a:cubicBezTo>
                <a:cubicBezTo>
                  <a:pt x="16183" y="4310"/>
                  <a:pt x="14809" y="5703"/>
                  <a:pt x="13055" y="5703"/>
                </a:cubicBezTo>
                <a:cubicBezTo>
                  <a:pt x="11302" y="5703"/>
                  <a:pt x="9928" y="4310"/>
                  <a:pt x="9928" y="2532"/>
                </a:cubicBezTo>
                <a:cubicBezTo>
                  <a:pt x="9928" y="1524"/>
                  <a:pt x="10391" y="588"/>
                  <a:pt x="11160" y="0"/>
                </a:cubicBezTo>
                <a:lnTo>
                  <a:pt x="4511" y="0"/>
                </a:lnTo>
                <a:lnTo>
                  <a:pt x="4511" y="8456"/>
                </a:lnTo>
                <a:cubicBezTo>
                  <a:pt x="4511" y="9129"/>
                  <a:pt x="4160" y="9722"/>
                  <a:pt x="3649" y="9911"/>
                </a:cubicBezTo>
                <a:lnTo>
                  <a:pt x="3592" y="9932"/>
                </a:lnTo>
                <a:cubicBezTo>
                  <a:pt x="3229" y="10066"/>
                  <a:pt x="2859" y="9820"/>
                  <a:pt x="2704" y="9383"/>
                </a:cubicBezTo>
                <a:cubicBezTo>
                  <a:pt x="2444" y="8648"/>
                  <a:pt x="1988" y="8162"/>
                  <a:pt x="1468" y="8162"/>
                </a:cubicBezTo>
                <a:cubicBezTo>
                  <a:pt x="657" y="8162"/>
                  <a:pt x="0" y="9342"/>
                  <a:pt x="0" y="10799"/>
                </a:cubicBezTo>
                <a:cubicBezTo>
                  <a:pt x="0" y="12256"/>
                  <a:pt x="657" y="13437"/>
                  <a:pt x="1468" y="13437"/>
                </a:cubicBezTo>
                <a:cubicBezTo>
                  <a:pt x="2007" y="13437"/>
                  <a:pt x="2477" y="12915"/>
                  <a:pt x="2732" y="12138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96" name="Graphic 2"/>
          <p:cNvSpPr/>
          <p:nvPr/>
        </p:nvSpPr>
        <p:spPr>
          <a:xfrm>
            <a:off x="6150080" y="1596695"/>
            <a:ext cx="1778485" cy="22479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2139" y="18868"/>
                </a:moveTo>
                <a:cubicBezTo>
                  <a:pt x="11711" y="18728"/>
                  <a:pt x="11461" y="18375"/>
                  <a:pt x="11565" y="18018"/>
                </a:cubicBezTo>
                <a:cubicBezTo>
                  <a:pt x="11724" y="17473"/>
                  <a:pt x="12336" y="17088"/>
                  <a:pt x="13043" y="17088"/>
                </a:cubicBezTo>
                <a:lnTo>
                  <a:pt x="21600" y="17088"/>
                </a:lnTo>
                <a:cubicBezTo>
                  <a:pt x="21256" y="7785"/>
                  <a:pt x="11760" y="272"/>
                  <a:pt x="0" y="0"/>
                </a:cubicBezTo>
                <a:lnTo>
                  <a:pt x="0" y="6647"/>
                </a:lnTo>
                <a:cubicBezTo>
                  <a:pt x="588" y="5878"/>
                  <a:pt x="1518" y="5417"/>
                  <a:pt x="2532" y="5417"/>
                </a:cubicBezTo>
                <a:cubicBezTo>
                  <a:pt x="4310" y="5417"/>
                  <a:pt x="5702" y="6791"/>
                  <a:pt x="5702" y="8544"/>
                </a:cubicBezTo>
                <a:cubicBezTo>
                  <a:pt x="5702" y="10298"/>
                  <a:pt x="4310" y="11672"/>
                  <a:pt x="2532" y="11672"/>
                </a:cubicBezTo>
                <a:cubicBezTo>
                  <a:pt x="1524" y="11672"/>
                  <a:pt x="588" y="11208"/>
                  <a:pt x="0" y="10439"/>
                </a:cubicBezTo>
                <a:lnTo>
                  <a:pt x="0" y="17088"/>
                </a:lnTo>
                <a:lnTo>
                  <a:pt x="8456" y="17088"/>
                </a:lnTo>
                <a:cubicBezTo>
                  <a:pt x="9129" y="17088"/>
                  <a:pt x="9722" y="17440"/>
                  <a:pt x="9911" y="17951"/>
                </a:cubicBezTo>
                <a:lnTo>
                  <a:pt x="9931" y="18008"/>
                </a:lnTo>
                <a:cubicBezTo>
                  <a:pt x="10066" y="18371"/>
                  <a:pt x="9820" y="18741"/>
                  <a:pt x="9382" y="18896"/>
                </a:cubicBezTo>
                <a:cubicBezTo>
                  <a:pt x="8648" y="19156"/>
                  <a:pt x="8161" y="19612"/>
                  <a:pt x="8161" y="20132"/>
                </a:cubicBezTo>
                <a:cubicBezTo>
                  <a:pt x="8161" y="20943"/>
                  <a:pt x="9342" y="21600"/>
                  <a:pt x="10799" y="21600"/>
                </a:cubicBezTo>
                <a:cubicBezTo>
                  <a:pt x="12256" y="21600"/>
                  <a:pt x="13436" y="20943"/>
                  <a:pt x="13436" y="20132"/>
                </a:cubicBezTo>
                <a:cubicBezTo>
                  <a:pt x="13437" y="19593"/>
                  <a:pt x="12916" y="19123"/>
                  <a:pt x="12139" y="18868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497" name="Graphic 2"/>
          <p:cNvSpPr/>
          <p:nvPr/>
        </p:nvSpPr>
        <p:spPr>
          <a:xfrm>
            <a:off x="6699296" y="4198774"/>
            <a:ext cx="418119" cy="41818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556" y="9683"/>
                </a:moveTo>
                <a:cubicBezTo>
                  <a:pt x="21267" y="8498"/>
                  <a:pt x="20762" y="7401"/>
                  <a:pt x="20052" y="6425"/>
                </a:cubicBezTo>
                <a:cubicBezTo>
                  <a:pt x="19338" y="5442"/>
                  <a:pt x="18483" y="4621"/>
                  <a:pt x="17510" y="3985"/>
                </a:cubicBezTo>
                <a:cubicBezTo>
                  <a:pt x="16551" y="3355"/>
                  <a:pt x="15481" y="2864"/>
                  <a:pt x="14333" y="2521"/>
                </a:cubicBezTo>
                <a:cubicBezTo>
                  <a:pt x="13387" y="2238"/>
                  <a:pt x="12414" y="2073"/>
                  <a:pt x="11431" y="2023"/>
                </a:cubicBezTo>
                <a:lnTo>
                  <a:pt x="11431" y="633"/>
                </a:lnTo>
                <a:cubicBezTo>
                  <a:pt x="11431" y="283"/>
                  <a:pt x="11148" y="0"/>
                  <a:pt x="10798" y="0"/>
                </a:cubicBezTo>
                <a:cubicBezTo>
                  <a:pt x="10448" y="0"/>
                  <a:pt x="10166" y="283"/>
                  <a:pt x="10166" y="633"/>
                </a:cubicBezTo>
                <a:lnTo>
                  <a:pt x="10166" y="2023"/>
                </a:lnTo>
                <a:cubicBezTo>
                  <a:pt x="8772" y="2090"/>
                  <a:pt x="7426" y="2379"/>
                  <a:pt x="6160" y="2884"/>
                </a:cubicBezTo>
                <a:cubicBezTo>
                  <a:pt x="4692" y="3470"/>
                  <a:pt x="3390" y="4362"/>
                  <a:pt x="2292" y="5536"/>
                </a:cubicBezTo>
                <a:cubicBezTo>
                  <a:pt x="1192" y="6714"/>
                  <a:pt x="434" y="8111"/>
                  <a:pt x="40" y="9686"/>
                </a:cubicBezTo>
                <a:cubicBezTo>
                  <a:pt x="7" y="9790"/>
                  <a:pt x="0" y="9888"/>
                  <a:pt x="0" y="9959"/>
                </a:cubicBezTo>
                <a:cubicBezTo>
                  <a:pt x="0" y="10235"/>
                  <a:pt x="104" y="10484"/>
                  <a:pt x="303" y="10682"/>
                </a:cubicBezTo>
                <a:cubicBezTo>
                  <a:pt x="502" y="10881"/>
                  <a:pt x="751" y="10985"/>
                  <a:pt x="1027" y="10985"/>
                </a:cubicBezTo>
                <a:cubicBezTo>
                  <a:pt x="1269" y="10985"/>
                  <a:pt x="1498" y="10894"/>
                  <a:pt x="1713" y="10716"/>
                </a:cubicBezTo>
                <a:lnTo>
                  <a:pt x="1740" y="10692"/>
                </a:lnTo>
                <a:cubicBezTo>
                  <a:pt x="2097" y="10359"/>
                  <a:pt x="2430" y="10110"/>
                  <a:pt x="2737" y="9949"/>
                </a:cubicBezTo>
                <a:cubicBezTo>
                  <a:pt x="3003" y="9811"/>
                  <a:pt x="3322" y="9740"/>
                  <a:pt x="3689" y="9740"/>
                </a:cubicBezTo>
                <a:cubicBezTo>
                  <a:pt x="4127" y="9740"/>
                  <a:pt x="4531" y="9858"/>
                  <a:pt x="4921" y="10097"/>
                </a:cubicBezTo>
                <a:cubicBezTo>
                  <a:pt x="5335" y="10352"/>
                  <a:pt x="5695" y="10692"/>
                  <a:pt x="5995" y="11110"/>
                </a:cubicBezTo>
                <a:cubicBezTo>
                  <a:pt x="6042" y="11177"/>
                  <a:pt x="6103" y="11275"/>
                  <a:pt x="6180" y="11406"/>
                </a:cubicBezTo>
                <a:cubicBezTo>
                  <a:pt x="6298" y="11611"/>
                  <a:pt x="6348" y="11688"/>
                  <a:pt x="6375" y="11729"/>
                </a:cubicBezTo>
                <a:cubicBezTo>
                  <a:pt x="6584" y="12045"/>
                  <a:pt x="6890" y="12220"/>
                  <a:pt x="7247" y="12220"/>
                </a:cubicBezTo>
                <a:cubicBezTo>
                  <a:pt x="7611" y="12220"/>
                  <a:pt x="7924" y="12045"/>
                  <a:pt x="8129" y="11729"/>
                </a:cubicBezTo>
                <a:cubicBezTo>
                  <a:pt x="8169" y="11665"/>
                  <a:pt x="8233" y="11561"/>
                  <a:pt x="8324" y="11409"/>
                </a:cubicBezTo>
                <a:cubicBezTo>
                  <a:pt x="8402" y="11281"/>
                  <a:pt x="8462" y="11180"/>
                  <a:pt x="8509" y="11113"/>
                </a:cubicBezTo>
                <a:cubicBezTo>
                  <a:pt x="8809" y="10696"/>
                  <a:pt x="9169" y="10356"/>
                  <a:pt x="9580" y="10100"/>
                </a:cubicBezTo>
                <a:cubicBezTo>
                  <a:pt x="9772" y="9979"/>
                  <a:pt x="9967" y="9891"/>
                  <a:pt x="10172" y="9831"/>
                </a:cubicBezTo>
                <a:lnTo>
                  <a:pt x="10172" y="19598"/>
                </a:lnTo>
                <a:cubicBezTo>
                  <a:pt x="10172" y="20005"/>
                  <a:pt x="9842" y="20335"/>
                  <a:pt x="9435" y="20335"/>
                </a:cubicBezTo>
                <a:cubicBezTo>
                  <a:pt x="9028" y="20335"/>
                  <a:pt x="8698" y="20005"/>
                  <a:pt x="8698" y="19598"/>
                </a:cubicBezTo>
                <a:lnTo>
                  <a:pt x="8698" y="18144"/>
                </a:lnTo>
                <a:cubicBezTo>
                  <a:pt x="8698" y="17794"/>
                  <a:pt x="8415" y="17511"/>
                  <a:pt x="8065" y="17511"/>
                </a:cubicBezTo>
                <a:cubicBezTo>
                  <a:pt x="7715" y="17511"/>
                  <a:pt x="7432" y="17794"/>
                  <a:pt x="7432" y="18144"/>
                </a:cubicBezTo>
                <a:lnTo>
                  <a:pt x="7432" y="19598"/>
                </a:lnTo>
                <a:cubicBezTo>
                  <a:pt x="7432" y="20701"/>
                  <a:pt x="8331" y="21600"/>
                  <a:pt x="9435" y="21600"/>
                </a:cubicBezTo>
                <a:cubicBezTo>
                  <a:pt x="10539" y="21600"/>
                  <a:pt x="11438" y="20701"/>
                  <a:pt x="11438" y="19598"/>
                </a:cubicBezTo>
                <a:lnTo>
                  <a:pt x="11438" y="9831"/>
                </a:lnTo>
                <a:cubicBezTo>
                  <a:pt x="11640" y="9891"/>
                  <a:pt x="11835" y="9979"/>
                  <a:pt x="12030" y="10100"/>
                </a:cubicBezTo>
                <a:cubicBezTo>
                  <a:pt x="12441" y="10356"/>
                  <a:pt x="12801" y="10696"/>
                  <a:pt x="13101" y="11113"/>
                </a:cubicBezTo>
                <a:cubicBezTo>
                  <a:pt x="13144" y="11177"/>
                  <a:pt x="13208" y="11278"/>
                  <a:pt x="13282" y="11406"/>
                </a:cubicBezTo>
                <a:cubicBezTo>
                  <a:pt x="13400" y="11611"/>
                  <a:pt x="13451" y="11688"/>
                  <a:pt x="13478" y="11729"/>
                </a:cubicBezTo>
                <a:cubicBezTo>
                  <a:pt x="13686" y="12045"/>
                  <a:pt x="13999" y="12220"/>
                  <a:pt x="14360" y="12220"/>
                </a:cubicBezTo>
                <a:cubicBezTo>
                  <a:pt x="14713" y="12220"/>
                  <a:pt x="15023" y="12045"/>
                  <a:pt x="15228" y="11729"/>
                </a:cubicBezTo>
                <a:cubicBezTo>
                  <a:pt x="15255" y="11688"/>
                  <a:pt x="15305" y="11611"/>
                  <a:pt x="15423" y="11406"/>
                </a:cubicBezTo>
                <a:cubicBezTo>
                  <a:pt x="15501" y="11275"/>
                  <a:pt x="15561" y="11174"/>
                  <a:pt x="15608" y="11110"/>
                </a:cubicBezTo>
                <a:cubicBezTo>
                  <a:pt x="15908" y="10692"/>
                  <a:pt x="16268" y="10352"/>
                  <a:pt x="16682" y="10097"/>
                </a:cubicBezTo>
                <a:cubicBezTo>
                  <a:pt x="17073" y="9854"/>
                  <a:pt x="17477" y="9740"/>
                  <a:pt x="17914" y="9740"/>
                </a:cubicBezTo>
                <a:cubicBezTo>
                  <a:pt x="18281" y="9740"/>
                  <a:pt x="18601" y="9811"/>
                  <a:pt x="18867" y="9949"/>
                </a:cubicBezTo>
                <a:cubicBezTo>
                  <a:pt x="19173" y="10107"/>
                  <a:pt x="19506" y="10359"/>
                  <a:pt x="19863" y="10692"/>
                </a:cubicBezTo>
                <a:lnTo>
                  <a:pt x="19890" y="10716"/>
                </a:lnTo>
                <a:cubicBezTo>
                  <a:pt x="20105" y="10894"/>
                  <a:pt x="20334" y="10985"/>
                  <a:pt x="20577" y="10985"/>
                </a:cubicBezTo>
                <a:cubicBezTo>
                  <a:pt x="20853" y="10985"/>
                  <a:pt x="21102" y="10881"/>
                  <a:pt x="21300" y="10682"/>
                </a:cubicBezTo>
                <a:cubicBezTo>
                  <a:pt x="21496" y="10484"/>
                  <a:pt x="21600" y="10235"/>
                  <a:pt x="21600" y="9962"/>
                </a:cubicBezTo>
                <a:lnTo>
                  <a:pt x="21600" y="9959"/>
                </a:lnTo>
                <a:cubicBezTo>
                  <a:pt x="21597" y="9878"/>
                  <a:pt x="21590" y="9784"/>
                  <a:pt x="21556" y="9683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505" name="Graphic 2"/>
          <p:cNvGrpSpPr/>
          <p:nvPr/>
        </p:nvGrpSpPr>
        <p:grpSpPr>
          <a:xfrm>
            <a:off x="4817342" y="3844642"/>
            <a:ext cx="443009" cy="443009"/>
            <a:chOff x="0" y="0"/>
            <a:chExt cx="443008" cy="443008"/>
          </a:xfrm>
        </p:grpSpPr>
        <p:grpSp>
          <p:nvGrpSpPr>
            <p:cNvPr id="502" name="Graphic 2"/>
            <p:cNvGrpSpPr/>
            <p:nvPr/>
          </p:nvGrpSpPr>
          <p:grpSpPr>
            <a:xfrm>
              <a:off x="25866" y="-1"/>
              <a:ext cx="391209" cy="442943"/>
              <a:chOff x="0" y="0"/>
              <a:chExt cx="391208" cy="442941"/>
            </a:xfrm>
          </p:grpSpPr>
          <p:sp>
            <p:nvSpPr>
              <p:cNvPr id="498" name="Graphic 2"/>
              <p:cNvSpPr/>
              <p:nvPr/>
            </p:nvSpPr>
            <p:spPr>
              <a:xfrm>
                <a:off x="-1" y="53624"/>
                <a:ext cx="103863" cy="10386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51" y="21600"/>
                      <a:pt x="0" y="16762"/>
                      <a:pt x="0" y="10800"/>
                    </a:cubicBezTo>
                    <a:cubicBezTo>
                      <a:pt x="0" y="4838"/>
                      <a:pt x="4838" y="0"/>
                      <a:pt x="10800" y="0"/>
                    </a:cubicBezTo>
                    <a:cubicBezTo>
                      <a:pt x="16762" y="0"/>
                      <a:pt x="21600" y="4838"/>
                      <a:pt x="21600" y="10800"/>
                    </a:cubicBezTo>
                    <a:cubicBezTo>
                      <a:pt x="21600" y="16762"/>
                      <a:pt x="16762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499" name="Graphic 2"/>
              <p:cNvSpPr/>
              <p:nvPr/>
            </p:nvSpPr>
            <p:spPr>
              <a:xfrm>
                <a:off x="287346" y="53624"/>
                <a:ext cx="103863" cy="10386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51" y="21600"/>
                      <a:pt x="0" y="16762"/>
                      <a:pt x="0" y="10800"/>
                    </a:cubicBezTo>
                    <a:cubicBezTo>
                      <a:pt x="0" y="4838"/>
                      <a:pt x="4838" y="0"/>
                      <a:pt x="10800" y="0"/>
                    </a:cubicBezTo>
                    <a:cubicBezTo>
                      <a:pt x="16762" y="0"/>
                      <a:pt x="21600" y="4838"/>
                      <a:pt x="21600" y="10800"/>
                    </a:cubicBezTo>
                    <a:cubicBezTo>
                      <a:pt x="21600" y="16762"/>
                      <a:pt x="16749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500" name="Graphic 2"/>
              <p:cNvSpPr/>
              <p:nvPr/>
            </p:nvSpPr>
            <p:spPr>
              <a:xfrm>
                <a:off x="130707" y="0"/>
                <a:ext cx="129796" cy="12979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47" y="21600"/>
                      <a:pt x="0" y="16753"/>
                      <a:pt x="0" y="10800"/>
                    </a:cubicBezTo>
                    <a:cubicBezTo>
                      <a:pt x="0" y="4847"/>
                      <a:pt x="4847" y="0"/>
                      <a:pt x="10800" y="0"/>
                    </a:cubicBezTo>
                    <a:cubicBezTo>
                      <a:pt x="16753" y="0"/>
                      <a:pt x="21600" y="4847"/>
                      <a:pt x="21600" y="10800"/>
                    </a:cubicBezTo>
                    <a:cubicBezTo>
                      <a:pt x="21600" y="16753"/>
                      <a:pt x="16753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501" name="Graphic 2"/>
              <p:cNvSpPr/>
              <p:nvPr/>
            </p:nvSpPr>
            <p:spPr>
              <a:xfrm>
                <a:off x="104774" y="131097"/>
                <a:ext cx="181596" cy="31184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85" h="21600" fill="norm" stroke="1" extrusionOk="0">
                    <a:moveTo>
                      <a:pt x="12337" y="0"/>
                    </a:moveTo>
                    <a:lnTo>
                      <a:pt x="12337" y="6201"/>
                    </a:lnTo>
                    <a:cubicBezTo>
                      <a:pt x="12337" y="6698"/>
                      <a:pt x="11648" y="7099"/>
                      <a:pt x="10796" y="7099"/>
                    </a:cubicBezTo>
                    <a:cubicBezTo>
                      <a:pt x="9944" y="7099"/>
                      <a:pt x="9255" y="6698"/>
                      <a:pt x="9255" y="6201"/>
                    </a:cubicBezTo>
                    <a:lnTo>
                      <a:pt x="9255" y="0"/>
                    </a:lnTo>
                    <a:cubicBezTo>
                      <a:pt x="4035" y="442"/>
                      <a:pt x="0" y="3042"/>
                      <a:pt x="0" y="6201"/>
                    </a:cubicBezTo>
                    <a:lnTo>
                      <a:pt x="0" y="11594"/>
                    </a:lnTo>
                    <a:cubicBezTo>
                      <a:pt x="0" y="12091"/>
                      <a:pt x="689" y="12492"/>
                      <a:pt x="1541" y="12492"/>
                    </a:cubicBezTo>
                    <a:lnTo>
                      <a:pt x="4995" y="12492"/>
                    </a:lnTo>
                    <a:lnTo>
                      <a:pt x="6173" y="20779"/>
                    </a:lnTo>
                    <a:cubicBezTo>
                      <a:pt x="6242" y="21243"/>
                      <a:pt x="6908" y="21600"/>
                      <a:pt x="7706" y="21600"/>
                    </a:cubicBezTo>
                    <a:lnTo>
                      <a:pt x="13879" y="21600"/>
                    </a:lnTo>
                    <a:cubicBezTo>
                      <a:pt x="14684" y="21600"/>
                      <a:pt x="15350" y="21243"/>
                      <a:pt x="15412" y="20779"/>
                    </a:cubicBezTo>
                    <a:lnTo>
                      <a:pt x="16589" y="12492"/>
                    </a:lnTo>
                    <a:lnTo>
                      <a:pt x="20043" y="12492"/>
                    </a:lnTo>
                    <a:cubicBezTo>
                      <a:pt x="20895" y="12492"/>
                      <a:pt x="21585" y="12091"/>
                      <a:pt x="21585" y="11594"/>
                    </a:cubicBezTo>
                    <a:lnTo>
                      <a:pt x="21585" y="6201"/>
                    </a:lnTo>
                    <a:cubicBezTo>
                      <a:pt x="21600" y="3042"/>
                      <a:pt x="17557" y="442"/>
                      <a:pt x="12337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503" name="Graphic 2"/>
            <p:cNvSpPr/>
            <p:nvPr/>
          </p:nvSpPr>
          <p:spPr>
            <a:xfrm>
              <a:off x="-1" y="157485"/>
              <a:ext cx="126278" cy="2855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7755" y="10800"/>
                  </a:moveTo>
                  <a:lnTo>
                    <a:pt x="17755" y="4910"/>
                  </a:lnTo>
                  <a:cubicBezTo>
                    <a:pt x="17755" y="3436"/>
                    <a:pt x="18646" y="2070"/>
                    <a:pt x="20095" y="848"/>
                  </a:cubicBezTo>
                  <a:cubicBezTo>
                    <a:pt x="18100" y="320"/>
                    <a:pt x="15804" y="0"/>
                    <a:pt x="13319" y="0"/>
                  </a:cubicBezTo>
                  <a:cubicBezTo>
                    <a:pt x="5974" y="0"/>
                    <a:pt x="0" y="2642"/>
                    <a:pt x="0" y="5890"/>
                  </a:cubicBezTo>
                  <a:lnTo>
                    <a:pt x="0" y="10800"/>
                  </a:lnTo>
                  <a:cubicBezTo>
                    <a:pt x="0" y="11342"/>
                    <a:pt x="992" y="11781"/>
                    <a:pt x="2218" y="11781"/>
                  </a:cubicBezTo>
                  <a:lnTo>
                    <a:pt x="4648" y="11781"/>
                  </a:lnTo>
                  <a:lnTo>
                    <a:pt x="6665" y="20718"/>
                  </a:lnTo>
                  <a:cubicBezTo>
                    <a:pt x="6776" y="21220"/>
                    <a:pt x="7735" y="21600"/>
                    <a:pt x="8872" y="21600"/>
                  </a:cubicBezTo>
                  <a:lnTo>
                    <a:pt x="17755" y="21600"/>
                  </a:lnTo>
                  <a:cubicBezTo>
                    <a:pt x="18892" y="21600"/>
                    <a:pt x="19850" y="21216"/>
                    <a:pt x="19962" y="20718"/>
                  </a:cubicBezTo>
                  <a:lnTo>
                    <a:pt x="21600" y="13462"/>
                  </a:lnTo>
                  <a:cubicBezTo>
                    <a:pt x="19337" y="12993"/>
                    <a:pt x="17755" y="11978"/>
                    <a:pt x="17755" y="108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04" name="Graphic 2"/>
            <p:cNvSpPr/>
            <p:nvPr/>
          </p:nvSpPr>
          <p:spPr>
            <a:xfrm>
              <a:off x="316731" y="157485"/>
              <a:ext cx="126278" cy="2855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5890"/>
                  </a:moveTo>
                  <a:cubicBezTo>
                    <a:pt x="21600" y="2642"/>
                    <a:pt x="15626" y="0"/>
                    <a:pt x="8281" y="0"/>
                  </a:cubicBezTo>
                  <a:cubicBezTo>
                    <a:pt x="5796" y="0"/>
                    <a:pt x="3488" y="320"/>
                    <a:pt x="1505" y="848"/>
                  </a:cubicBezTo>
                  <a:cubicBezTo>
                    <a:pt x="2954" y="2070"/>
                    <a:pt x="3845" y="3436"/>
                    <a:pt x="3845" y="4910"/>
                  </a:cubicBezTo>
                  <a:lnTo>
                    <a:pt x="3845" y="10800"/>
                  </a:lnTo>
                  <a:cubicBezTo>
                    <a:pt x="3845" y="11978"/>
                    <a:pt x="2263" y="12989"/>
                    <a:pt x="0" y="13462"/>
                  </a:cubicBezTo>
                  <a:lnTo>
                    <a:pt x="1638" y="20718"/>
                  </a:lnTo>
                  <a:cubicBezTo>
                    <a:pt x="1750" y="21220"/>
                    <a:pt x="2708" y="21600"/>
                    <a:pt x="3845" y="21600"/>
                  </a:cubicBezTo>
                  <a:lnTo>
                    <a:pt x="12728" y="21600"/>
                  </a:lnTo>
                  <a:cubicBezTo>
                    <a:pt x="13865" y="21600"/>
                    <a:pt x="14824" y="21216"/>
                    <a:pt x="14935" y="20718"/>
                  </a:cubicBezTo>
                  <a:lnTo>
                    <a:pt x="16952" y="11781"/>
                  </a:lnTo>
                  <a:lnTo>
                    <a:pt x="19382" y="11781"/>
                  </a:lnTo>
                  <a:cubicBezTo>
                    <a:pt x="20608" y="11781"/>
                    <a:pt x="21600" y="11342"/>
                    <a:pt x="21600" y="10800"/>
                  </a:cubicBezTo>
                  <a:lnTo>
                    <a:pt x="21600" y="589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506" name="Graphic 2"/>
          <p:cNvSpPr/>
          <p:nvPr/>
        </p:nvSpPr>
        <p:spPr>
          <a:xfrm>
            <a:off x="5237088" y="2163308"/>
            <a:ext cx="418054" cy="4179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122" y="0"/>
                </a:moveTo>
                <a:lnTo>
                  <a:pt x="2474" y="0"/>
                </a:lnTo>
                <a:cubicBezTo>
                  <a:pt x="1108" y="0"/>
                  <a:pt x="0" y="1111"/>
                  <a:pt x="0" y="2475"/>
                </a:cubicBezTo>
                <a:lnTo>
                  <a:pt x="0" y="14627"/>
                </a:lnTo>
                <a:cubicBezTo>
                  <a:pt x="0" y="15994"/>
                  <a:pt x="1111" y="17102"/>
                  <a:pt x="2474" y="17102"/>
                </a:cubicBezTo>
                <a:lnTo>
                  <a:pt x="3599" y="17102"/>
                </a:lnTo>
                <a:lnTo>
                  <a:pt x="3599" y="20927"/>
                </a:lnTo>
                <a:cubicBezTo>
                  <a:pt x="3599" y="21199"/>
                  <a:pt x="3764" y="21445"/>
                  <a:pt x="4016" y="21549"/>
                </a:cubicBezTo>
                <a:cubicBezTo>
                  <a:pt x="4100" y="21583"/>
                  <a:pt x="4188" y="21600"/>
                  <a:pt x="4276" y="21600"/>
                </a:cubicBezTo>
                <a:cubicBezTo>
                  <a:pt x="4451" y="21600"/>
                  <a:pt x="4622" y="21533"/>
                  <a:pt x="4754" y="21401"/>
                </a:cubicBezTo>
                <a:lnTo>
                  <a:pt x="9056" y="17098"/>
                </a:lnTo>
                <a:lnTo>
                  <a:pt x="19126" y="17098"/>
                </a:lnTo>
                <a:cubicBezTo>
                  <a:pt x="20492" y="17098"/>
                  <a:pt x="21600" y="15987"/>
                  <a:pt x="21600" y="14623"/>
                </a:cubicBezTo>
                <a:lnTo>
                  <a:pt x="21600" y="2475"/>
                </a:lnTo>
                <a:cubicBezTo>
                  <a:pt x="21597" y="1111"/>
                  <a:pt x="20486" y="0"/>
                  <a:pt x="19122" y="0"/>
                </a:cubicBezTo>
                <a:close/>
                <a:moveTo>
                  <a:pt x="12631" y="12502"/>
                </a:moveTo>
                <a:cubicBezTo>
                  <a:pt x="12631" y="13051"/>
                  <a:pt x="12180" y="13502"/>
                  <a:pt x="11625" y="13502"/>
                </a:cubicBezTo>
                <a:lnTo>
                  <a:pt x="9968" y="13502"/>
                </a:lnTo>
                <a:cubicBezTo>
                  <a:pt x="9484" y="13502"/>
                  <a:pt x="8962" y="13142"/>
                  <a:pt x="8962" y="12340"/>
                </a:cubicBezTo>
                <a:lnTo>
                  <a:pt x="8962" y="11856"/>
                </a:lnTo>
                <a:lnTo>
                  <a:pt x="12635" y="11856"/>
                </a:lnTo>
                <a:lnTo>
                  <a:pt x="12635" y="12502"/>
                </a:lnTo>
                <a:close/>
                <a:moveTo>
                  <a:pt x="13362" y="9839"/>
                </a:moveTo>
                <a:cubicBezTo>
                  <a:pt x="12985" y="10145"/>
                  <a:pt x="12743" y="10542"/>
                  <a:pt x="12658" y="10953"/>
                </a:cubicBezTo>
                <a:lnTo>
                  <a:pt x="8942" y="10953"/>
                </a:lnTo>
                <a:cubicBezTo>
                  <a:pt x="8878" y="10549"/>
                  <a:pt x="8652" y="10169"/>
                  <a:pt x="8285" y="9882"/>
                </a:cubicBezTo>
                <a:cubicBezTo>
                  <a:pt x="7285" y="9098"/>
                  <a:pt x="6720" y="7919"/>
                  <a:pt x="6747" y="6643"/>
                </a:cubicBezTo>
                <a:cubicBezTo>
                  <a:pt x="6790" y="4502"/>
                  <a:pt x="8581" y="2727"/>
                  <a:pt x="10733" y="2700"/>
                </a:cubicBezTo>
                <a:cubicBezTo>
                  <a:pt x="11820" y="2673"/>
                  <a:pt x="12867" y="3098"/>
                  <a:pt x="13648" y="3872"/>
                </a:cubicBezTo>
                <a:cubicBezTo>
                  <a:pt x="14422" y="4630"/>
                  <a:pt x="14847" y="5647"/>
                  <a:pt x="14847" y="6724"/>
                </a:cubicBezTo>
                <a:cubicBezTo>
                  <a:pt x="14847" y="7940"/>
                  <a:pt x="14308" y="9074"/>
                  <a:pt x="13362" y="9839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07" name="Graphic 2"/>
          <p:cNvSpPr/>
          <p:nvPr/>
        </p:nvSpPr>
        <p:spPr>
          <a:xfrm>
            <a:off x="6910603" y="2522197"/>
            <a:ext cx="443922" cy="39199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7" h="21600" fill="norm" stroke="1" extrusionOk="0">
                <a:moveTo>
                  <a:pt x="15862" y="0"/>
                </a:moveTo>
                <a:cubicBezTo>
                  <a:pt x="14690" y="0"/>
                  <a:pt x="13615" y="420"/>
                  <a:pt x="12667" y="1249"/>
                </a:cubicBezTo>
                <a:cubicBezTo>
                  <a:pt x="11760" y="2047"/>
                  <a:pt x="11155" y="3059"/>
                  <a:pt x="10800" y="3795"/>
                </a:cubicBezTo>
                <a:cubicBezTo>
                  <a:pt x="10445" y="3059"/>
                  <a:pt x="9839" y="2047"/>
                  <a:pt x="8933" y="1249"/>
                </a:cubicBezTo>
                <a:cubicBezTo>
                  <a:pt x="7985" y="420"/>
                  <a:pt x="6910" y="0"/>
                  <a:pt x="5738" y="0"/>
                </a:cubicBezTo>
                <a:cubicBezTo>
                  <a:pt x="2466" y="0"/>
                  <a:pt x="0" y="3030"/>
                  <a:pt x="0" y="7048"/>
                </a:cubicBezTo>
                <a:cubicBezTo>
                  <a:pt x="0" y="11389"/>
                  <a:pt x="3078" y="14358"/>
                  <a:pt x="7735" y="18857"/>
                </a:cubicBezTo>
                <a:cubicBezTo>
                  <a:pt x="8527" y="19622"/>
                  <a:pt x="9421" y="20487"/>
                  <a:pt x="10353" y="21410"/>
                </a:cubicBezTo>
                <a:cubicBezTo>
                  <a:pt x="10477" y="21532"/>
                  <a:pt x="10635" y="21600"/>
                  <a:pt x="10797" y="21600"/>
                </a:cubicBezTo>
                <a:cubicBezTo>
                  <a:pt x="10959" y="21600"/>
                  <a:pt x="11117" y="21532"/>
                  <a:pt x="11241" y="21410"/>
                </a:cubicBezTo>
                <a:cubicBezTo>
                  <a:pt x="12173" y="20487"/>
                  <a:pt x="13070" y="19622"/>
                  <a:pt x="13862" y="18857"/>
                </a:cubicBezTo>
                <a:cubicBezTo>
                  <a:pt x="18519" y="14362"/>
                  <a:pt x="21597" y="11389"/>
                  <a:pt x="21597" y="7048"/>
                </a:cubicBezTo>
                <a:cubicBezTo>
                  <a:pt x="21600" y="3030"/>
                  <a:pt x="19134" y="0"/>
                  <a:pt x="15862" y="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510" name="Group"/>
          <p:cNvGrpSpPr/>
          <p:nvPr/>
        </p:nvGrpSpPr>
        <p:grpSpPr>
          <a:xfrm>
            <a:off x="1272255" y="2223214"/>
            <a:ext cx="2675129" cy="2411572"/>
            <a:chOff x="0" y="0"/>
            <a:chExt cx="2675127" cy="2411571"/>
          </a:xfrm>
        </p:grpSpPr>
        <p:sp>
          <p:nvSpPr>
            <p:cNvPr id="508" name="Step 01…"/>
            <p:cNvSpPr txBox="1"/>
            <p:nvPr/>
          </p:nvSpPr>
          <p:spPr>
            <a:xfrm>
              <a:off x="-1" y="0"/>
              <a:ext cx="2675129" cy="86156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0" tIns="0" rIns="0" bIns="0" numCol="1" anchor="t">
              <a:spAutoFit/>
            </a:bodyPr>
            <a:lstStyle/>
            <a:p>
              <a:pPr algn="r">
                <a:lnSpc>
                  <a:spcPct val="120000"/>
                </a:lnSpc>
                <a:defRPr sz="1600">
                  <a:solidFill>
                    <a:srgbClr val="212529"/>
                  </a:solidFill>
                  <a:latin typeface="Poppins Bold"/>
                  <a:ea typeface="Poppins Bold"/>
                  <a:cs typeface="Poppins Bold"/>
                  <a:sym typeface="Poppins Bold"/>
                </a:defRPr>
              </a:pPr>
              <a:r>
                <a:t>Step 01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Dynamically exploit enterprise wide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expertise before leading edge.</a:t>
              </a:r>
            </a:p>
          </p:txBody>
        </p:sp>
        <p:sp>
          <p:nvSpPr>
            <p:cNvPr id="509" name="Step 01…"/>
            <p:cNvSpPr txBox="1"/>
            <p:nvPr/>
          </p:nvSpPr>
          <p:spPr>
            <a:xfrm>
              <a:off x="-1" y="1550005"/>
              <a:ext cx="2675129" cy="86156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0" tIns="0" rIns="0" bIns="0" numCol="1" anchor="t">
              <a:spAutoFit/>
            </a:bodyPr>
            <a:lstStyle/>
            <a:p>
              <a:pPr algn="r">
                <a:lnSpc>
                  <a:spcPct val="120000"/>
                </a:lnSpc>
                <a:defRPr sz="1600">
                  <a:solidFill>
                    <a:srgbClr val="212529"/>
                  </a:solidFill>
                  <a:latin typeface="Poppins Bold"/>
                  <a:ea typeface="Poppins Bold"/>
                  <a:cs typeface="Poppins Bold"/>
                  <a:sym typeface="Poppins Bold"/>
                </a:defRPr>
              </a:pPr>
              <a:r>
                <a:t>Step 01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Dynamically exploit enterprise wide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expertise before leading edge.</a:t>
              </a:r>
            </a:p>
          </p:txBody>
        </p:sp>
      </p:grpSp>
      <p:sp>
        <p:nvSpPr>
          <p:cNvPr id="511" name="Step 01…"/>
          <p:cNvSpPr txBox="1"/>
          <p:nvPr/>
        </p:nvSpPr>
        <p:spPr>
          <a:xfrm>
            <a:off x="8246769" y="2223214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512" name="Step 01…"/>
          <p:cNvSpPr txBox="1"/>
          <p:nvPr/>
        </p:nvSpPr>
        <p:spPr>
          <a:xfrm>
            <a:off x="8246769" y="3773219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4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515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516" name="Graphic 2"/>
          <p:cNvSpPr/>
          <p:nvPr/>
        </p:nvSpPr>
        <p:spPr>
          <a:xfrm>
            <a:off x="7211417" y="3894597"/>
            <a:ext cx="1034674" cy="17015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2449" y="3154"/>
                </a:moveTo>
                <a:cubicBezTo>
                  <a:pt x="13207" y="3311"/>
                  <a:pt x="13830" y="3610"/>
                  <a:pt x="14216" y="4016"/>
                </a:cubicBezTo>
                <a:cubicBezTo>
                  <a:pt x="15223" y="5078"/>
                  <a:pt x="14345" y="6494"/>
                  <a:pt x="12219" y="7240"/>
                </a:cubicBezTo>
                <a:cubicBezTo>
                  <a:pt x="11419" y="7521"/>
                  <a:pt x="10544" y="7670"/>
                  <a:pt x="9687" y="7670"/>
                </a:cubicBezTo>
                <a:cubicBezTo>
                  <a:pt x="8362" y="7670"/>
                  <a:pt x="7218" y="7300"/>
                  <a:pt x="6629" y="6680"/>
                </a:cubicBezTo>
                <a:cubicBezTo>
                  <a:pt x="6241" y="6271"/>
                  <a:pt x="6131" y="5793"/>
                  <a:pt x="6286" y="5317"/>
                </a:cubicBezTo>
                <a:lnTo>
                  <a:pt x="0" y="7524"/>
                </a:lnTo>
                <a:lnTo>
                  <a:pt x="0" y="19761"/>
                </a:lnTo>
                <a:cubicBezTo>
                  <a:pt x="0" y="20777"/>
                  <a:pt x="1354" y="21600"/>
                  <a:pt x="3024" y="21600"/>
                </a:cubicBezTo>
                <a:lnTo>
                  <a:pt x="18576" y="21600"/>
                </a:lnTo>
                <a:cubicBezTo>
                  <a:pt x="20246" y="21600"/>
                  <a:pt x="21600" y="20777"/>
                  <a:pt x="21600" y="19761"/>
                </a:cubicBezTo>
                <a:lnTo>
                  <a:pt x="21600" y="851"/>
                </a:lnTo>
                <a:cubicBezTo>
                  <a:pt x="21600" y="560"/>
                  <a:pt x="21541" y="275"/>
                  <a:pt x="21432" y="0"/>
                </a:cubicBezTo>
                <a:lnTo>
                  <a:pt x="12449" y="3154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17" name="Graphic 2"/>
          <p:cNvSpPr/>
          <p:nvPr/>
        </p:nvSpPr>
        <p:spPr>
          <a:xfrm>
            <a:off x="4036996" y="2597858"/>
            <a:ext cx="2333882" cy="17461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0773" y="5680"/>
                </a:moveTo>
                <a:cubicBezTo>
                  <a:pt x="20478" y="5680"/>
                  <a:pt x="20220" y="5974"/>
                  <a:pt x="20074" y="6416"/>
                </a:cubicBezTo>
                <a:cubicBezTo>
                  <a:pt x="19989" y="6674"/>
                  <a:pt x="19778" y="6814"/>
                  <a:pt x="19576" y="6734"/>
                </a:cubicBezTo>
                <a:cubicBezTo>
                  <a:pt x="19269" y="6618"/>
                  <a:pt x="19056" y="6243"/>
                  <a:pt x="19056" y="5816"/>
                </a:cubicBezTo>
                <a:lnTo>
                  <a:pt x="19056" y="0"/>
                </a:lnTo>
                <a:cubicBezTo>
                  <a:pt x="18593" y="0"/>
                  <a:pt x="18131" y="160"/>
                  <a:pt x="17716" y="480"/>
                </a:cubicBezTo>
                <a:lnTo>
                  <a:pt x="498" y="13767"/>
                </a:lnTo>
                <a:cubicBezTo>
                  <a:pt x="314" y="13909"/>
                  <a:pt x="150" y="14080"/>
                  <a:pt x="0" y="14270"/>
                </a:cubicBezTo>
                <a:lnTo>
                  <a:pt x="3045" y="16619"/>
                </a:lnTo>
                <a:cubicBezTo>
                  <a:pt x="2971" y="16147"/>
                  <a:pt x="3018" y="15673"/>
                  <a:pt x="3194" y="15267"/>
                </a:cubicBezTo>
                <a:cubicBezTo>
                  <a:pt x="3455" y="14663"/>
                  <a:pt x="3961" y="14303"/>
                  <a:pt x="4549" y="14303"/>
                </a:cubicBezTo>
                <a:cubicBezTo>
                  <a:pt x="4929" y="14303"/>
                  <a:pt x="5317" y="14448"/>
                  <a:pt x="5672" y="14722"/>
                </a:cubicBezTo>
                <a:cubicBezTo>
                  <a:pt x="6079" y="15036"/>
                  <a:pt x="6402" y="15494"/>
                  <a:pt x="6582" y="16013"/>
                </a:cubicBezTo>
                <a:cubicBezTo>
                  <a:pt x="6801" y="16644"/>
                  <a:pt x="6792" y="17318"/>
                  <a:pt x="6556" y="17863"/>
                </a:cubicBezTo>
                <a:cubicBezTo>
                  <a:pt x="6382" y="18265"/>
                  <a:pt x="6099" y="18560"/>
                  <a:pt x="5755" y="18711"/>
                </a:cubicBezTo>
                <a:lnTo>
                  <a:pt x="9499" y="21600"/>
                </a:lnTo>
                <a:lnTo>
                  <a:pt x="18386" y="14741"/>
                </a:lnTo>
                <a:cubicBezTo>
                  <a:pt x="18593" y="14581"/>
                  <a:pt x="18825" y="14501"/>
                  <a:pt x="19056" y="14501"/>
                </a:cubicBezTo>
                <a:lnTo>
                  <a:pt x="19056" y="8686"/>
                </a:lnTo>
                <a:cubicBezTo>
                  <a:pt x="19056" y="8258"/>
                  <a:pt x="19269" y="7884"/>
                  <a:pt x="19576" y="7767"/>
                </a:cubicBezTo>
                <a:cubicBezTo>
                  <a:pt x="19779" y="7688"/>
                  <a:pt x="19989" y="7827"/>
                  <a:pt x="20074" y="8086"/>
                </a:cubicBezTo>
                <a:cubicBezTo>
                  <a:pt x="20220" y="8528"/>
                  <a:pt x="20478" y="8822"/>
                  <a:pt x="20773" y="8822"/>
                </a:cubicBezTo>
                <a:cubicBezTo>
                  <a:pt x="21230" y="8822"/>
                  <a:pt x="21600" y="8118"/>
                  <a:pt x="21600" y="7251"/>
                </a:cubicBezTo>
                <a:cubicBezTo>
                  <a:pt x="21600" y="6383"/>
                  <a:pt x="21230" y="5680"/>
                  <a:pt x="20773" y="568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18" name="Graphic 2"/>
          <p:cNvSpPr/>
          <p:nvPr/>
        </p:nvSpPr>
        <p:spPr>
          <a:xfrm>
            <a:off x="3945909" y="3816794"/>
            <a:ext cx="1054093" cy="177938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2817" y="4112"/>
                </a:moveTo>
                <a:cubicBezTo>
                  <a:pt x="12205" y="3902"/>
                  <a:pt x="11902" y="3478"/>
                  <a:pt x="12075" y="3072"/>
                </a:cubicBezTo>
                <a:cubicBezTo>
                  <a:pt x="12186" y="2803"/>
                  <a:pt x="12619" y="2633"/>
                  <a:pt x="13083" y="2663"/>
                </a:cubicBezTo>
                <a:cubicBezTo>
                  <a:pt x="13878" y="2714"/>
                  <a:pt x="14586" y="2565"/>
                  <a:pt x="14913" y="2230"/>
                </a:cubicBezTo>
                <a:cubicBezTo>
                  <a:pt x="15418" y="1712"/>
                  <a:pt x="14820" y="946"/>
                  <a:pt x="13574" y="520"/>
                </a:cubicBezTo>
                <a:cubicBezTo>
                  <a:pt x="12330" y="94"/>
                  <a:pt x="10910" y="170"/>
                  <a:pt x="10405" y="688"/>
                </a:cubicBezTo>
                <a:cubicBezTo>
                  <a:pt x="10078" y="1023"/>
                  <a:pt x="10214" y="1461"/>
                  <a:pt x="10686" y="1844"/>
                </a:cubicBezTo>
                <a:cubicBezTo>
                  <a:pt x="10962" y="2067"/>
                  <a:pt x="10928" y="2374"/>
                  <a:pt x="10591" y="2565"/>
                </a:cubicBezTo>
                <a:cubicBezTo>
                  <a:pt x="10084" y="2856"/>
                  <a:pt x="9312" y="2913"/>
                  <a:pt x="8700" y="2704"/>
                </a:cubicBezTo>
                <a:lnTo>
                  <a:pt x="793" y="0"/>
                </a:lnTo>
                <a:cubicBezTo>
                  <a:pt x="283" y="526"/>
                  <a:pt x="0" y="1130"/>
                  <a:pt x="0" y="1758"/>
                </a:cubicBezTo>
                <a:lnTo>
                  <a:pt x="0" y="19842"/>
                </a:lnTo>
                <a:cubicBezTo>
                  <a:pt x="0" y="20813"/>
                  <a:pt x="1329" y="21600"/>
                  <a:pt x="2968" y="21600"/>
                </a:cubicBezTo>
                <a:lnTo>
                  <a:pt x="18234" y="21600"/>
                </a:lnTo>
                <a:cubicBezTo>
                  <a:pt x="19873" y="21600"/>
                  <a:pt x="21202" y="20813"/>
                  <a:pt x="21202" y="19842"/>
                </a:cubicBezTo>
                <a:lnTo>
                  <a:pt x="21202" y="7995"/>
                </a:lnTo>
                <a:cubicBezTo>
                  <a:pt x="21202" y="7681"/>
                  <a:pt x="21343" y="7378"/>
                  <a:pt x="21600" y="7116"/>
                </a:cubicBezTo>
                <a:lnTo>
                  <a:pt x="12817" y="4112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19" name="Graphic 2"/>
          <p:cNvSpPr/>
          <p:nvPr/>
        </p:nvSpPr>
        <p:spPr>
          <a:xfrm>
            <a:off x="6178832" y="2610129"/>
            <a:ext cx="2028546" cy="1805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53" fill="norm" stroke="1" extrusionOk="0">
                <a:moveTo>
                  <a:pt x="16532" y="19086"/>
                </a:moveTo>
                <a:cubicBezTo>
                  <a:pt x="16290" y="19115"/>
                  <a:pt x="16065" y="18948"/>
                  <a:pt x="16008" y="18685"/>
                </a:cubicBezTo>
                <a:cubicBezTo>
                  <a:pt x="15921" y="18299"/>
                  <a:pt x="16074" y="17895"/>
                  <a:pt x="16383" y="17695"/>
                </a:cubicBezTo>
                <a:lnTo>
                  <a:pt x="21600" y="14335"/>
                </a:lnTo>
                <a:cubicBezTo>
                  <a:pt x="21334" y="13820"/>
                  <a:pt x="20948" y="13383"/>
                  <a:pt x="20471" y="13075"/>
                </a:cubicBezTo>
                <a:lnTo>
                  <a:pt x="661" y="316"/>
                </a:lnTo>
                <a:cubicBezTo>
                  <a:pt x="450" y="180"/>
                  <a:pt x="228" y="76"/>
                  <a:pt x="0" y="0"/>
                </a:cubicBezTo>
                <a:lnTo>
                  <a:pt x="0" y="4810"/>
                </a:lnTo>
                <a:cubicBezTo>
                  <a:pt x="309" y="4500"/>
                  <a:pt x="691" y="4325"/>
                  <a:pt x="1094" y="4325"/>
                </a:cubicBezTo>
                <a:cubicBezTo>
                  <a:pt x="2122" y="4325"/>
                  <a:pt x="2927" y="5420"/>
                  <a:pt x="2927" y="6817"/>
                </a:cubicBezTo>
                <a:cubicBezTo>
                  <a:pt x="2927" y="8215"/>
                  <a:pt x="2122" y="9310"/>
                  <a:pt x="1094" y="9310"/>
                </a:cubicBezTo>
                <a:cubicBezTo>
                  <a:pt x="691" y="9310"/>
                  <a:pt x="309" y="9135"/>
                  <a:pt x="0" y="8825"/>
                </a:cubicBezTo>
                <a:lnTo>
                  <a:pt x="0" y="14082"/>
                </a:lnTo>
                <a:lnTo>
                  <a:pt x="10225" y="20669"/>
                </a:lnTo>
                <a:cubicBezTo>
                  <a:pt x="10464" y="20823"/>
                  <a:pt x="10657" y="21042"/>
                  <a:pt x="10790" y="21299"/>
                </a:cubicBezTo>
                <a:lnTo>
                  <a:pt x="14282" y="19049"/>
                </a:lnTo>
                <a:cubicBezTo>
                  <a:pt x="14591" y="18850"/>
                  <a:pt x="14982" y="18904"/>
                  <a:pt x="15238" y="19182"/>
                </a:cubicBezTo>
                <a:cubicBezTo>
                  <a:pt x="15413" y="19369"/>
                  <a:pt x="15430" y="19669"/>
                  <a:pt x="15287" y="19887"/>
                </a:cubicBezTo>
                <a:cubicBezTo>
                  <a:pt x="15041" y="20262"/>
                  <a:pt x="14971" y="20691"/>
                  <a:pt x="15141" y="21018"/>
                </a:cubicBezTo>
                <a:cubicBezTo>
                  <a:pt x="15403" y="21526"/>
                  <a:pt x="16141" y="21600"/>
                  <a:pt x="16788" y="21183"/>
                </a:cubicBezTo>
                <a:cubicBezTo>
                  <a:pt x="17434" y="20767"/>
                  <a:pt x="17746" y="20017"/>
                  <a:pt x="17483" y="19509"/>
                </a:cubicBezTo>
                <a:cubicBezTo>
                  <a:pt x="17313" y="19182"/>
                  <a:pt x="16945" y="19036"/>
                  <a:pt x="16532" y="19086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523" name="Graphic 2"/>
          <p:cNvGrpSpPr/>
          <p:nvPr/>
        </p:nvGrpSpPr>
        <p:grpSpPr>
          <a:xfrm>
            <a:off x="7526937" y="4814018"/>
            <a:ext cx="409516" cy="411479"/>
            <a:chOff x="0" y="0"/>
            <a:chExt cx="409515" cy="411478"/>
          </a:xfrm>
        </p:grpSpPr>
        <p:sp>
          <p:nvSpPr>
            <p:cNvPr id="520" name="Graphic 2"/>
            <p:cNvSpPr/>
            <p:nvPr/>
          </p:nvSpPr>
          <p:spPr>
            <a:xfrm>
              <a:off x="0" y="41496"/>
              <a:ext cx="369983" cy="3699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798" y="21600"/>
                  </a:moveTo>
                  <a:cubicBezTo>
                    <a:pt x="16762" y="21600"/>
                    <a:pt x="21600" y="16766"/>
                    <a:pt x="21600" y="10798"/>
                  </a:cubicBezTo>
                  <a:cubicBezTo>
                    <a:pt x="21600" y="8963"/>
                    <a:pt x="21142" y="7234"/>
                    <a:pt x="20337" y="5724"/>
                  </a:cubicBezTo>
                  <a:cubicBezTo>
                    <a:pt x="20248" y="5735"/>
                    <a:pt x="20160" y="5742"/>
                    <a:pt x="20071" y="5742"/>
                  </a:cubicBezTo>
                  <a:cubicBezTo>
                    <a:pt x="20019" y="5742"/>
                    <a:pt x="19968" y="5739"/>
                    <a:pt x="19916" y="5739"/>
                  </a:cubicBezTo>
                  <a:lnTo>
                    <a:pt x="18542" y="5632"/>
                  </a:lnTo>
                  <a:lnTo>
                    <a:pt x="17553" y="6621"/>
                  </a:lnTo>
                  <a:cubicBezTo>
                    <a:pt x="18306" y="7836"/>
                    <a:pt x="18742" y="9269"/>
                    <a:pt x="18742" y="10802"/>
                  </a:cubicBezTo>
                  <a:cubicBezTo>
                    <a:pt x="18742" y="15185"/>
                    <a:pt x="15185" y="18742"/>
                    <a:pt x="10802" y="18742"/>
                  </a:cubicBezTo>
                  <a:cubicBezTo>
                    <a:pt x="6418" y="18742"/>
                    <a:pt x="2862" y="15185"/>
                    <a:pt x="2862" y="10802"/>
                  </a:cubicBezTo>
                  <a:cubicBezTo>
                    <a:pt x="2862" y="6418"/>
                    <a:pt x="6418" y="2862"/>
                    <a:pt x="10802" y="2862"/>
                  </a:cubicBezTo>
                  <a:cubicBezTo>
                    <a:pt x="12338" y="2862"/>
                    <a:pt x="13771" y="3298"/>
                    <a:pt x="14982" y="4051"/>
                  </a:cubicBezTo>
                  <a:lnTo>
                    <a:pt x="15876" y="3157"/>
                  </a:lnTo>
                  <a:lnTo>
                    <a:pt x="15754" y="1581"/>
                  </a:lnTo>
                  <a:cubicBezTo>
                    <a:pt x="15743" y="1455"/>
                    <a:pt x="15747" y="1329"/>
                    <a:pt x="15758" y="1204"/>
                  </a:cubicBezTo>
                  <a:cubicBezTo>
                    <a:pt x="14273" y="436"/>
                    <a:pt x="12586" y="0"/>
                    <a:pt x="10798" y="0"/>
                  </a:cubicBezTo>
                  <a:cubicBezTo>
                    <a:pt x="4834" y="0"/>
                    <a:pt x="0" y="4834"/>
                    <a:pt x="0" y="10802"/>
                  </a:cubicBezTo>
                  <a:cubicBezTo>
                    <a:pt x="0" y="16770"/>
                    <a:pt x="4834" y="21600"/>
                    <a:pt x="10798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21" name="Graphic 2"/>
            <p:cNvSpPr/>
            <p:nvPr/>
          </p:nvSpPr>
          <p:spPr>
            <a:xfrm>
              <a:off x="93871" y="135367"/>
              <a:ext cx="182178" cy="1821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5137"/>
                  </a:moveTo>
                  <a:cubicBezTo>
                    <a:pt x="10943" y="5137"/>
                    <a:pt x="11085" y="5145"/>
                    <a:pt x="11228" y="5153"/>
                  </a:cubicBezTo>
                  <a:lnTo>
                    <a:pt x="15368" y="1013"/>
                  </a:lnTo>
                  <a:cubicBezTo>
                    <a:pt x="13980" y="360"/>
                    <a:pt x="12435" y="0"/>
                    <a:pt x="10800" y="0"/>
                  </a:cubicBezTo>
                  <a:cubicBezTo>
                    <a:pt x="4838" y="0"/>
                    <a:pt x="0" y="4830"/>
                    <a:pt x="0" y="10800"/>
                  </a:cubicBezTo>
                  <a:cubicBezTo>
                    <a:pt x="0" y="16770"/>
                    <a:pt x="4830" y="21600"/>
                    <a:pt x="10800" y="21600"/>
                  </a:cubicBezTo>
                  <a:cubicBezTo>
                    <a:pt x="16770" y="21600"/>
                    <a:pt x="21600" y="16770"/>
                    <a:pt x="21600" y="10800"/>
                  </a:cubicBezTo>
                  <a:cubicBezTo>
                    <a:pt x="21600" y="9165"/>
                    <a:pt x="21240" y="7620"/>
                    <a:pt x="20587" y="6232"/>
                  </a:cubicBezTo>
                  <a:lnTo>
                    <a:pt x="20497" y="6322"/>
                  </a:lnTo>
                  <a:lnTo>
                    <a:pt x="16448" y="10372"/>
                  </a:lnTo>
                  <a:cubicBezTo>
                    <a:pt x="16455" y="10515"/>
                    <a:pt x="16463" y="10657"/>
                    <a:pt x="16463" y="10800"/>
                  </a:cubicBezTo>
                  <a:cubicBezTo>
                    <a:pt x="16463" y="13928"/>
                    <a:pt x="13928" y="16470"/>
                    <a:pt x="10793" y="16470"/>
                  </a:cubicBezTo>
                  <a:cubicBezTo>
                    <a:pt x="7658" y="16470"/>
                    <a:pt x="5130" y="13928"/>
                    <a:pt x="5130" y="10800"/>
                  </a:cubicBezTo>
                  <a:cubicBezTo>
                    <a:pt x="5130" y="7680"/>
                    <a:pt x="7672" y="5137"/>
                    <a:pt x="10800" y="513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22" name="Graphic 2"/>
            <p:cNvSpPr/>
            <p:nvPr/>
          </p:nvSpPr>
          <p:spPr>
            <a:xfrm>
              <a:off x="185366" y="0"/>
              <a:ext cx="224150" cy="2255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8" h="21600" fill="norm" stroke="1" extrusionOk="0">
                  <a:moveTo>
                    <a:pt x="18187" y="5894"/>
                  </a:moveTo>
                  <a:lnTo>
                    <a:pt x="19233" y="4846"/>
                  </a:lnTo>
                  <a:cubicBezTo>
                    <a:pt x="19711" y="4367"/>
                    <a:pt x="19711" y="3592"/>
                    <a:pt x="19233" y="3113"/>
                  </a:cubicBezTo>
                  <a:lnTo>
                    <a:pt x="18507" y="2380"/>
                  </a:lnTo>
                  <a:cubicBezTo>
                    <a:pt x="18265" y="2138"/>
                    <a:pt x="17957" y="2023"/>
                    <a:pt x="17643" y="2023"/>
                  </a:cubicBezTo>
                  <a:cubicBezTo>
                    <a:pt x="17334" y="2023"/>
                    <a:pt x="17014" y="2144"/>
                    <a:pt x="16778" y="2380"/>
                  </a:cubicBezTo>
                  <a:lnTo>
                    <a:pt x="15574" y="3586"/>
                  </a:lnTo>
                  <a:lnTo>
                    <a:pt x="15327" y="382"/>
                  </a:lnTo>
                  <a:cubicBezTo>
                    <a:pt x="15308" y="145"/>
                    <a:pt x="15115" y="0"/>
                    <a:pt x="14915" y="0"/>
                  </a:cubicBezTo>
                  <a:cubicBezTo>
                    <a:pt x="14812" y="0"/>
                    <a:pt x="14710" y="36"/>
                    <a:pt x="14625" y="121"/>
                  </a:cubicBezTo>
                  <a:lnTo>
                    <a:pt x="9896" y="4858"/>
                  </a:lnTo>
                  <a:cubicBezTo>
                    <a:pt x="9473" y="5282"/>
                    <a:pt x="9249" y="5875"/>
                    <a:pt x="9298" y="6481"/>
                  </a:cubicBezTo>
                  <a:lnTo>
                    <a:pt x="9310" y="6669"/>
                  </a:lnTo>
                  <a:lnTo>
                    <a:pt x="9540" y="9631"/>
                  </a:lnTo>
                  <a:lnTo>
                    <a:pt x="384" y="18802"/>
                  </a:lnTo>
                  <a:cubicBezTo>
                    <a:pt x="209" y="18977"/>
                    <a:pt x="106" y="19207"/>
                    <a:pt x="88" y="19450"/>
                  </a:cubicBezTo>
                  <a:lnTo>
                    <a:pt x="3" y="20485"/>
                  </a:lnTo>
                  <a:cubicBezTo>
                    <a:pt x="-45" y="21091"/>
                    <a:pt x="433" y="21600"/>
                    <a:pt x="1031" y="21600"/>
                  </a:cubicBezTo>
                  <a:cubicBezTo>
                    <a:pt x="1049" y="21600"/>
                    <a:pt x="1062" y="21600"/>
                    <a:pt x="1086" y="21600"/>
                  </a:cubicBezTo>
                  <a:lnTo>
                    <a:pt x="2180" y="21545"/>
                  </a:lnTo>
                  <a:cubicBezTo>
                    <a:pt x="2434" y="21533"/>
                    <a:pt x="2682" y="21424"/>
                    <a:pt x="2858" y="21243"/>
                  </a:cubicBezTo>
                  <a:lnTo>
                    <a:pt x="4164" y="19934"/>
                  </a:lnTo>
                  <a:lnTo>
                    <a:pt x="7139" y="16954"/>
                  </a:lnTo>
                  <a:lnTo>
                    <a:pt x="7211" y="16881"/>
                  </a:lnTo>
                  <a:lnTo>
                    <a:pt x="10289" y="13798"/>
                  </a:lnTo>
                  <a:lnTo>
                    <a:pt x="12146" y="11939"/>
                  </a:lnTo>
                  <a:lnTo>
                    <a:pt x="14843" y="12145"/>
                  </a:lnTo>
                  <a:lnTo>
                    <a:pt x="14964" y="12151"/>
                  </a:lnTo>
                  <a:cubicBezTo>
                    <a:pt x="15018" y="12157"/>
                    <a:pt x="15073" y="12157"/>
                    <a:pt x="15121" y="12157"/>
                  </a:cubicBezTo>
                  <a:cubicBezTo>
                    <a:pt x="15665" y="12157"/>
                    <a:pt x="16191" y="11939"/>
                    <a:pt x="16584" y="11551"/>
                  </a:cubicBezTo>
                  <a:lnTo>
                    <a:pt x="21307" y="6820"/>
                  </a:lnTo>
                  <a:cubicBezTo>
                    <a:pt x="21555" y="6572"/>
                    <a:pt x="21398" y="6142"/>
                    <a:pt x="21047" y="6118"/>
                  </a:cubicBezTo>
                  <a:lnTo>
                    <a:pt x="18187" y="5894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527" name="Graphic 2"/>
          <p:cNvGrpSpPr/>
          <p:nvPr/>
        </p:nvGrpSpPr>
        <p:grpSpPr>
          <a:xfrm>
            <a:off x="6823533" y="3466800"/>
            <a:ext cx="392060" cy="326590"/>
            <a:chOff x="0" y="0"/>
            <a:chExt cx="392059" cy="326588"/>
          </a:xfrm>
        </p:grpSpPr>
        <p:sp>
          <p:nvSpPr>
            <p:cNvPr id="524" name="Graphic 2"/>
            <p:cNvSpPr/>
            <p:nvPr/>
          </p:nvSpPr>
          <p:spPr>
            <a:xfrm>
              <a:off x="130812" y="0"/>
              <a:ext cx="130624" cy="734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901" y="21600"/>
                  </a:moveTo>
                  <a:cubicBezTo>
                    <a:pt x="17405" y="21600"/>
                    <a:pt x="16203" y="19442"/>
                    <a:pt x="16203" y="16800"/>
                  </a:cubicBezTo>
                  <a:lnTo>
                    <a:pt x="16203" y="9600"/>
                  </a:lnTo>
                  <a:lnTo>
                    <a:pt x="5397" y="9600"/>
                  </a:lnTo>
                  <a:lnTo>
                    <a:pt x="5397" y="16800"/>
                  </a:lnTo>
                  <a:cubicBezTo>
                    <a:pt x="5397" y="19460"/>
                    <a:pt x="4184" y="21600"/>
                    <a:pt x="2699" y="21600"/>
                  </a:cubicBezTo>
                  <a:cubicBezTo>
                    <a:pt x="1213" y="21600"/>
                    <a:pt x="0" y="19442"/>
                    <a:pt x="0" y="16800"/>
                  </a:cubicBezTo>
                  <a:lnTo>
                    <a:pt x="0" y="9600"/>
                  </a:lnTo>
                  <a:cubicBezTo>
                    <a:pt x="0" y="4298"/>
                    <a:pt x="2427" y="0"/>
                    <a:pt x="5397" y="0"/>
                  </a:cubicBezTo>
                  <a:lnTo>
                    <a:pt x="16203" y="0"/>
                  </a:lnTo>
                  <a:cubicBezTo>
                    <a:pt x="19184" y="0"/>
                    <a:pt x="21600" y="4316"/>
                    <a:pt x="21600" y="9600"/>
                  </a:cubicBezTo>
                  <a:lnTo>
                    <a:pt x="21600" y="16800"/>
                  </a:lnTo>
                  <a:cubicBezTo>
                    <a:pt x="21600" y="19442"/>
                    <a:pt x="20387" y="21600"/>
                    <a:pt x="18901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25" name="Graphic 2"/>
            <p:cNvSpPr/>
            <p:nvPr/>
          </p:nvSpPr>
          <p:spPr>
            <a:xfrm>
              <a:off x="64" y="157064"/>
              <a:ext cx="391995" cy="1695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1440" y="7826"/>
                  </a:moveTo>
                  <a:cubicBezTo>
                    <a:pt x="11279" y="7971"/>
                    <a:pt x="11042" y="8076"/>
                    <a:pt x="10802" y="8076"/>
                  </a:cubicBezTo>
                  <a:cubicBezTo>
                    <a:pt x="10561" y="8076"/>
                    <a:pt x="10324" y="7971"/>
                    <a:pt x="10108" y="7786"/>
                  </a:cubicBezTo>
                  <a:lnTo>
                    <a:pt x="0" y="0"/>
                  </a:lnTo>
                  <a:lnTo>
                    <a:pt x="0" y="15878"/>
                  </a:lnTo>
                  <a:cubicBezTo>
                    <a:pt x="0" y="19037"/>
                    <a:pt x="1108" y="21600"/>
                    <a:pt x="2475" y="21600"/>
                  </a:cubicBezTo>
                  <a:lnTo>
                    <a:pt x="19125" y="21600"/>
                  </a:lnTo>
                  <a:cubicBezTo>
                    <a:pt x="20492" y="21600"/>
                    <a:pt x="21600" y="19037"/>
                    <a:pt x="21600" y="15878"/>
                  </a:cubicBezTo>
                  <a:lnTo>
                    <a:pt x="21600" y="0"/>
                  </a:lnTo>
                  <a:lnTo>
                    <a:pt x="11440" y="7826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26" name="Graphic 2"/>
            <p:cNvSpPr/>
            <p:nvPr/>
          </p:nvSpPr>
          <p:spPr>
            <a:xfrm>
              <a:off x="-1" y="48897"/>
              <a:ext cx="392061" cy="1469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6602"/>
                  </a:moveTo>
                  <a:lnTo>
                    <a:pt x="21600" y="12097"/>
                  </a:lnTo>
                  <a:lnTo>
                    <a:pt x="11016" y="21507"/>
                  </a:lnTo>
                  <a:cubicBezTo>
                    <a:pt x="10943" y="21581"/>
                    <a:pt x="10873" y="21600"/>
                    <a:pt x="10800" y="21600"/>
                  </a:cubicBezTo>
                  <a:cubicBezTo>
                    <a:pt x="10727" y="21600"/>
                    <a:pt x="10657" y="21572"/>
                    <a:pt x="10584" y="21507"/>
                  </a:cubicBezTo>
                  <a:lnTo>
                    <a:pt x="0" y="12097"/>
                  </a:lnTo>
                  <a:lnTo>
                    <a:pt x="0" y="6602"/>
                  </a:lnTo>
                  <a:cubicBezTo>
                    <a:pt x="0" y="2957"/>
                    <a:pt x="1108" y="0"/>
                    <a:pt x="2474" y="0"/>
                  </a:cubicBezTo>
                  <a:lnTo>
                    <a:pt x="19122" y="0"/>
                  </a:lnTo>
                  <a:cubicBezTo>
                    <a:pt x="20495" y="0"/>
                    <a:pt x="21600" y="2957"/>
                    <a:pt x="21600" y="660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528" name="Graphic 2"/>
          <p:cNvSpPr/>
          <p:nvPr/>
        </p:nvSpPr>
        <p:spPr>
          <a:xfrm>
            <a:off x="5167944" y="3377357"/>
            <a:ext cx="378143" cy="3781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91" y="8343"/>
                </a:moveTo>
                <a:lnTo>
                  <a:pt x="19432" y="7982"/>
                </a:lnTo>
                <a:cubicBezTo>
                  <a:pt x="19288" y="7541"/>
                  <a:pt x="19110" y="7107"/>
                  <a:pt x="18897" y="6695"/>
                </a:cubicBezTo>
                <a:lnTo>
                  <a:pt x="19815" y="5264"/>
                </a:lnTo>
                <a:cubicBezTo>
                  <a:pt x="19978" y="5008"/>
                  <a:pt x="19942" y="4676"/>
                  <a:pt x="19728" y="4459"/>
                </a:cubicBezTo>
                <a:lnTo>
                  <a:pt x="17141" y="1872"/>
                </a:lnTo>
                <a:cubicBezTo>
                  <a:pt x="16928" y="1658"/>
                  <a:pt x="16592" y="1622"/>
                  <a:pt x="16336" y="1785"/>
                </a:cubicBezTo>
                <a:lnTo>
                  <a:pt x="14905" y="2703"/>
                </a:lnTo>
                <a:cubicBezTo>
                  <a:pt x="14489" y="2493"/>
                  <a:pt x="14059" y="2313"/>
                  <a:pt x="13618" y="2168"/>
                </a:cubicBezTo>
                <a:lnTo>
                  <a:pt x="13257" y="509"/>
                </a:lnTo>
                <a:cubicBezTo>
                  <a:pt x="13192" y="213"/>
                  <a:pt x="12932" y="0"/>
                  <a:pt x="12628" y="0"/>
                </a:cubicBezTo>
                <a:lnTo>
                  <a:pt x="8972" y="0"/>
                </a:lnTo>
                <a:cubicBezTo>
                  <a:pt x="8668" y="0"/>
                  <a:pt x="8404" y="213"/>
                  <a:pt x="8343" y="509"/>
                </a:cubicBezTo>
                <a:lnTo>
                  <a:pt x="7982" y="2168"/>
                </a:lnTo>
                <a:cubicBezTo>
                  <a:pt x="7541" y="2313"/>
                  <a:pt x="7107" y="2490"/>
                  <a:pt x="6695" y="2703"/>
                </a:cubicBezTo>
                <a:lnTo>
                  <a:pt x="5264" y="1785"/>
                </a:lnTo>
                <a:cubicBezTo>
                  <a:pt x="5008" y="1622"/>
                  <a:pt x="4676" y="1658"/>
                  <a:pt x="4459" y="1872"/>
                </a:cubicBezTo>
                <a:lnTo>
                  <a:pt x="1872" y="4459"/>
                </a:lnTo>
                <a:cubicBezTo>
                  <a:pt x="1658" y="4672"/>
                  <a:pt x="1622" y="5008"/>
                  <a:pt x="1785" y="5264"/>
                </a:cubicBezTo>
                <a:lnTo>
                  <a:pt x="2703" y="6695"/>
                </a:lnTo>
                <a:cubicBezTo>
                  <a:pt x="2493" y="7111"/>
                  <a:pt x="2313" y="7541"/>
                  <a:pt x="2168" y="7982"/>
                </a:cubicBezTo>
                <a:lnTo>
                  <a:pt x="509" y="8343"/>
                </a:lnTo>
                <a:cubicBezTo>
                  <a:pt x="213" y="8408"/>
                  <a:pt x="0" y="8668"/>
                  <a:pt x="0" y="8972"/>
                </a:cubicBezTo>
                <a:lnTo>
                  <a:pt x="0" y="12628"/>
                </a:lnTo>
                <a:cubicBezTo>
                  <a:pt x="0" y="12932"/>
                  <a:pt x="213" y="13196"/>
                  <a:pt x="509" y="13257"/>
                </a:cubicBezTo>
                <a:lnTo>
                  <a:pt x="2168" y="13618"/>
                </a:lnTo>
                <a:cubicBezTo>
                  <a:pt x="2313" y="14059"/>
                  <a:pt x="2490" y="14493"/>
                  <a:pt x="2703" y="14905"/>
                </a:cubicBezTo>
                <a:lnTo>
                  <a:pt x="1785" y="16336"/>
                </a:lnTo>
                <a:cubicBezTo>
                  <a:pt x="1622" y="16592"/>
                  <a:pt x="1658" y="16924"/>
                  <a:pt x="1872" y="17141"/>
                </a:cubicBezTo>
                <a:lnTo>
                  <a:pt x="4459" y="19728"/>
                </a:lnTo>
                <a:cubicBezTo>
                  <a:pt x="4672" y="19942"/>
                  <a:pt x="5008" y="19978"/>
                  <a:pt x="5264" y="19815"/>
                </a:cubicBezTo>
                <a:lnTo>
                  <a:pt x="6695" y="18897"/>
                </a:lnTo>
                <a:cubicBezTo>
                  <a:pt x="7111" y="19107"/>
                  <a:pt x="7541" y="19288"/>
                  <a:pt x="7982" y="19432"/>
                </a:cubicBezTo>
                <a:lnTo>
                  <a:pt x="8343" y="21091"/>
                </a:lnTo>
                <a:cubicBezTo>
                  <a:pt x="8408" y="21387"/>
                  <a:pt x="8668" y="21600"/>
                  <a:pt x="8972" y="21600"/>
                </a:cubicBezTo>
                <a:lnTo>
                  <a:pt x="12628" y="21600"/>
                </a:lnTo>
                <a:cubicBezTo>
                  <a:pt x="12932" y="21600"/>
                  <a:pt x="13196" y="21387"/>
                  <a:pt x="13257" y="21091"/>
                </a:cubicBezTo>
                <a:lnTo>
                  <a:pt x="13618" y="19432"/>
                </a:lnTo>
                <a:cubicBezTo>
                  <a:pt x="14059" y="19288"/>
                  <a:pt x="14493" y="19110"/>
                  <a:pt x="14905" y="18897"/>
                </a:cubicBezTo>
                <a:lnTo>
                  <a:pt x="16336" y="19815"/>
                </a:lnTo>
                <a:cubicBezTo>
                  <a:pt x="16592" y="19978"/>
                  <a:pt x="16924" y="19942"/>
                  <a:pt x="17141" y="19728"/>
                </a:cubicBezTo>
                <a:lnTo>
                  <a:pt x="19728" y="17141"/>
                </a:lnTo>
                <a:cubicBezTo>
                  <a:pt x="19942" y="16928"/>
                  <a:pt x="19978" y="16592"/>
                  <a:pt x="19815" y="16336"/>
                </a:cubicBezTo>
                <a:lnTo>
                  <a:pt x="18897" y="14905"/>
                </a:lnTo>
                <a:cubicBezTo>
                  <a:pt x="19107" y="14489"/>
                  <a:pt x="19288" y="14059"/>
                  <a:pt x="19432" y="13618"/>
                </a:cubicBezTo>
                <a:lnTo>
                  <a:pt x="21091" y="13257"/>
                </a:lnTo>
                <a:cubicBezTo>
                  <a:pt x="21387" y="13192"/>
                  <a:pt x="21600" y="12932"/>
                  <a:pt x="21600" y="12628"/>
                </a:cubicBezTo>
                <a:lnTo>
                  <a:pt x="21600" y="8972"/>
                </a:lnTo>
                <a:cubicBezTo>
                  <a:pt x="21600" y="8668"/>
                  <a:pt x="21387" y="8408"/>
                  <a:pt x="21091" y="8343"/>
                </a:cubicBezTo>
                <a:close/>
                <a:moveTo>
                  <a:pt x="14673" y="10800"/>
                </a:moveTo>
                <a:cubicBezTo>
                  <a:pt x="14673" y="12935"/>
                  <a:pt x="12935" y="14670"/>
                  <a:pt x="10804" y="14670"/>
                </a:cubicBezTo>
                <a:cubicBezTo>
                  <a:pt x="8672" y="14670"/>
                  <a:pt x="6934" y="12932"/>
                  <a:pt x="6934" y="10800"/>
                </a:cubicBezTo>
                <a:cubicBezTo>
                  <a:pt x="6934" y="8668"/>
                  <a:pt x="8672" y="6930"/>
                  <a:pt x="10804" y="6930"/>
                </a:cubicBezTo>
                <a:cubicBezTo>
                  <a:pt x="12935" y="6930"/>
                  <a:pt x="14673" y="8665"/>
                  <a:pt x="14673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534" name="Graphic 2"/>
          <p:cNvGrpSpPr/>
          <p:nvPr/>
        </p:nvGrpSpPr>
        <p:grpSpPr>
          <a:xfrm>
            <a:off x="4234670" y="4805605"/>
            <a:ext cx="404647" cy="404711"/>
            <a:chOff x="0" y="0"/>
            <a:chExt cx="404645" cy="404710"/>
          </a:xfrm>
        </p:grpSpPr>
        <p:sp>
          <p:nvSpPr>
            <p:cNvPr id="529" name="Graphic 2"/>
            <p:cNvSpPr/>
            <p:nvPr/>
          </p:nvSpPr>
          <p:spPr>
            <a:xfrm>
              <a:off x="33714" y="33667"/>
              <a:ext cx="337280" cy="3372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38" fill="norm" stroke="1" extrusionOk="0">
                  <a:moveTo>
                    <a:pt x="21110" y="7498"/>
                  </a:moveTo>
                  <a:cubicBezTo>
                    <a:pt x="20044" y="4164"/>
                    <a:pt x="17403" y="1547"/>
                    <a:pt x="14045" y="485"/>
                  </a:cubicBezTo>
                  <a:cubicBezTo>
                    <a:pt x="11950" y="-162"/>
                    <a:pt x="9658" y="-162"/>
                    <a:pt x="7555" y="485"/>
                  </a:cubicBezTo>
                  <a:cubicBezTo>
                    <a:pt x="4197" y="1543"/>
                    <a:pt x="1560" y="4164"/>
                    <a:pt x="490" y="7498"/>
                  </a:cubicBezTo>
                  <a:cubicBezTo>
                    <a:pt x="166" y="8539"/>
                    <a:pt x="0" y="9621"/>
                    <a:pt x="0" y="10718"/>
                  </a:cubicBezTo>
                  <a:cubicBezTo>
                    <a:pt x="0" y="16629"/>
                    <a:pt x="4845" y="21438"/>
                    <a:pt x="10800" y="21438"/>
                  </a:cubicBezTo>
                  <a:cubicBezTo>
                    <a:pt x="16755" y="21438"/>
                    <a:pt x="21600" y="16629"/>
                    <a:pt x="21600" y="10718"/>
                  </a:cubicBezTo>
                  <a:cubicBezTo>
                    <a:pt x="21600" y="9625"/>
                    <a:pt x="21434" y="8539"/>
                    <a:pt x="21110" y="7498"/>
                  </a:cubicBezTo>
                  <a:close/>
                  <a:moveTo>
                    <a:pt x="11878" y="10722"/>
                  </a:moveTo>
                  <a:cubicBezTo>
                    <a:pt x="11878" y="11314"/>
                    <a:pt x="11395" y="11796"/>
                    <a:pt x="10796" y="11796"/>
                  </a:cubicBezTo>
                  <a:lnTo>
                    <a:pt x="5400" y="11796"/>
                  </a:lnTo>
                  <a:cubicBezTo>
                    <a:pt x="4804" y="11796"/>
                    <a:pt x="4318" y="11318"/>
                    <a:pt x="4318" y="10722"/>
                  </a:cubicBezTo>
                  <a:cubicBezTo>
                    <a:pt x="4318" y="10131"/>
                    <a:pt x="4800" y="9649"/>
                    <a:pt x="5400" y="9649"/>
                  </a:cubicBezTo>
                  <a:lnTo>
                    <a:pt x="9718" y="9649"/>
                  </a:lnTo>
                  <a:lnTo>
                    <a:pt x="9718" y="5363"/>
                  </a:lnTo>
                  <a:cubicBezTo>
                    <a:pt x="9718" y="4772"/>
                    <a:pt x="10200" y="4289"/>
                    <a:pt x="10800" y="4289"/>
                  </a:cubicBezTo>
                  <a:cubicBezTo>
                    <a:pt x="11395" y="4289"/>
                    <a:pt x="11882" y="4768"/>
                    <a:pt x="11882" y="5363"/>
                  </a:cubicBezTo>
                  <a:lnTo>
                    <a:pt x="11882" y="10722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30" name="Graphic 2"/>
            <p:cNvSpPr/>
            <p:nvPr/>
          </p:nvSpPr>
          <p:spPr>
            <a:xfrm>
              <a:off x="255488" y="-1"/>
              <a:ext cx="149158" cy="1492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57" y="3653"/>
                  </a:moveTo>
                  <a:cubicBezTo>
                    <a:pt x="8721" y="6309"/>
                    <a:pt x="15289" y="12874"/>
                    <a:pt x="17936" y="21215"/>
                  </a:cubicBezTo>
                  <a:cubicBezTo>
                    <a:pt x="17973" y="21344"/>
                    <a:pt x="18000" y="21472"/>
                    <a:pt x="18037" y="21600"/>
                  </a:cubicBezTo>
                  <a:cubicBezTo>
                    <a:pt x="20281" y="19256"/>
                    <a:pt x="21600" y="16134"/>
                    <a:pt x="21600" y="12792"/>
                  </a:cubicBezTo>
                  <a:cubicBezTo>
                    <a:pt x="21600" y="5741"/>
                    <a:pt x="15857" y="0"/>
                    <a:pt x="8803" y="0"/>
                  </a:cubicBezTo>
                  <a:cubicBezTo>
                    <a:pt x="5459" y="0"/>
                    <a:pt x="2345" y="1319"/>
                    <a:pt x="0" y="3562"/>
                  </a:cubicBezTo>
                  <a:cubicBezTo>
                    <a:pt x="128" y="3589"/>
                    <a:pt x="247" y="3617"/>
                    <a:pt x="357" y="365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31" name="Graphic 2"/>
            <p:cNvSpPr/>
            <p:nvPr/>
          </p:nvSpPr>
          <p:spPr>
            <a:xfrm>
              <a:off x="-1" y="-1"/>
              <a:ext cx="149221" cy="14915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53" y="21243"/>
                  </a:moveTo>
                  <a:cubicBezTo>
                    <a:pt x="6309" y="12879"/>
                    <a:pt x="12874" y="6311"/>
                    <a:pt x="21215" y="3664"/>
                  </a:cubicBezTo>
                  <a:cubicBezTo>
                    <a:pt x="21344" y="3627"/>
                    <a:pt x="21472" y="3600"/>
                    <a:pt x="21600" y="3563"/>
                  </a:cubicBezTo>
                  <a:cubicBezTo>
                    <a:pt x="19256" y="1319"/>
                    <a:pt x="16134" y="0"/>
                    <a:pt x="12792" y="0"/>
                  </a:cubicBezTo>
                  <a:cubicBezTo>
                    <a:pt x="5741" y="0"/>
                    <a:pt x="0" y="5743"/>
                    <a:pt x="0" y="12797"/>
                  </a:cubicBezTo>
                  <a:cubicBezTo>
                    <a:pt x="0" y="16141"/>
                    <a:pt x="1319" y="19255"/>
                    <a:pt x="3562" y="21600"/>
                  </a:cubicBezTo>
                  <a:cubicBezTo>
                    <a:pt x="3589" y="21481"/>
                    <a:pt x="3617" y="21362"/>
                    <a:pt x="3653" y="2124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32" name="Graphic 2"/>
            <p:cNvSpPr/>
            <p:nvPr/>
          </p:nvSpPr>
          <p:spPr>
            <a:xfrm>
              <a:off x="287432" y="348792"/>
              <a:ext cx="49816" cy="559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9" h="21600" fill="norm" stroke="1" extrusionOk="0">
                  <a:moveTo>
                    <a:pt x="11756" y="0"/>
                  </a:moveTo>
                  <a:cubicBezTo>
                    <a:pt x="8090" y="2663"/>
                    <a:pt x="4163" y="5034"/>
                    <a:pt x="0" y="7037"/>
                  </a:cubicBezTo>
                  <a:lnTo>
                    <a:pt x="7723" y="18546"/>
                  </a:lnTo>
                  <a:cubicBezTo>
                    <a:pt x="9059" y="20525"/>
                    <a:pt x="11337" y="21600"/>
                    <a:pt x="13641" y="21600"/>
                  </a:cubicBezTo>
                  <a:cubicBezTo>
                    <a:pt x="14897" y="21600"/>
                    <a:pt x="16180" y="21282"/>
                    <a:pt x="17332" y="20598"/>
                  </a:cubicBezTo>
                  <a:cubicBezTo>
                    <a:pt x="20605" y="18692"/>
                    <a:pt x="21600" y="14660"/>
                    <a:pt x="19558" y="11631"/>
                  </a:cubicBezTo>
                  <a:lnTo>
                    <a:pt x="11756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33" name="Graphic 2"/>
            <p:cNvSpPr/>
            <p:nvPr/>
          </p:nvSpPr>
          <p:spPr>
            <a:xfrm>
              <a:off x="67461" y="348792"/>
              <a:ext cx="49815" cy="559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9" h="21600" fill="norm" stroke="1" extrusionOk="0">
                  <a:moveTo>
                    <a:pt x="8863" y="0"/>
                  </a:moveTo>
                  <a:lnTo>
                    <a:pt x="1061" y="11631"/>
                  </a:lnTo>
                  <a:cubicBezTo>
                    <a:pt x="-981" y="14685"/>
                    <a:pt x="14" y="18692"/>
                    <a:pt x="3286" y="20598"/>
                  </a:cubicBezTo>
                  <a:cubicBezTo>
                    <a:pt x="4439" y="21258"/>
                    <a:pt x="5721" y="21600"/>
                    <a:pt x="6978" y="21600"/>
                  </a:cubicBezTo>
                  <a:cubicBezTo>
                    <a:pt x="9308" y="21600"/>
                    <a:pt x="11586" y="20525"/>
                    <a:pt x="12895" y="18546"/>
                  </a:cubicBezTo>
                  <a:lnTo>
                    <a:pt x="20619" y="7037"/>
                  </a:lnTo>
                  <a:cubicBezTo>
                    <a:pt x="16456" y="5009"/>
                    <a:pt x="12529" y="2639"/>
                    <a:pt x="8863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535" name="Step 01…"/>
          <p:cNvSpPr txBox="1"/>
          <p:nvPr/>
        </p:nvSpPr>
        <p:spPr>
          <a:xfrm>
            <a:off x="2528808" y="1748562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536" name="Step 01…"/>
          <p:cNvSpPr txBox="1"/>
          <p:nvPr/>
        </p:nvSpPr>
        <p:spPr>
          <a:xfrm>
            <a:off x="7193105" y="1748562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537" name="Step 01…"/>
          <p:cNvSpPr txBox="1"/>
          <p:nvPr/>
        </p:nvSpPr>
        <p:spPr>
          <a:xfrm>
            <a:off x="8616796" y="4383235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538" name="Step 01…"/>
          <p:cNvSpPr txBox="1"/>
          <p:nvPr/>
        </p:nvSpPr>
        <p:spPr>
          <a:xfrm>
            <a:off x="1272255" y="4383235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0" name="Slide Number Placeholder 4"/>
          <p:cNvSpPr txBox="1"/>
          <p:nvPr>
            <p:ph type="sldNum" sz="quarter" idx="2"/>
          </p:nvPr>
        </p:nvSpPr>
        <p:spPr>
          <a:xfrm>
            <a:off x="10763147" y="6121400"/>
            <a:ext cx="15875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541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542" name="Graphic 2"/>
          <p:cNvSpPr/>
          <p:nvPr/>
        </p:nvSpPr>
        <p:spPr>
          <a:xfrm>
            <a:off x="5714700" y="3511890"/>
            <a:ext cx="2066958" cy="16027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6245" y="21600"/>
                </a:moveTo>
                <a:cubicBezTo>
                  <a:pt x="5476" y="21600"/>
                  <a:pt x="4851" y="20794"/>
                  <a:pt x="4851" y="19803"/>
                </a:cubicBezTo>
                <a:lnTo>
                  <a:pt x="4851" y="14815"/>
                </a:lnTo>
                <a:lnTo>
                  <a:pt x="4472" y="14976"/>
                </a:lnTo>
                <a:cubicBezTo>
                  <a:pt x="4129" y="15121"/>
                  <a:pt x="3771" y="15195"/>
                  <a:pt x="3407" y="15195"/>
                </a:cubicBezTo>
                <a:cubicBezTo>
                  <a:pt x="1528" y="15195"/>
                  <a:pt x="0" y="13223"/>
                  <a:pt x="0" y="10801"/>
                </a:cubicBezTo>
                <a:cubicBezTo>
                  <a:pt x="0" y="8377"/>
                  <a:pt x="1529" y="6407"/>
                  <a:pt x="3407" y="6407"/>
                </a:cubicBezTo>
                <a:cubicBezTo>
                  <a:pt x="3771" y="6407"/>
                  <a:pt x="4130" y="6480"/>
                  <a:pt x="4472" y="6626"/>
                </a:cubicBezTo>
                <a:lnTo>
                  <a:pt x="4851" y="6787"/>
                </a:lnTo>
                <a:lnTo>
                  <a:pt x="4851" y="0"/>
                </a:lnTo>
                <a:lnTo>
                  <a:pt x="8093" y="0"/>
                </a:lnTo>
                <a:cubicBezTo>
                  <a:pt x="8243" y="3483"/>
                  <a:pt x="10488" y="6257"/>
                  <a:pt x="13225" y="6257"/>
                </a:cubicBezTo>
                <a:cubicBezTo>
                  <a:pt x="15962" y="6257"/>
                  <a:pt x="18208" y="3483"/>
                  <a:pt x="18357" y="0"/>
                </a:cubicBezTo>
                <a:lnTo>
                  <a:pt x="20206" y="0"/>
                </a:lnTo>
                <a:cubicBezTo>
                  <a:pt x="20975" y="0"/>
                  <a:pt x="21600" y="806"/>
                  <a:pt x="21600" y="1797"/>
                </a:cubicBezTo>
                <a:lnTo>
                  <a:pt x="21600" y="19803"/>
                </a:lnTo>
                <a:cubicBezTo>
                  <a:pt x="21600" y="20794"/>
                  <a:pt x="20975" y="21600"/>
                  <a:pt x="20206" y="21600"/>
                </a:cubicBezTo>
                <a:lnTo>
                  <a:pt x="6245" y="21600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43" name="Graphic 2"/>
          <p:cNvSpPr/>
          <p:nvPr/>
        </p:nvSpPr>
        <p:spPr>
          <a:xfrm>
            <a:off x="6178891" y="1743343"/>
            <a:ext cx="1602768" cy="206701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21600"/>
                </a:moveTo>
                <a:cubicBezTo>
                  <a:pt x="8377" y="21600"/>
                  <a:pt x="6406" y="20071"/>
                  <a:pt x="6406" y="18193"/>
                </a:cubicBezTo>
                <a:cubicBezTo>
                  <a:pt x="6406" y="17828"/>
                  <a:pt x="6479" y="17470"/>
                  <a:pt x="6625" y="17128"/>
                </a:cubicBezTo>
                <a:lnTo>
                  <a:pt x="6786" y="16749"/>
                </a:lnTo>
                <a:lnTo>
                  <a:pt x="0" y="16749"/>
                </a:lnTo>
                <a:lnTo>
                  <a:pt x="0" y="14778"/>
                </a:lnTo>
                <a:cubicBezTo>
                  <a:pt x="3483" y="14628"/>
                  <a:pt x="6257" y="12383"/>
                  <a:pt x="6257" y="9646"/>
                </a:cubicBezTo>
                <a:cubicBezTo>
                  <a:pt x="6257" y="6908"/>
                  <a:pt x="3483" y="4664"/>
                  <a:pt x="0" y="4514"/>
                </a:cubicBezTo>
                <a:lnTo>
                  <a:pt x="0" y="1394"/>
                </a:lnTo>
                <a:cubicBezTo>
                  <a:pt x="0" y="625"/>
                  <a:pt x="806" y="0"/>
                  <a:pt x="1797" y="0"/>
                </a:cubicBezTo>
                <a:lnTo>
                  <a:pt x="19803" y="0"/>
                </a:lnTo>
                <a:cubicBezTo>
                  <a:pt x="20794" y="0"/>
                  <a:pt x="21600" y="625"/>
                  <a:pt x="21600" y="1394"/>
                </a:cubicBezTo>
                <a:lnTo>
                  <a:pt x="21600" y="15355"/>
                </a:lnTo>
                <a:cubicBezTo>
                  <a:pt x="21600" y="16124"/>
                  <a:pt x="20794" y="16749"/>
                  <a:pt x="19803" y="16749"/>
                </a:cubicBezTo>
                <a:lnTo>
                  <a:pt x="14815" y="16749"/>
                </a:lnTo>
                <a:lnTo>
                  <a:pt x="14976" y="17127"/>
                </a:lnTo>
                <a:cubicBezTo>
                  <a:pt x="15121" y="17470"/>
                  <a:pt x="15195" y="17828"/>
                  <a:pt x="15195" y="18192"/>
                </a:cubicBezTo>
                <a:cubicBezTo>
                  <a:pt x="15194" y="20071"/>
                  <a:pt x="13223" y="21600"/>
                  <a:pt x="10800" y="2160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44" name="Graphic 2"/>
          <p:cNvSpPr/>
          <p:nvPr/>
        </p:nvSpPr>
        <p:spPr>
          <a:xfrm>
            <a:off x="4410342" y="1743343"/>
            <a:ext cx="2066958" cy="16027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3933" y="21600"/>
                </a:moveTo>
                <a:cubicBezTo>
                  <a:pt x="13783" y="18117"/>
                  <a:pt x="11538" y="15343"/>
                  <a:pt x="8801" y="15343"/>
                </a:cubicBezTo>
                <a:cubicBezTo>
                  <a:pt x="6064" y="15343"/>
                  <a:pt x="3819" y="18117"/>
                  <a:pt x="3669" y="21600"/>
                </a:cubicBezTo>
                <a:lnTo>
                  <a:pt x="1394" y="21600"/>
                </a:lnTo>
                <a:cubicBezTo>
                  <a:pt x="625" y="21600"/>
                  <a:pt x="0" y="20794"/>
                  <a:pt x="0" y="19803"/>
                </a:cubicBezTo>
                <a:lnTo>
                  <a:pt x="0" y="1797"/>
                </a:lnTo>
                <a:cubicBezTo>
                  <a:pt x="0" y="806"/>
                  <a:pt x="625" y="0"/>
                  <a:pt x="1394" y="0"/>
                </a:cubicBezTo>
                <a:lnTo>
                  <a:pt x="15355" y="0"/>
                </a:lnTo>
                <a:cubicBezTo>
                  <a:pt x="16124" y="0"/>
                  <a:pt x="16749" y="806"/>
                  <a:pt x="16749" y="1797"/>
                </a:cubicBezTo>
                <a:lnTo>
                  <a:pt x="16749" y="8424"/>
                </a:lnTo>
                <a:lnTo>
                  <a:pt x="17128" y="8263"/>
                </a:lnTo>
                <a:cubicBezTo>
                  <a:pt x="17471" y="8118"/>
                  <a:pt x="17829" y="8044"/>
                  <a:pt x="18193" y="8044"/>
                </a:cubicBezTo>
                <a:cubicBezTo>
                  <a:pt x="20072" y="8044"/>
                  <a:pt x="21600" y="10016"/>
                  <a:pt x="21600" y="12438"/>
                </a:cubicBezTo>
                <a:cubicBezTo>
                  <a:pt x="21600" y="14862"/>
                  <a:pt x="20071" y="16832"/>
                  <a:pt x="18193" y="16832"/>
                </a:cubicBezTo>
                <a:cubicBezTo>
                  <a:pt x="17829" y="16832"/>
                  <a:pt x="17470" y="16759"/>
                  <a:pt x="17128" y="16613"/>
                </a:cubicBezTo>
                <a:lnTo>
                  <a:pt x="16749" y="16452"/>
                </a:lnTo>
                <a:lnTo>
                  <a:pt x="16749" y="21598"/>
                </a:lnTo>
                <a:lnTo>
                  <a:pt x="13933" y="21598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45" name="Graphic 2"/>
          <p:cNvSpPr/>
          <p:nvPr/>
        </p:nvSpPr>
        <p:spPr>
          <a:xfrm>
            <a:off x="4410342" y="3047700"/>
            <a:ext cx="1602706" cy="20669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797" y="21600"/>
                </a:moveTo>
                <a:cubicBezTo>
                  <a:pt x="806" y="21600"/>
                  <a:pt x="0" y="20975"/>
                  <a:pt x="0" y="20206"/>
                </a:cubicBezTo>
                <a:lnTo>
                  <a:pt x="0" y="6245"/>
                </a:lnTo>
                <a:cubicBezTo>
                  <a:pt x="0" y="5476"/>
                  <a:pt x="806" y="4851"/>
                  <a:pt x="1797" y="4851"/>
                </a:cubicBezTo>
                <a:lnTo>
                  <a:pt x="7336" y="4851"/>
                </a:lnTo>
                <a:lnTo>
                  <a:pt x="7176" y="4472"/>
                </a:lnTo>
                <a:cubicBezTo>
                  <a:pt x="7030" y="4129"/>
                  <a:pt x="6956" y="3771"/>
                  <a:pt x="6956" y="3407"/>
                </a:cubicBezTo>
                <a:cubicBezTo>
                  <a:pt x="6956" y="1528"/>
                  <a:pt x="8928" y="0"/>
                  <a:pt x="11351" y="0"/>
                </a:cubicBezTo>
                <a:cubicBezTo>
                  <a:pt x="13773" y="0"/>
                  <a:pt x="15745" y="1529"/>
                  <a:pt x="15745" y="3407"/>
                </a:cubicBezTo>
                <a:cubicBezTo>
                  <a:pt x="15745" y="3772"/>
                  <a:pt x="15672" y="4130"/>
                  <a:pt x="15526" y="4472"/>
                </a:cubicBezTo>
                <a:lnTo>
                  <a:pt x="15365" y="4851"/>
                </a:lnTo>
                <a:lnTo>
                  <a:pt x="21600" y="4851"/>
                </a:lnTo>
                <a:lnTo>
                  <a:pt x="21600" y="8093"/>
                </a:lnTo>
                <a:cubicBezTo>
                  <a:pt x="18117" y="8243"/>
                  <a:pt x="15343" y="10488"/>
                  <a:pt x="15343" y="13225"/>
                </a:cubicBezTo>
                <a:cubicBezTo>
                  <a:pt x="15343" y="15963"/>
                  <a:pt x="18117" y="18208"/>
                  <a:pt x="21600" y="18357"/>
                </a:cubicBezTo>
                <a:lnTo>
                  <a:pt x="21600" y="20206"/>
                </a:lnTo>
                <a:cubicBezTo>
                  <a:pt x="21600" y="20975"/>
                  <a:pt x="20794" y="21600"/>
                  <a:pt x="19803" y="21600"/>
                </a:cubicBezTo>
                <a:lnTo>
                  <a:pt x="1797" y="2160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549" name="Graphic 2"/>
          <p:cNvGrpSpPr/>
          <p:nvPr/>
        </p:nvGrpSpPr>
        <p:grpSpPr>
          <a:xfrm>
            <a:off x="6851421" y="4256919"/>
            <a:ext cx="456759" cy="458872"/>
            <a:chOff x="0" y="0"/>
            <a:chExt cx="456757" cy="458870"/>
          </a:xfrm>
        </p:grpSpPr>
        <p:sp>
          <p:nvSpPr>
            <p:cNvPr id="546" name="Graphic 2"/>
            <p:cNvSpPr/>
            <p:nvPr/>
          </p:nvSpPr>
          <p:spPr>
            <a:xfrm>
              <a:off x="0" y="46271"/>
              <a:ext cx="412476" cy="4125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16764" y="21600"/>
                    <a:pt x="21600" y="16765"/>
                    <a:pt x="21600" y="10803"/>
                  </a:cubicBezTo>
                  <a:cubicBezTo>
                    <a:pt x="21600" y="8967"/>
                    <a:pt x="21143" y="7241"/>
                    <a:pt x="20337" y="5729"/>
                  </a:cubicBezTo>
                  <a:cubicBezTo>
                    <a:pt x="20249" y="5742"/>
                    <a:pt x="20159" y="5745"/>
                    <a:pt x="20071" y="5745"/>
                  </a:cubicBezTo>
                  <a:cubicBezTo>
                    <a:pt x="20019" y="5745"/>
                    <a:pt x="19967" y="5742"/>
                    <a:pt x="19916" y="5738"/>
                  </a:cubicBezTo>
                  <a:lnTo>
                    <a:pt x="18542" y="5632"/>
                  </a:lnTo>
                  <a:lnTo>
                    <a:pt x="17554" y="6619"/>
                  </a:lnTo>
                  <a:cubicBezTo>
                    <a:pt x="18309" y="7834"/>
                    <a:pt x="18743" y="9265"/>
                    <a:pt x="18743" y="10797"/>
                  </a:cubicBezTo>
                  <a:cubicBezTo>
                    <a:pt x="18743" y="15178"/>
                    <a:pt x="15189" y="18734"/>
                    <a:pt x="10803" y="18734"/>
                  </a:cubicBezTo>
                  <a:cubicBezTo>
                    <a:pt x="6420" y="18734"/>
                    <a:pt x="2860" y="15182"/>
                    <a:pt x="2860" y="10797"/>
                  </a:cubicBezTo>
                  <a:cubicBezTo>
                    <a:pt x="2860" y="6415"/>
                    <a:pt x="6414" y="2859"/>
                    <a:pt x="10800" y="2859"/>
                  </a:cubicBezTo>
                  <a:cubicBezTo>
                    <a:pt x="12335" y="2859"/>
                    <a:pt x="13767" y="3297"/>
                    <a:pt x="14979" y="4048"/>
                  </a:cubicBezTo>
                  <a:lnTo>
                    <a:pt x="15873" y="3154"/>
                  </a:lnTo>
                  <a:lnTo>
                    <a:pt x="15753" y="1580"/>
                  </a:lnTo>
                  <a:cubicBezTo>
                    <a:pt x="15743" y="1454"/>
                    <a:pt x="15747" y="1328"/>
                    <a:pt x="15759" y="1205"/>
                  </a:cubicBezTo>
                  <a:cubicBezTo>
                    <a:pt x="14276" y="437"/>
                    <a:pt x="12588" y="0"/>
                    <a:pt x="10797" y="0"/>
                  </a:cubicBezTo>
                  <a:cubicBezTo>
                    <a:pt x="4833" y="0"/>
                    <a:pt x="0" y="4835"/>
                    <a:pt x="0" y="10797"/>
                  </a:cubicBezTo>
                  <a:cubicBezTo>
                    <a:pt x="0" y="16765"/>
                    <a:pt x="4836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47" name="Graphic 2"/>
            <p:cNvSpPr/>
            <p:nvPr/>
          </p:nvSpPr>
          <p:spPr>
            <a:xfrm>
              <a:off x="104727" y="150997"/>
              <a:ext cx="203022" cy="2030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5138"/>
                  </a:moveTo>
                  <a:cubicBezTo>
                    <a:pt x="10945" y="5138"/>
                    <a:pt x="11090" y="5145"/>
                    <a:pt x="11228" y="5152"/>
                  </a:cubicBezTo>
                  <a:lnTo>
                    <a:pt x="15282" y="1099"/>
                  </a:lnTo>
                  <a:lnTo>
                    <a:pt x="15368" y="1013"/>
                  </a:lnTo>
                  <a:cubicBezTo>
                    <a:pt x="13979" y="362"/>
                    <a:pt x="12432" y="0"/>
                    <a:pt x="10800" y="0"/>
                  </a:cubicBezTo>
                  <a:cubicBezTo>
                    <a:pt x="4831" y="0"/>
                    <a:pt x="0" y="4836"/>
                    <a:pt x="0" y="10797"/>
                  </a:cubicBezTo>
                  <a:cubicBezTo>
                    <a:pt x="0" y="16758"/>
                    <a:pt x="4837" y="21600"/>
                    <a:pt x="10800" y="21600"/>
                  </a:cubicBezTo>
                  <a:cubicBezTo>
                    <a:pt x="16763" y="21600"/>
                    <a:pt x="21600" y="16764"/>
                    <a:pt x="21600" y="10803"/>
                  </a:cubicBezTo>
                  <a:cubicBezTo>
                    <a:pt x="21600" y="9172"/>
                    <a:pt x="21238" y="7626"/>
                    <a:pt x="20587" y="6237"/>
                  </a:cubicBezTo>
                  <a:lnTo>
                    <a:pt x="20501" y="6323"/>
                  </a:lnTo>
                  <a:lnTo>
                    <a:pt x="16447" y="10376"/>
                  </a:lnTo>
                  <a:cubicBezTo>
                    <a:pt x="16460" y="10520"/>
                    <a:pt x="16460" y="10665"/>
                    <a:pt x="16460" y="10803"/>
                  </a:cubicBezTo>
                  <a:cubicBezTo>
                    <a:pt x="16460" y="13935"/>
                    <a:pt x="13926" y="16475"/>
                    <a:pt x="10787" y="16475"/>
                  </a:cubicBezTo>
                  <a:cubicBezTo>
                    <a:pt x="7648" y="16475"/>
                    <a:pt x="5120" y="13935"/>
                    <a:pt x="5120" y="10803"/>
                  </a:cubicBezTo>
                  <a:cubicBezTo>
                    <a:pt x="5133" y="7678"/>
                    <a:pt x="7674" y="5138"/>
                    <a:pt x="10800" y="513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48" name="Graphic 2"/>
            <p:cNvSpPr/>
            <p:nvPr/>
          </p:nvSpPr>
          <p:spPr>
            <a:xfrm>
              <a:off x="206817" y="-1"/>
              <a:ext cx="249942" cy="2513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8" h="21600" fill="norm" stroke="1" extrusionOk="0">
                  <a:moveTo>
                    <a:pt x="18172" y="5905"/>
                  </a:moveTo>
                  <a:lnTo>
                    <a:pt x="19222" y="4853"/>
                  </a:lnTo>
                  <a:cubicBezTo>
                    <a:pt x="19700" y="4374"/>
                    <a:pt x="19700" y="3598"/>
                    <a:pt x="19222" y="3120"/>
                  </a:cubicBezTo>
                  <a:lnTo>
                    <a:pt x="18496" y="2386"/>
                  </a:lnTo>
                  <a:cubicBezTo>
                    <a:pt x="18257" y="2147"/>
                    <a:pt x="17945" y="2025"/>
                    <a:pt x="17632" y="2025"/>
                  </a:cubicBezTo>
                  <a:cubicBezTo>
                    <a:pt x="17324" y="2025"/>
                    <a:pt x="17006" y="2147"/>
                    <a:pt x="16767" y="2386"/>
                  </a:cubicBezTo>
                  <a:lnTo>
                    <a:pt x="15569" y="3588"/>
                  </a:lnTo>
                  <a:lnTo>
                    <a:pt x="15319" y="383"/>
                  </a:lnTo>
                  <a:cubicBezTo>
                    <a:pt x="15303" y="149"/>
                    <a:pt x="15107" y="0"/>
                    <a:pt x="14906" y="0"/>
                  </a:cubicBezTo>
                  <a:cubicBezTo>
                    <a:pt x="14805" y="0"/>
                    <a:pt x="14699" y="37"/>
                    <a:pt x="14619" y="122"/>
                  </a:cubicBezTo>
                  <a:lnTo>
                    <a:pt x="9894" y="4858"/>
                  </a:lnTo>
                  <a:cubicBezTo>
                    <a:pt x="9470" y="5283"/>
                    <a:pt x="9253" y="5873"/>
                    <a:pt x="9295" y="6479"/>
                  </a:cubicBezTo>
                  <a:lnTo>
                    <a:pt x="9306" y="6665"/>
                  </a:lnTo>
                  <a:lnTo>
                    <a:pt x="9534" y="9631"/>
                  </a:lnTo>
                  <a:lnTo>
                    <a:pt x="386" y="18799"/>
                  </a:lnTo>
                  <a:cubicBezTo>
                    <a:pt x="211" y="18974"/>
                    <a:pt x="104" y="19203"/>
                    <a:pt x="89" y="19447"/>
                  </a:cubicBezTo>
                  <a:lnTo>
                    <a:pt x="4" y="20484"/>
                  </a:lnTo>
                  <a:cubicBezTo>
                    <a:pt x="-44" y="21090"/>
                    <a:pt x="433" y="21600"/>
                    <a:pt x="1033" y="21600"/>
                  </a:cubicBezTo>
                  <a:cubicBezTo>
                    <a:pt x="1048" y="21600"/>
                    <a:pt x="1064" y="21600"/>
                    <a:pt x="1086" y="21600"/>
                  </a:cubicBezTo>
                  <a:lnTo>
                    <a:pt x="2178" y="21547"/>
                  </a:lnTo>
                  <a:cubicBezTo>
                    <a:pt x="2433" y="21536"/>
                    <a:pt x="2676" y="21425"/>
                    <a:pt x="2857" y="21244"/>
                  </a:cubicBezTo>
                  <a:lnTo>
                    <a:pt x="12143" y="11937"/>
                  </a:lnTo>
                  <a:lnTo>
                    <a:pt x="14842" y="12145"/>
                  </a:lnTo>
                  <a:lnTo>
                    <a:pt x="14964" y="12155"/>
                  </a:lnTo>
                  <a:cubicBezTo>
                    <a:pt x="15017" y="12161"/>
                    <a:pt x="15070" y="12161"/>
                    <a:pt x="15123" y="12161"/>
                  </a:cubicBezTo>
                  <a:cubicBezTo>
                    <a:pt x="15669" y="12161"/>
                    <a:pt x="16194" y="11948"/>
                    <a:pt x="16587" y="11555"/>
                  </a:cubicBezTo>
                  <a:lnTo>
                    <a:pt x="21307" y="6824"/>
                  </a:lnTo>
                  <a:cubicBezTo>
                    <a:pt x="21556" y="6575"/>
                    <a:pt x="21397" y="6144"/>
                    <a:pt x="21047" y="6123"/>
                  </a:cubicBezTo>
                  <a:lnTo>
                    <a:pt x="18172" y="5905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553" name="Graphic 2"/>
          <p:cNvGrpSpPr/>
          <p:nvPr/>
        </p:nvGrpSpPr>
        <p:grpSpPr>
          <a:xfrm>
            <a:off x="4934224" y="2132312"/>
            <a:ext cx="509348" cy="424477"/>
            <a:chOff x="0" y="0"/>
            <a:chExt cx="509347" cy="424475"/>
          </a:xfrm>
        </p:grpSpPr>
        <p:sp>
          <p:nvSpPr>
            <p:cNvPr id="550" name="Graphic 2"/>
            <p:cNvSpPr/>
            <p:nvPr/>
          </p:nvSpPr>
          <p:spPr>
            <a:xfrm>
              <a:off x="169803" y="0"/>
              <a:ext cx="169741" cy="955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900" y="21600"/>
                  </a:moveTo>
                  <a:cubicBezTo>
                    <a:pt x="17412" y="21600"/>
                    <a:pt x="16200" y="19446"/>
                    <a:pt x="16200" y="16802"/>
                  </a:cubicBezTo>
                  <a:lnTo>
                    <a:pt x="16200" y="9597"/>
                  </a:lnTo>
                  <a:lnTo>
                    <a:pt x="5400" y="9597"/>
                  </a:lnTo>
                  <a:lnTo>
                    <a:pt x="5400" y="16802"/>
                  </a:lnTo>
                  <a:cubicBezTo>
                    <a:pt x="5400" y="19446"/>
                    <a:pt x="4188" y="21600"/>
                    <a:pt x="2700" y="21600"/>
                  </a:cubicBezTo>
                  <a:cubicBezTo>
                    <a:pt x="1212" y="21600"/>
                    <a:pt x="0" y="19446"/>
                    <a:pt x="0" y="16802"/>
                  </a:cubicBezTo>
                  <a:lnTo>
                    <a:pt x="0" y="9597"/>
                  </a:lnTo>
                  <a:cubicBezTo>
                    <a:pt x="0" y="4309"/>
                    <a:pt x="2425" y="0"/>
                    <a:pt x="5400" y="0"/>
                  </a:cubicBezTo>
                  <a:lnTo>
                    <a:pt x="16200" y="0"/>
                  </a:lnTo>
                  <a:cubicBezTo>
                    <a:pt x="19176" y="0"/>
                    <a:pt x="21600" y="4309"/>
                    <a:pt x="21600" y="9597"/>
                  </a:cubicBezTo>
                  <a:lnTo>
                    <a:pt x="21600" y="16802"/>
                  </a:lnTo>
                  <a:cubicBezTo>
                    <a:pt x="21600" y="19460"/>
                    <a:pt x="20388" y="21600"/>
                    <a:pt x="189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51" name="Graphic 2"/>
            <p:cNvSpPr/>
            <p:nvPr/>
          </p:nvSpPr>
          <p:spPr>
            <a:xfrm>
              <a:off x="0" y="204195"/>
              <a:ext cx="509286" cy="2202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1439" y="7825"/>
                  </a:moveTo>
                  <a:cubicBezTo>
                    <a:pt x="11276" y="7970"/>
                    <a:pt x="11043" y="8073"/>
                    <a:pt x="10799" y="8073"/>
                  </a:cubicBezTo>
                  <a:cubicBezTo>
                    <a:pt x="10555" y="8073"/>
                    <a:pt x="10321" y="7970"/>
                    <a:pt x="10106" y="7782"/>
                  </a:cubicBezTo>
                  <a:lnTo>
                    <a:pt x="0" y="0"/>
                  </a:lnTo>
                  <a:lnTo>
                    <a:pt x="0" y="15880"/>
                  </a:lnTo>
                  <a:cubicBezTo>
                    <a:pt x="0" y="19040"/>
                    <a:pt x="1107" y="21600"/>
                    <a:pt x="2474" y="21600"/>
                  </a:cubicBezTo>
                  <a:lnTo>
                    <a:pt x="19126" y="21600"/>
                  </a:lnTo>
                  <a:cubicBezTo>
                    <a:pt x="20493" y="21600"/>
                    <a:pt x="21600" y="19040"/>
                    <a:pt x="21600" y="15880"/>
                  </a:cubicBezTo>
                  <a:lnTo>
                    <a:pt x="21600" y="0"/>
                  </a:lnTo>
                  <a:lnTo>
                    <a:pt x="11439" y="7825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52" name="Graphic 2"/>
            <p:cNvSpPr/>
            <p:nvPr/>
          </p:nvSpPr>
          <p:spPr>
            <a:xfrm>
              <a:off x="-1" y="63714"/>
              <a:ext cx="509349" cy="1910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6596"/>
                  </a:moveTo>
                  <a:lnTo>
                    <a:pt x="21600" y="12094"/>
                  </a:lnTo>
                  <a:lnTo>
                    <a:pt x="11018" y="21502"/>
                  </a:lnTo>
                  <a:cubicBezTo>
                    <a:pt x="10947" y="21572"/>
                    <a:pt x="10873" y="21600"/>
                    <a:pt x="10803" y="21600"/>
                  </a:cubicBezTo>
                  <a:cubicBezTo>
                    <a:pt x="10732" y="21600"/>
                    <a:pt x="10658" y="21579"/>
                    <a:pt x="10588" y="21502"/>
                  </a:cubicBezTo>
                  <a:lnTo>
                    <a:pt x="0" y="12094"/>
                  </a:lnTo>
                  <a:lnTo>
                    <a:pt x="0" y="6596"/>
                  </a:lnTo>
                  <a:cubicBezTo>
                    <a:pt x="0" y="2952"/>
                    <a:pt x="1107" y="0"/>
                    <a:pt x="2474" y="0"/>
                  </a:cubicBezTo>
                  <a:lnTo>
                    <a:pt x="19124" y="0"/>
                  </a:lnTo>
                  <a:cubicBezTo>
                    <a:pt x="20493" y="0"/>
                    <a:pt x="21600" y="2952"/>
                    <a:pt x="21600" y="659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554" name="Graphic 2"/>
          <p:cNvSpPr/>
          <p:nvPr/>
        </p:nvSpPr>
        <p:spPr>
          <a:xfrm>
            <a:off x="6929672" y="2294134"/>
            <a:ext cx="463634" cy="46363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7" h="21600" fill="norm" stroke="1" extrusionOk="0">
                <a:moveTo>
                  <a:pt x="21093" y="8340"/>
                </a:moveTo>
                <a:lnTo>
                  <a:pt x="19433" y="7980"/>
                </a:lnTo>
                <a:cubicBezTo>
                  <a:pt x="19289" y="7539"/>
                  <a:pt x="19110" y="7107"/>
                  <a:pt x="18900" y="6692"/>
                </a:cubicBezTo>
                <a:lnTo>
                  <a:pt x="19819" y="5262"/>
                </a:lnTo>
                <a:cubicBezTo>
                  <a:pt x="19983" y="5006"/>
                  <a:pt x="19946" y="4672"/>
                  <a:pt x="19733" y="4455"/>
                </a:cubicBezTo>
                <a:lnTo>
                  <a:pt x="17145" y="1868"/>
                </a:lnTo>
                <a:cubicBezTo>
                  <a:pt x="16932" y="1654"/>
                  <a:pt x="16595" y="1617"/>
                  <a:pt x="16338" y="1781"/>
                </a:cubicBezTo>
                <a:lnTo>
                  <a:pt x="14909" y="2700"/>
                </a:lnTo>
                <a:cubicBezTo>
                  <a:pt x="14494" y="2490"/>
                  <a:pt x="14062" y="2311"/>
                  <a:pt x="13621" y="2167"/>
                </a:cubicBezTo>
                <a:lnTo>
                  <a:pt x="13261" y="507"/>
                </a:lnTo>
                <a:cubicBezTo>
                  <a:pt x="13197" y="210"/>
                  <a:pt x="12932" y="0"/>
                  <a:pt x="12630" y="0"/>
                </a:cubicBezTo>
                <a:lnTo>
                  <a:pt x="8970" y="0"/>
                </a:lnTo>
                <a:cubicBezTo>
                  <a:pt x="8668" y="0"/>
                  <a:pt x="8403" y="210"/>
                  <a:pt x="8339" y="507"/>
                </a:cubicBezTo>
                <a:lnTo>
                  <a:pt x="7979" y="2167"/>
                </a:lnTo>
                <a:cubicBezTo>
                  <a:pt x="7538" y="2311"/>
                  <a:pt x="7106" y="2490"/>
                  <a:pt x="6691" y="2700"/>
                </a:cubicBezTo>
                <a:lnTo>
                  <a:pt x="5262" y="1781"/>
                </a:lnTo>
                <a:cubicBezTo>
                  <a:pt x="5005" y="1617"/>
                  <a:pt x="4671" y="1654"/>
                  <a:pt x="4455" y="1868"/>
                </a:cubicBezTo>
                <a:lnTo>
                  <a:pt x="1867" y="4455"/>
                </a:lnTo>
                <a:cubicBezTo>
                  <a:pt x="1654" y="4669"/>
                  <a:pt x="1617" y="5006"/>
                  <a:pt x="1781" y="5262"/>
                </a:cubicBezTo>
                <a:lnTo>
                  <a:pt x="2700" y="6692"/>
                </a:lnTo>
                <a:cubicBezTo>
                  <a:pt x="2490" y="7107"/>
                  <a:pt x="2311" y="7539"/>
                  <a:pt x="2167" y="7980"/>
                </a:cubicBezTo>
                <a:lnTo>
                  <a:pt x="507" y="8340"/>
                </a:lnTo>
                <a:cubicBezTo>
                  <a:pt x="210" y="8404"/>
                  <a:pt x="0" y="8669"/>
                  <a:pt x="0" y="8971"/>
                </a:cubicBezTo>
                <a:lnTo>
                  <a:pt x="0" y="12629"/>
                </a:lnTo>
                <a:cubicBezTo>
                  <a:pt x="0" y="12931"/>
                  <a:pt x="210" y="13193"/>
                  <a:pt x="507" y="13260"/>
                </a:cubicBezTo>
                <a:lnTo>
                  <a:pt x="2167" y="13620"/>
                </a:lnTo>
                <a:cubicBezTo>
                  <a:pt x="2311" y="14061"/>
                  <a:pt x="2490" y="14493"/>
                  <a:pt x="2700" y="14908"/>
                </a:cubicBezTo>
                <a:lnTo>
                  <a:pt x="1781" y="16338"/>
                </a:lnTo>
                <a:cubicBezTo>
                  <a:pt x="1617" y="16594"/>
                  <a:pt x="1654" y="16928"/>
                  <a:pt x="1867" y="17145"/>
                </a:cubicBezTo>
                <a:lnTo>
                  <a:pt x="4455" y="19732"/>
                </a:lnTo>
                <a:cubicBezTo>
                  <a:pt x="4668" y="19946"/>
                  <a:pt x="5005" y="19983"/>
                  <a:pt x="5262" y="19819"/>
                </a:cubicBezTo>
                <a:lnTo>
                  <a:pt x="6691" y="18900"/>
                </a:lnTo>
                <a:cubicBezTo>
                  <a:pt x="7106" y="19110"/>
                  <a:pt x="7538" y="19289"/>
                  <a:pt x="7979" y="19433"/>
                </a:cubicBezTo>
                <a:lnTo>
                  <a:pt x="8339" y="21093"/>
                </a:lnTo>
                <a:cubicBezTo>
                  <a:pt x="8403" y="21390"/>
                  <a:pt x="8668" y="21600"/>
                  <a:pt x="8970" y="21600"/>
                </a:cubicBezTo>
                <a:lnTo>
                  <a:pt x="12627" y="21600"/>
                </a:lnTo>
                <a:cubicBezTo>
                  <a:pt x="12929" y="21600"/>
                  <a:pt x="13195" y="21390"/>
                  <a:pt x="13258" y="21093"/>
                </a:cubicBezTo>
                <a:lnTo>
                  <a:pt x="13618" y="19433"/>
                </a:lnTo>
                <a:cubicBezTo>
                  <a:pt x="14059" y="19289"/>
                  <a:pt x="14491" y="19110"/>
                  <a:pt x="14906" y="18900"/>
                </a:cubicBezTo>
                <a:lnTo>
                  <a:pt x="16335" y="19819"/>
                </a:lnTo>
                <a:cubicBezTo>
                  <a:pt x="16592" y="19983"/>
                  <a:pt x="16926" y="19946"/>
                  <a:pt x="17142" y="19732"/>
                </a:cubicBezTo>
                <a:lnTo>
                  <a:pt x="19730" y="17145"/>
                </a:lnTo>
                <a:cubicBezTo>
                  <a:pt x="19943" y="16931"/>
                  <a:pt x="19981" y="16594"/>
                  <a:pt x="19816" y="16338"/>
                </a:cubicBezTo>
                <a:lnTo>
                  <a:pt x="18897" y="14908"/>
                </a:lnTo>
                <a:cubicBezTo>
                  <a:pt x="19107" y="14493"/>
                  <a:pt x="19286" y="14061"/>
                  <a:pt x="19430" y="13620"/>
                </a:cubicBezTo>
                <a:lnTo>
                  <a:pt x="21090" y="13260"/>
                </a:lnTo>
                <a:cubicBezTo>
                  <a:pt x="21387" y="13196"/>
                  <a:pt x="21597" y="12931"/>
                  <a:pt x="21597" y="12629"/>
                </a:cubicBezTo>
                <a:lnTo>
                  <a:pt x="21597" y="8971"/>
                </a:lnTo>
                <a:cubicBezTo>
                  <a:pt x="21600" y="8669"/>
                  <a:pt x="21390" y="8407"/>
                  <a:pt x="21093" y="8340"/>
                </a:cubicBezTo>
                <a:close/>
                <a:moveTo>
                  <a:pt x="14673" y="10801"/>
                </a:moveTo>
                <a:cubicBezTo>
                  <a:pt x="14673" y="12937"/>
                  <a:pt x="12935" y="14675"/>
                  <a:pt x="10800" y="14675"/>
                </a:cubicBezTo>
                <a:cubicBezTo>
                  <a:pt x="8665" y="14675"/>
                  <a:pt x="6927" y="12937"/>
                  <a:pt x="6927" y="10801"/>
                </a:cubicBezTo>
                <a:cubicBezTo>
                  <a:pt x="6927" y="8666"/>
                  <a:pt x="8665" y="6928"/>
                  <a:pt x="10800" y="6928"/>
                </a:cubicBezTo>
                <a:cubicBezTo>
                  <a:pt x="12935" y="6928"/>
                  <a:pt x="14673" y="8666"/>
                  <a:pt x="14673" y="10801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560" name="Graphic 2"/>
          <p:cNvGrpSpPr/>
          <p:nvPr/>
        </p:nvGrpSpPr>
        <p:grpSpPr>
          <a:xfrm>
            <a:off x="4752545" y="4096149"/>
            <a:ext cx="486460" cy="486584"/>
            <a:chOff x="0" y="0"/>
            <a:chExt cx="486459" cy="486582"/>
          </a:xfrm>
        </p:grpSpPr>
        <p:sp>
          <p:nvSpPr>
            <p:cNvPr id="555" name="Graphic 2"/>
            <p:cNvSpPr/>
            <p:nvPr/>
          </p:nvSpPr>
          <p:spPr>
            <a:xfrm>
              <a:off x="40517" y="40571"/>
              <a:ext cx="405425" cy="4053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37" fill="norm" stroke="1" extrusionOk="0">
                  <a:moveTo>
                    <a:pt x="21109" y="7495"/>
                  </a:moveTo>
                  <a:cubicBezTo>
                    <a:pt x="20044" y="4162"/>
                    <a:pt x="17405" y="1545"/>
                    <a:pt x="14043" y="485"/>
                  </a:cubicBezTo>
                  <a:cubicBezTo>
                    <a:pt x="11950" y="-160"/>
                    <a:pt x="9656" y="-163"/>
                    <a:pt x="7554" y="485"/>
                  </a:cubicBezTo>
                  <a:cubicBezTo>
                    <a:pt x="4195" y="1541"/>
                    <a:pt x="1559" y="4162"/>
                    <a:pt x="491" y="7498"/>
                  </a:cubicBezTo>
                  <a:cubicBezTo>
                    <a:pt x="165" y="8539"/>
                    <a:pt x="0" y="9625"/>
                    <a:pt x="0" y="10717"/>
                  </a:cubicBezTo>
                  <a:cubicBezTo>
                    <a:pt x="0" y="16628"/>
                    <a:pt x="4845" y="21437"/>
                    <a:pt x="10800" y="21437"/>
                  </a:cubicBezTo>
                  <a:cubicBezTo>
                    <a:pt x="16755" y="21437"/>
                    <a:pt x="21600" y="16628"/>
                    <a:pt x="21600" y="10717"/>
                  </a:cubicBezTo>
                  <a:cubicBezTo>
                    <a:pt x="21600" y="9625"/>
                    <a:pt x="21435" y="8539"/>
                    <a:pt x="21109" y="7495"/>
                  </a:cubicBezTo>
                  <a:close/>
                  <a:moveTo>
                    <a:pt x="11881" y="10720"/>
                  </a:moveTo>
                  <a:cubicBezTo>
                    <a:pt x="11881" y="11312"/>
                    <a:pt x="11396" y="11793"/>
                    <a:pt x="10800" y="11793"/>
                  </a:cubicBezTo>
                  <a:lnTo>
                    <a:pt x="5398" y="11793"/>
                  </a:lnTo>
                  <a:cubicBezTo>
                    <a:pt x="4802" y="11793"/>
                    <a:pt x="4317" y="11312"/>
                    <a:pt x="4317" y="10720"/>
                  </a:cubicBezTo>
                  <a:cubicBezTo>
                    <a:pt x="4317" y="10128"/>
                    <a:pt x="4802" y="9647"/>
                    <a:pt x="5398" y="9647"/>
                  </a:cubicBezTo>
                  <a:lnTo>
                    <a:pt x="9719" y="9647"/>
                  </a:lnTo>
                  <a:lnTo>
                    <a:pt x="9719" y="5359"/>
                  </a:lnTo>
                  <a:cubicBezTo>
                    <a:pt x="9719" y="4767"/>
                    <a:pt x="10204" y="4286"/>
                    <a:pt x="10800" y="4286"/>
                  </a:cubicBezTo>
                  <a:cubicBezTo>
                    <a:pt x="11396" y="4286"/>
                    <a:pt x="11881" y="4767"/>
                    <a:pt x="11881" y="5359"/>
                  </a:cubicBezTo>
                  <a:lnTo>
                    <a:pt x="11881" y="1072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56" name="Graphic 2"/>
            <p:cNvSpPr/>
            <p:nvPr/>
          </p:nvSpPr>
          <p:spPr>
            <a:xfrm>
              <a:off x="307130" y="0"/>
              <a:ext cx="179330" cy="1793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58" y="3658"/>
                  </a:moveTo>
                  <a:cubicBezTo>
                    <a:pt x="8725" y="6311"/>
                    <a:pt x="15289" y="12875"/>
                    <a:pt x="17934" y="21220"/>
                  </a:cubicBezTo>
                  <a:cubicBezTo>
                    <a:pt x="17971" y="21347"/>
                    <a:pt x="18001" y="21473"/>
                    <a:pt x="18039" y="21600"/>
                  </a:cubicBezTo>
                  <a:cubicBezTo>
                    <a:pt x="20281" y="19253"/>
                    <a:pt x="21600" y="16139"/>
                    <a:pt x="21600" y="12793"/>
                  </a:cubicBezTo>
                  <a:cubicBezTo>
                    <a:pt x="21600" y="5737"/>
                    <a:pt x="15863" y="0"/>
                    <a:pt x="8807" y="0"/>
                  </a:cubicBezTo>
                  <a:cubicBezTo>
                    <a:pt x="5462" y="0"/>
                    <a:pt x="2347" y="1319"/>
                    <a:pt x="0" y="3562"/>
                  </a:cubicBezTo>
                  <a:cubicBezTo>
                    <a:pt x="119" y="3599"/>
                    <a:pt x="238" y="3621"/>
                    <a:pt x="358" y="365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57" name="Graphic 2"/>
            <p:cNvSpPr/>
            <p:nvPr/>
          </p:nvSpPr>
          <p:spPr>
            <a:xfrm>
              <a:off x="0" y="0"/>
              <a:ext cx="179330" cy="1793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58" y="21242"/>
                  </a:moveTo>
                  <a:cubicBezTo>
                    <a:pt x="6311" y="12875"/>
                    <a:pt x="12875" y="6311"/>
                    <a:pt x="21220" y="3666"/>
                  </a:cubicBezTo>
                  <a:cubicBezTo>
                    <a:pt x="21347" y="3629"/>
                    <a:pt x="21473" y="3599"/>
                    <a:pt x="21600" y="3562"/>
                  </a:cubicBezTo>
                  <a:cubicBezTo>
                    <a:pt x="19253" y="1319"/>
                    <a:pt x="16139" y="0"/>
                    <a:pt x="12793" y="0"/>
                  </a:cubicBezTo>
                  <a:cubicBezTo>
                    <a:pt x="5737" y="0"/>
                    <a:pt x="0" y="5737"/>
                    <a:pt x="0" y="12793"/>
                  </a:cubicBezTo>
                  <a:cubicBezTo>
                    <a:pt x="0" y="16139"/>
                    <a:pt x="1319" y="19253"/>
                    <a:pt x="3562" y="21600"/>
                  </a:cubicBezTo>
                  <a:cubicBezTo>
                    <a:pt x="3591" y="21481"/>
                    <a:pt x="3621" y="21362"/>
                    <a:pt x="3658" y="2124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58" name="Graphic 2"/>
            <p:cNvSpPr/>
            <p:nvPr/>
          </p:nvSpPr>
          <p:spPr>
            <a:xfrm>
              <a:off x="345482" y="419279"/>
              <a:ext cx="59870" cy="672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7" h="21600" fill="norm" stroke="1" extrusionOk="0">
                  <a:moveTo>
                    <a:pt x="11759" y="0"/>
                  </a:moveTo>
                  <a:cubicBezTo>
                    <a:pt x="8095" y="2663"/>
                    <a:pt x="4175" y="5027"/>
                    <a:pt x="0" y="7034"/>
                  </a:cubicBezTo>
                  <a:lnTo>
                    <a:pt x="7711" y="18540"/>
                  </a:lnTo>
                  <a:cubicBezTo>
                    <a:pt x="9032" y="20507"/>
                    <a:pt x="11311" y="21600"/>
                    <a:pt x="13633" y="21600"/>
                  </a:cubicBezTo>
                  <a:cubicBezTo>
                    <a:pt x="14890" y="21600"/>
                    <a:pt x="16189" y="21282"/>
                    <a:pt x="17340" y="20606"/>
                  </a:cubicBezTo>
                  <a:cubicBezTo>
                    <a:pt x="20599" y="18699"/>
                    <a:pt x="21600" y="14685"/>
                    <a:pt x="19555" y="11625"/>
                  </a:cubicBezTo>
                  <a:lnTo>
                    <a:pt x="11759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59" name="Graphic 2"/>
            <p:cNvSpPr/>
            <p:nvPr/>
          </p:nvSpPr>
          <p:spPr>
            <a:xfrm>
              <a:off x="81045" y="419279"/>
              <a:ext cx="59870" cy="673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6" h="21600" fill="norm" stroke="1" extrusionOk="0">
                  <a:moveTo>
                    <a:pt x="8879" y="0"/>
                  </a:moveTo>
                  <a:lnTo>
                    <a:pt x="1061" y="11634"/>
                  </a:lnTo>
                  <a:cubicBezTo>
                    <a:pt x="-984" y="14671"/>
                    <a:pt x="17" y="18701"/>
                    <a:pt x="3276" y="20607"/>
                  </a:cubicBezTo>
                  <a:cubicBezTo>
                    <a:pt x="4427" y="21282"/>
                    <a:pt x="5705" y="21600"/>
                    <a:pt x="6983" y="21600"/>
                  </a:cubicBezTo>
                  <a:cubicBezTo>
                    <a:pt x="9305" y="21600"/>
                    <a:pt x="11584" y="20528"/>
                    <a:pt x="12905" y="18542"/>
                  </a:cubicBezTo>
                  <a:lnTo>
                    <a:pt x="20616" y="7048"/>
                  </a:lnTo>
                  <a:cubicBezTo>
                    <a:pt x="16462" y="5023"/>
                    <a:pt x="12543" y="2660"/>
                    <a:pt x="8879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561" name="Step 01…"/>
          <p:cNvSpPr txBox="1"/>
          <p:nvPr/>
        </p:nvSpPr>
        <p:spPr>
          <a:xfrm>
            <a:off x="1272255" y="2113942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562" name="Step 01…"/>
          <p:cNvSpPr txBox="1"/>
          <p:nvPr/>
        </p:nvSpPr>
        <p:spPr>
          <a:xfrm>
            <a:off x="1272255" y="3882489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563" name="Step 01…"/>
          <p:cNvSpPr txBox="1"/>
          <p:nvPr/>
        </p:nvSpPr>
        <p:spPr>
          <a:xfrm>
            <a:off x="8246769" y="2113943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564" name="Step 01…"/>
          <p:cNvSpPr txBox="1"/>
          <p:nvPr/>
        </p:nvSpPr>
        <p:spPr>
          <a:xfrm>
            <a:off x="8246769" y="3882490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6" name="Slide Number Placeholder 4"/>
          <p:cNvSpPr txBox="1"/>
          <p:nvPr>
            <p:ph type="sldNum" sz="quarter" idx="2"/>
          </p:nvPr>
        </p:nvSpPr>
        <p:spPr>
          <a:xfrm>
            <a:off x="10761369" y="6121400"/>
            <a:ext cx="160529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567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568" name="Graphic 2"/>
          <p:cNvSpPr/>
          <p:nvPr/>
        </p:nvSpPr>
        <p:spPr>
          <a:xfrm>
            <a:off x="4700247" y="4038237"/>
            <a:ext cx="1396166" cy="158784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69" h="21578" fill="norm" stroke="1" extrusionOk="0">
                <a:moveTo>
                  <a:pt x="145" y="0"/>
                </a:moveTo>
                <a:cubicBezTo>
                  <a:pt x="-331" y="4121"/>
                  <a:pt x="340" y="8400"/>
                  <a:pt x="2509" y="12693"/>
                </a:cubicBezTo>
                <a:cubicBezTo>
                  <a:pt x="5594" y="18800"/>
                  <a:pt x="13592" y="21600"/>
                  <a:pt x="21269" y="21578"/>
                </a:cubicBezTo>
                <a:lnTo>
                  <a:pt x="21269" y="0"/>
                </a:lnTo>
                <a:lnTo>
                  <a:pt x="145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69" name="Graphic 2"/>
          <p:cNvSpPr/>
          <p:nvPr/>
        </p:nvSpPr>
        <p:spPr>
          <a:xfrm>
            <a:off x="5302865" y="1224728"/>
            <a:ext cx="1674808" cy="94328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091" h="21234" fill="norm" stroke="1" extrusionOk="0">
                <a:moveTo>
                  <a:pt x="16486" y="3699"/>
                </a:moveTo>
                <a:cubicBezTo>
                  <a:pt x="14219" y="5518"/>
                  <a:pt x="14164" y="4677"/>
                  <a:pt x="12315" y="1511"/>
                </a:cubicBezTo>
                <a:cubicBezTo>
                  <a:pt x="11474" y="69"/>
                  <a:pt x="10459" y="-208"/>
                  <a:pt x="9434" y="130"/>
                </a:cubicBezTo>
                <a:cubicBezTo>
                  <a:pt x="7878" y="644"/>
                  <a:pt x="6298" y="2579"/>
                  <a:pt x="5264" y="4050"/>
                </a:cubicBezTo>
                <a:cubicBezTo>
                  <a:pt x="3292" y="6857"/>
                  <a:pt x="3578" y="4943"/>
                  <a:pt x="1854" y="3089"/>
                </a:cubicBezTo>
                <a:cubicBezTo>
                  <a:pt x="-100" y="986"/>
                  <a:pt x="-1128" y="8898"/>
                  <a:pt x="1957" y="14109"/>
                </a:cubicBezTo>
                <a:cubicBezTo>
                  <a:pt x="3529" y="16764"/>
                  <a:pt x="4643" y="19065"/>
                  <a:pt x="5048" y="21197"/>
                </a:cubicBezTo>
                <a:cubicBezTo>
                  <a:pt x="5110" y="21202"/>
                  <a:pt x="5171" y="21207"/>
                  <a:pt x="5232" y="21211"/>
                </a:cubicBezTo>
                <a:cubicBezTo>
                  <a:pt x="8102" y="21392"/>
                  <a:pt x="10864" y="20544"/>
                  <a:pt x="13487" y="18684"/>
                </a:cubicBezTo>
                <a:cubicBezTo>
                  <a:pt x="15155" y="14081"/>
                  <a:pt x="19588" y="10038"/>
                  <a:pt x="20049" y="5368"/>
                </a:cubicBezTo>
                <a:cubicBezTo>
                  <a:pt x="20472" y="1071"/>
                  <a:pt x="17637" y="2776"/>
                  <a:pt x="16486" y="3699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70" name="Graphic 2"/>
          <p:cNvSpPr/>
          <p:nvPr/>
        </p:nvSpPr>
        <p:spPr>
          <a:xfrm>
            <a:off x="4702572" y="2292780"/>
            <a:ext cx="1386701" cy="205289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0"/>
                </a:moveTo>
                <a:cubicBezTo>
                  <a:pt x="19948" y="170"/>
                  <a:pt x="18418" y="232"/>
                  <a:pt x="17059" y="232"/>
                </a:cubicBezTo>
                <a:cubicBezTo>
                  <a:pt x="16681" y="232"/>
                  <a:pt x="16317" y="227"/>
                  <a:pt x="15966" y="219"/>
                </a:cubicBezTo>
                <a:cubicBezTo>
                  <a:pt x="15945" y="218"/>
                  <a:pt x="15924" y="218"/>
                  <a:pt x="15903" y="217"/>
                </a:cubicBezTo>
                <a:cubicBezTo>
                  <a:pt x="15665" y="615"/>
                  <a:pt x="15228" y="1007"/>
                  <a:pt x="14562" y="1400"/>
                </a:cubicBezTo>
                <a:cubicBezTo>
                  <a:pt x="6848" y="5953"/>
                  <a:pt x="991" y="11944"/>
                  <a:pt x="0" y="18441"/>
                </a:cubicBezTo>
                <a:lnTo>
                  <a:pt x="9809" y="18441"/>
                </a:lnTo>
                <a:cubicBezTo>
                  <a:pt x="9518" y="18758"/>
                  <a:pt x="9349" y="19131"/>
                  <a:pt x="9349" y="19530"/>
                </a:cubicBezTo>
                <a:cubicBezTo>
                  <a:pt x="9349" y="20673"/>
                  <a:pt x="10721" y="21600"/>
                  <a:pt x="12414" y="21600"/>
                </a:cubicBezTo>
                <a:cubicBezTo>
                  <a:pt x="14107" y="21600"/>
                  <a:pt x="15479" y="20673"/>
                  <a:pt x="15479" y="19530"/>
                </a:cubicBezTo>
                <a:cubicBezTo>
                  <a:pt x="15479" y="19130"/>
                  <a:pt x="15310" y="18757"/>
                  <a:pt x="15019" y="18441"/>
                </a:cubicBezTo>
                <a:lnTo>
                  <a:pt x="21599" y="18441"/>
                </a:lnTo>
                <a:lnTo>
                  <a:pt x="21599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71" name="Graphic 2"/>
          <p:cNvSpPr/>
          <p:nvPr/>
        </p:nvSpPr>
        <p:spPr>
          <a:xfrm>
            <a:off x="5808198" y="2226569"/>
            <a:ext cx="1672963" cy="18188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21600"/>
                </a:moveTo>
                <a:cubicBezTo>
                  <a:pt x="21447" y="20275"/>
                  <a:pt x="21170" y="18954"/>
                  <a:pt x="20777" y="17664"/>
                </a:cubicBezTo>
                <a:cubicBezTo>
                  <a:pt x="19999" y="15111"/>
                  <a:pt x="18857" y="12644"/>
                  <a:pt x="17389" y="10356"/>
                </a:cubicBezTo>
                <a:cubicBezTo>
                  <a:pt x="15688" y="7706"/>
                  <a:pt x="13633" y="5609"/>
                  <a:pt x="11055" y="3738"/>
                </a:cubicBezTo>
                <a:cubicBezTo>
                  <a:pt x="10226" y="3137"/>
                  <a:pt x="9304" y="2698"/>
                  <a:pt x="8547" y="2004"/>
                </a:cubicBezTo>
                <a:cubicBezTo>
                  <a:pt x="7783" y="1303"/>
                  <a:pt x="7412" y="638"/>
                  <a:pt x="7331" y="0"/>
                </a:cubicBezTo>
                <a:cubicBezTo>
                  <a:pt x="6041" y="370"/>
                  <a:pt x="4798" y="623"/>
                  <a:pt x="3629" y="786"/>
                </a:cubicBezTo>
                <a:lnTo>
                  <a:pt x="3629" y="11662"/>
                </a:lnTo>
                <a:cubicBezTo>
                  <a:pt x="3299" y="11518"/>
                  <a:pt x="2930" y="11437"/>
                  <a:pt x="2540" y="11437"/>
                </a:cubicBezTo>
                <a:cubicBezTo>
                  <a:pt x="1137" y="11437"/>
                  <a:pt x="0" y="12483"/>
                  <a:pt x="0" y="13773"/>
                </a:cubicBezTo>
                <a:cubicBezTo>
                  <a:pt x="0" y="15064"/>
                  <a:pt x="1137" y="16110"/>
                  <a:pt x="2540" y="16110"/>
                </a:cubicBezTo>
                <a:cubicBezTo>
                  <a:pt x="2930" y="16110"/>
                  <a:pt x="3299" y="16029"/>
                  <a:pt x="3629" y="15884"/>
                </a:cubicBezTo>
                <a:lnTo>
                  <a:pt x="3629" y="21599"/>
                </a:lnTo>
                <a:lnTo>
                  <a:pt x="21600" y="21599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72" name="Graphic 2"/>
          <p:cNvSpPr/>
          <p:nvPr/>
        </p:nvSpPr>
        <p:spPr>
          <a:xfrm>
            <a:off x="6089150" y="3738367"/>
            <a:ext cx="1402604" cy="18949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870" h="21600" fill="norm" stroke="1" extrusionOk="0">
                <a:moveTo>
                  <a:pt x="20713" y="3500"/>
                </a:moveTo>
                <a:lnTo>
                  <a:pt x="13938" y="3500"/>
                </a:lnTo>
                <a:cubicBezTo>
                  <a:pt x="14256" y="3141"/>
                  <a:pt x="14441" y="2709"/>
                  <a:pt x="14441" y="2243"/>
                </a:cubicBezTo>
                <a:cubicBezTo>
                  <a:pt x="14441" y="1004"/>
                  <a:pt x="13131" y="0"/>
                  <a:pt x="11514" y="0"/>
                </a:cubicBezTo>
                <a:cubicBezTo>
                  <a:pt x="9897" y="0"/>
                  <a:pt x="8586" y="1004"/>
                  <a:pt x="8586" y="2243"/>
                </a:cubicBezTo>
                <a:cubicBezTo>
                  <a:pt x="8586" y="2709"/>
                  <a:pt x="8771" y="3141"/>
                  <a:pt x="9089" y="3500"/>
                </a:cubicBezTo>
                <a:lnTo>
                  <a:pt x="0" y="3500"/>
                </a:lnTo>
                <a:lnTo>
                  <a:pt x="0" y="21600"/>
                </a:lnTo>
                <a:cubicBezTo>
                  <a:pt x="3887" y="21590"/>
                  <a:pt x="7691" y="20945"/>
                  <a:pt x="10697" y="19719"/>
                </a:cubicBezTo>
                <a:cubicBezTo>
                  <a:pt x="18807" y="16413"/>
                  <a:pt x="21600" y="9910"/>
                  <a:pt x="20713" y="350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73" name="Graphic 2"/>
          <p:cNvSpPr/>
          <p:nvPr/>
        </p:nvSpPr>
        <p:spPr>
          <a:xfrm>
            <a:off x="5999690" y="4727009"/>
            <a:ext cx="393481" cy="393481"/>
          </a:xfrm>
          <a:prstGeom prst="ellipse">
            <a:avLst/>
          </a:pr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577" name="Graphic 2"/>
          <p:cNvGrpSpPr/>
          <p:nvPr/>
        </p:nvGrpSpPr>
        <p:grpSpPr>
          <a:xfrm>
            <a:off x="6719402" y="4524838"/>
            <a:ext cx="341188" cy="342710"/>
            <a:chOff x="0" y="0"/>
            <a:chExt cx="341186" cy="342709"/>
          </a:xfrm>
        </p:grpSpPr>
        <p:sp>
          <p:nvSpPr>
            <p:cNvPr id="574" name="Graphic 2"/>
            <p:cNvSpPr/>
            <p:nvPr/>
          </p:nvSpPr>
          <p:spPr>
            <a:xfrm>
              <a:off x="-1" y="34601"/>
              <a:ext cx="308109" cy="3081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2" y="21600"/>
                  </a:moveTo>
                  <a:cubicBezTo>
                    <a:pt x="16766" y="21600"/>
                    <a:pt x="21600" y="16766"/>
                    <a:pt x="21600" y="10802"/>
                  </a:cubicBezTo>
                  <a:cubicBezTo>
                    <a:pt x="21600" y="8967"/>
                    <a:pt x="21142" y="7239"/>
                    <a:pt x="20338" y="5728"/>
                  </a:cubicBezTo>
                  <a:cubicBezTo>
                    <a:pt x="20248" y="5741"/>
                    <a:pt x="20158" y="5745"/>
                    <a:pt x="20073" y="5745"/>
                  </a:cubicBezTo>
                  <a:cubicBezTo>
                    <a:pt x="20021" y="5745"/>
                    <a:pt x="19970" y="5741"/>
                    <a:pt x="19914" y="5741"/>
                  </a:cubicBezTo>
                  <a:lnTo>
                    <a:pt x="18541" y="5634"/>
                  </a:lnTo>
                  <a:lnTo>
                    <a:pt x="17553" y="6622"/>
                  </a:lnTo>
                  <a:cubicBezTo>
                    <a:pt x="18306" y="7837"/>
                    <a:pt x="18742" y="9271"/>
                    <a:pt x="18742" y="10802"/>
                  </a:cubicBezTo>
                  <a:cubicBezTo>
                    <a:pt x="18742" y="15187"/>
                    <a:pt x="15187" y="18742"/>
                    <a:pt x="10802" y="18742"/>
                  </a:cubicBezTo>
                  <a:cubicBezTo>
                    <a:pt x="6417" y="18742"/>
                    <a:pt x="2862" y="15187"/>
                    <a:pt x="2862" y="10802"/>
                  </a:cubicBezTo>
                  <a:cubicBezTo>
                    <a:pt x="2862" y="6417"/>
                    <a:pt x="6417" y="2862"/>
                    <a:pt x="10802" y="2862"/>
                  </a:cubicBezTo>
                  <a:cubicBezTo>
                    <a:pt x="12338" y="2862"/>
                    <a:pt x="13771" y="3298"/>
                    <a:pt x="14982" y="4051"/>
                  </a:cubicBezTo>
                  <a:lnTo>
                    <a:pt x="15876" y="3157"/>
                  </a:lnTo>
                  <a:lnTo>
                    <a:pt x="15756" y="1583"/>
                  </a:lnTo>
                  <a:cubicBezTo>
                    <a:pt x="15748" y="1459"/>
                    <a:pt x="15748" y="1330"/>
                    <a:pt x="15760" y="1206"/>
                  </a:cubicBezTo>
                  <a:cubicBezTo>
                    <a:pt x="14276" y="436"/>
                    <a:pt x="12590" y="0"/>
                    <a:pt x="10798" y="0"/>
                  </a:cubicBezTo>
                  <a:cubicBezTo>
                    <a:pt x="4834" y="0"/>
                    <a:pt x="0" y="4834"/>
                    <a:pt x="0" y="10798"/>
                  </a:cubicBezTo>
                  <a:cubicBezTo>
                    <a:pt x="0" y="16761"/>
                    <a:pt x="4839" y="21600"/>
                    <a:pt x="10802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75" name="Graphic 2"/>
            <p:cNvSpPr/>
            <p:nvPr/>
          </p:nvSpPr>
          <p:spPr>
            <a:xfrm>
              <a:off x="78170" y="112772"/>
              <a:ext cx="151706" cy="1517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9" y="5135"/>
                  </a:moveTo>
                  <a:cubicBezTo>
                    <a:pt x="10948" y="5135"/>
                    <a:pt x="11095" y="5144"/>
                    <a:pt x="11234" y="5152"/>
                  </a:cubicBezTo>
                  <a:lnTo>
                    <a:pt x="15283" y="1103"/>
                  </a:lnTo>
                  <a:lnTo>
                    <a:pt x="15370" y="1017"/>
                  </a:lnTo>
                  <a:cubicBezTo>
                    <a:pt x="13980" y="365"/>
                    <a:pt x="12433" y="0"/>
                    <a:pt x="10800" y="0"/>
                  </a:cubicBezTo>
                  <a:cubicBezTo>
                    <a:pt x="4840" y="0"/>
                    <a:pt x="0" y="4831"/>
                    <a:pt x="0" y="10800"/>
                  </a:cubicBezTo>
                  <a:cubicBezTo>
                    <a:pt x="0" y="16769"/>
                    <a:pt x="4831" y="21600"/>
                    <a:pt x="10800" y="21600"/>
                  </a:cubicBezTo>
                  <a:cubicBezTo>
                    <a:pt x="16769" y="21600"/>
                    <a:pt x="21600" y="16769"/>
                    <a:pt x="21600" y="10800"/>
                  </a:cubicBezTo>
                  <a:cubicBezTo>
                    <a:pt x="21600" y="9167"/>
                    <a:pt x="21235" y="7620"/>
                    <a:pt x="20583" y="6230"/>
                  </a:cubicBezTo>
                  <a:lnTo>
                    <a:pt x="16448" y="10366"/>
                  </a:lnTo>
                  <a:cubicBezTo>
                    <a:pt x="16456" y="10513"/>
                    <a:pt x="16465" y="10652"/>
                    <a:pt x="16465" y="10791"/>
                  </a:cubicBezTo>
                  <a:cubicBezTo>
                    <a:pt x="16465" y="13919"/>
                    <a:pt x="13928" y="16456"/>
                    <a:pt x="10800" y="16456"/>
                  </a:cubicBezTo>
                  <a:cubicBezTo>
                    <a:pt x="7672" y="16456"/>
                    <a:pt x="5135" y="13919"/>
                    <a:pt x="5135" y="10791"/>
                  </a:cubicBezTo>
                  <a:cubicBezTo>
                    <a:pt x="5144" y="7672"/>
                    <a:pt x="7681" y="5135"/>
                    <a:pt x="10809" y="513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76" name="Graphic 2"/>
            <p:cNvSpPr/>
            <p:nvPr/>
          </p:nvSpPr>
          <p:spPr>
            <a:xfrm>
              <a:off x="154541" y="-1"/>
              <a:ext cx="186646" cy="18789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9" h="21600" fill="norm" stroke="1" extrusionOk="0">
                  <a:moveTo>
                    <a:pt x="18170" y="5900"/>
                  </a:moveTo>
                  <a:lnTo>
                    <a:pt x="19221" y="4848"/>
                  </a:lnTo>
                  <a:cubicBezTo>
                    <a:pt x="19697" y="4371"/>
                    <a:pt x="19697" y="3592"/>
                    <a:pt x="19221" y="3115"/>
                  </a:cubicBezTo>
                  <a:lnTo>
                    <a:pt x="18492" y="2385"/>
                  </a:lnTo>
                  <a:cubicBezTo>
                    <a:pt x="18254" y="2147"/>
                    <a:pt x="17939" y="2027"/>
                    <a:pt x="17631" y="2027"/>
                  </a:cubicBezTo>
                  <a:cubicBezTo>
                    <a:pt x="17322" y="2027"/>
                    <a:pt x="17000" y="2147"/>
                    <a:pt x="16769" y="2385"/>
                  </a:cubicBezTo>
                  <a:lnTo>
                    <a:pt x="15571" y="3585"/>
                  </a:lnTo>
                  <a:lnTo>
                    <a:pt x="15326" y="379"/>
                  </a:lnTo>
                  <a:cubicBezTo>
                    <a:pt x="15312" y="140"/>
                    <a:pt x="15115" y="0"/>
                    <a:pt x="14912" y="0"/>
                  </a:cubicBezTo>
                  <a:cubicBezTo>
                    <a:pt x="14807" y="0"/>
                    <a:pt x="14709" y="35"/>
                    <a:pt x="14625" y="119"/>
                  </a:cubicBezTo>
                  <a:lnTo>
                    <a:pt x="9896" y="4855"/>
                  </a:lnTo>
                  <a:cubicBezTo>
                    <a:pt x="9468" y="5283"/>
                    <a:pt x="9251" y="5872"/>
                    <a:pt x="9300" y="6475"/>
                  </a:cubicBezTo>
                  <a:lnTo>
                    <a:pt x="9314" y="6664"/>
                  </a:lnTo>
                  <a:lnTo>
                    <a:pt x="9538" y="9625"/>
                  </a:lnTo>
                  <a:lnTo>
                    <a:pt x="381" y="18794"/>
                  </a:lnTo>
                  <a:cubicBezTo>
                    <a:pt x="206" y="18969"/>
                    <a:pt x="101" y="19201"/>
                    <a:pt x="87" y="19446"/>
                  </a:cubicBezTo>
                  <a:lnTo>
                    <a:pt x="3" y="20485"/>
                  </a:lnTo>
                  <a:cubicBezTo>
                    <a:pt x="-46" y="21088"/>
                    <a:pt x="430" y="21600"/>
                    <a:pt x="1033" y="21600"/>
                  </a:cubicBezTo>
                  <a:cubicBezTo>
                    <a:pt x="1047" y="21600"/>
                    <a:pt x="1068" y="21600"/>
                    <a:pt x="1089" y="21600"/>
                  </a:cubicBezTo>
                  <a:lnTo>
                    <a:pt x="2182" y="21544"/>
                  </a:lnTo>
                  <a:cubicBezTo>
                    <a:pt x="2441" y="21530"/>
                    <a:pt x="2679" y="21425"/>
                    <a:pt x="2862" y="21242"/>
                  </a:cubicBezTo>
                  <a:lnTo>
                    <a:pt x="4172" y="19930"/>
                  </a:lnTo>
                  <a:lnTo>
                    <a:pt x="7149" y="16949"/>
                  </a:lnTo>
                  <a:lnTo>
                    <a:pt x="7219" y="16879"/>
                  </a:lnTo>
                  <a:lnTo>
                    <a:pt x="10295" y="13799"/>
                  </a:lnTo>
                  <a:lnTo>
                    <a:pt x="12152" y="11940"/>
                  </a:lnTo>
                  <a:lnTo>
                    <a:pt x="14849" y="12143"/>
                  </a:lnTo>
                  <a:lnTo>
                    <a:pt x="14968" y="12150"/>
                  </a:lnTo>
                  <a:cubicBezTo>
                    <a:pt x="15024" y="12157"/>
                    <a:pt x="15073" y="12157"/>
                    <a:pt x="15122" y="12157"/>
                  </a:cubicBezTo>
                  <a:cubicBezTo>
                    <a:pt x="15669" y="12157"/>
                    <a:pt x="16194" y="11940"/>
                    <a:pt x="16587" y="11554"/>
                  </a:cubicBezTo>
                  <a:lnTo>
                    <a:pt x="21309" y="6826"/>
                  </a:lnTo>
                  <a:cubicBezTo>
                    <a:pt x="21554" y="6580"/>
                    <a:pt x="21400" y="6145"/>
                    <a:pt x="21050" y="6124"/>
                  </a:cubicBezTo>
                  <a:lnTo>
                    <a:pt x="18170" y="590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581" name="Graphic 2"/>
          <p:cNvGrpSpPr/>
          <p:nvPr/>
        </p:nvGrpSpPr>
        <p:grpSpPr>
          <a:xfrm>
            <a:off x="6438327" y="3101891"/>
            <a:ext cx="380422" cy="317080"/>
            <a:chOff x="0" y="0"/>
            <a:chExt cx="380421" cy="317079"/>
          </a:xfrm>
        </p:grpSpPr>
        <p:sp>
          <p:nvSpPr>
            <p:cNvPr id="578" name="Graphic 2"/>
            <p:cNvSpPr/>
            <p:nvPr/>
          </p:nvSpPr>
          <p:spPr>
            <a:xfrm>
              <a:off x="126806" y="0"/>
              <a:ext cx="126748" cy="713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0" h="21600" fill="norm" stroke="1" extrusionOk="0">
                  <a:moveTo>
                    <a:pt x="18908" y="21600"/>
                  </a:moveTo>
                  <a:cubicBezTo>
                    <a:pt x="17421" y="21600"/>
                    <a:pt x="16205" y="19457"/>
                    <a:pt x="16205" y="16796"/>
                  </a:cubicBezTo>
                  <a:lnTo>
                    <a:pt x="16205" y="9590"/>
                  </a:lnTo>
                  <a:lnTo>
                    <a:pt x="5405" y="9590"/>
                  </a:lnTo>
                  <a:lnTo>
                    <a:pt x="5405" y="16796"/>
                  </a:lnTo>
                  <a:cubicBezTo>
                    <a:pt x="5405" y="19438"/>
                    <a:pt x="4200" y="21600"/>
                    <a:pt x="2703" y="21600"/>
                  </a:cubicBezTo>
                  <a:cubicBezTo>
                    <a:pt x="1216" y="21600"/>
                    <a:pt x="0" y="19457"/>
                    <a:pt x="0" y="16796"/>
                  </a:cubicBezTo>
                  <a:lnTo>
                    <a:pt x="0" y="9590"/>
                  </a:lnTo>
                  <a:cubicBezTo>
                    <a:pt x="0" y="4305"/>
                    <a:pt x="2422" y="0"/>
                    <a:pt x="5395" y="0"/>
                  </a:cubicBezTo>
                  <a:lnTo>
                    <a:pt x="16195" y="0"/>
                  </a:lnTo>
                  <a:cubicBezTo>
                    <a:pt x="19168" y="0"/>
                    <a:pt x="21590" y="4305"/>
                    <a:pt x="21590" y="9590"/>
                  </a:cubicBezTo>
                  <a:lnTo>
                    <a:pt x="21590" y="16796"/>
                  </a:lnTo>
                  <a:cubicBezTo>
                    <a:pt x="21600" y="19457"/>
                    <a:pt x="20394" y="21600"/>
                    <a:pt x="18908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79" name="Graphic 2"/>
            <p:cNvSpPr/>
            <p:nvPr/>
          </p:nvSpPr>
          <p:spPr>
            <a:xfrm>
              <a:off x="60" y="152498"/>
              <a:ext cx="380361" cy="16458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1439" y="7825"/>
                  </a:moveTo>
                  <a:cubicBezTo>
                    <a:pt x="11277" y="7969"/>
                    <a:pt x="11044" y="8073"/>
                    <a:pt x="10802" y="8073"/>
                  </a:cubicBezTo>
                  <a:cubicBezTo>
                    <a:pt x="10559" y="8073"/>
                    <a:pt x="10323" y="7969"/>
                    <a:pt x="10109" y="7785"/>
                  </a:cubicBezTo>
                  <a:lnTo>
                    <a:pt x="0" y="8"/>
                  </a:lnTo>
                  <a:lnTo>
                    <a:pt x="0" y="15882"/>
                  </a:lnTo>
                  <a:cubicBezTo>
                    <a:pt x="0" y="19045"/>
                    <a:pt x="1105" y="21600"/>
                    <a:pt x="2474" y="21600"/>
                  </a:cubicBezTo>
                  <a:lnTo>
                    <a:pt x="19126" y="21600"/>
                  </a:lnTo>
                  <a:cubicBezTo>
                    <a:pt x="20495" y="21600"/>
                    <a:pt x="21600" y="19045"/>
                    <a:pt x="21600" y="15882"/>
                  </a:cubicBezTo>
                  <a:lnTo>
                    <a:pt x="21600" y="0"/>
                  </a:lnTo>
                  <a:lnTo>
                    <a:pt x="11439" y="7825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80" name="Graphic 2"/>
            <p:cNvSpPr/>
            <p:nvPr/>
          </p:nvSpPr>
          <p:spPr>
            <a:xfrm>
              <a:off x="-1" y="47598"/>
              <a:ext cx="380422" cy="1426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6599"/>
                  </a:moveTo>
                  <a:lnTo>
                    <a:pt x="21600" y="12099"/>
                  </a:lnTo>
                  <a:lnTo>
                    <a:pt x="11015" y="21508"/>
                  </a:lnTo>
                  <a:cubicBezTo>
                    <a:pt x="10942" y="21582"/>
                    <a:pt x="10869" y="21600"/>
                    <a:pt x="10800" y="21600"/>
                  </a:cubicBezTo>
                  <a:cubicBezTo>
                    <a:pt x="10727" y="21600"/>
                    <a:pt x="10655" y="21572"/>
                    <a:pt x="10585" y="21508"/>
                  </a:cubicBezTo>
                  <a:lnTo>
                    <a:pt x="0" y="12099"/>
                  </a:lnTo>
                  <a:lnTo>
                    <a:pt x="0" y="6599"/>
                  </a:lnTo>
                  <a:cubicBezTo>
                    <a:pt x="0" y="2948"/>
                    <a:pt x="1105" y="0"/>
                    <a:pt x="2474" y="0"/>
                  </a:cubicBezTo>
                  <a:lnTo>
                    <a:pt x="19123" y="0"/>
                  </a:lnTo>
                  <a:cubicBezTo>
                    <a:pt x="20495" y="0"/>
                    <a:pt x="21600" y="2948"/>
                    <a:pt x="21600" y="659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582" name="Graphic 2"/>
          <p:cNvSpPr/>
          <p:nvPr/>
        </p:nvSpPr>
        <p:spPr>
          <a:xfrm>
            <a:off x="5305363" y="4673919"/>
            <a:ext cx="346676" cy="346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91" y="8342"/>
                </a:moveTo>
                <a:lnTo>
                  <a:pt x="19433" y="7981"/>
                </a:lnTo>
                <a:cubicBezTo>
                  <a:pt x="19288" y="7540"/>
                  <a:pt x="19110" y="7110"/>
                  <a:pt x="18900" y="6692"/>
                </a:cubicBezTo>
                <a:lnTo>
                  <a:pt x="19817" y="5262"/>
                </a:lnTo>
                <a:cubicBezTo>
                  <a:pt x="19980" y="5007"/>
                  <a:pt x="19946" y="4673"/>
                  <a:pt x="19729" y="4456"/>
                </a:cubicBezTo>
                <a:lnTo>
                  <a:pt x="17144" y="1871"/>
                </a:lnTo>
                <a:cubicBezTo>
                  <a:pt x="16931" y="1658"/>
                  <a:pt x="16596" y="1620"/>
                  <a:pt x="16338" y="1783"/>
                </a:cubicBezTo>
                <a:lnTo>
                  <a:pt x="14908" y="2700"/>
                </a:lnTo>
                <a:cubicBezTo>
                  <a:pt x="14494" y="2490"/>
                  <a:pt x="14064" y="2312"/>
                  <a:pt x="13619" y="2167"/>
                </a:cubicBezTo>
                <a:lnTo>
                  <a:pt x="13258" y="509"/>
                </a:lnTo>
                <a:cubicBezTo>
                  <a:pt x="13193" y="213"/>
                  <a:pt x="12931" y="0"/>
                  <a:pt x="12627" y="0"/>
                </a:cubicBezTo>
                <a:lnTo>
                  <a:pt x="8973" y="0"/>
                </a:lnTo>
                <a:cubicBezTo>
                  <a:pt x="8669" y="0"/>
                  <a:pt x="8407" y="213"/>
                  <a:pt x="8342" y="509"/>
                </a:cubicBezTo>
                <a:lnTo>
                  <a:pt x="7981" y="2167"/>
                </a:lnTo>
                <a:cubicBezTo>
                  <a:pt x="7540" y="2312"/>
                  <a:pt x="7110" y="2490"/>
                  <a:pt x="6692" y="2700"/>
                </a:cubicBezTo>
                <a:lnTo>
                  <a:pt x="5262" y="1783"/>
                </a:lnTo>
                <a:cubicBezTo>
                  <a:pt x="5007" y="1620"/>
                  <a:pt x="4673" y="1654"/>
                  <a:pt x="4456" y="1871"/>
                </a:cubicBezTo>
                <a:lnTo>
                  <a:pt x="1871" y="4456"/>
                </a:lnTo>
                <a:cubicBezTo>
                  <a:pt x="1658" y="4669"/>
                  <a:pt x="1620" y="5007"/>
                  <a:pt x="1783" y="5262"/>
                </a:cubicBezTo>
                <a:lnTo>
                  <a:pt x="2700" y="6692"/>
                </a:lnTo>
                <a:cubicBezTo>
                  <a:pt x="2490" y="7106"/>
                  <a:pt x="2312" y="7536"/>
                  <a:pt x="2167" y="7981"/>
                </a:cubicBezTo>
                <a:lnTo>
                  <a:pt x="509" y="8342"/>
                </a:lnTo>
                <a:cubicBezTo>
                  <a:pt x="213" y="8407"/>
                  <a:pt x="0" y="8669"/>
                  <a:pt x="0" y="8973"/>
                </a:cubicBezTo>
                <a:lnTo>
                  <a:pt x="0" y="12627"/>
                </a:lnTo>
                <a:cubicBezTo>
                  <a:pt x="0" y="12931"/>
                  <a:pt x="213" y="13193"/>
                  <a:pt x="509" y="13258"/>
                </a:cubicBezTo>
                <a:lnTo>
                  <a:pt x="2167" y="13619"/>
                </a:lnTo>
                <a:cubicBezTo>
                  <a:pt x="2312" y="14060"/>
                  <a:pt x="2490" y="14490"/>
                  <a:pt x="2700" y="14908"/>
                </a:cubicBezTo>
                <a:lnTo>
                  <a:pt x="1783" y="16338"/>
                </a:lnTo>
                <a:cubicBezTo>
                  <a:pt x="1620" y="16593"/>
                  <a:pt x="1654" y="16927"/>
                  <a:pt x="1871" y="17144"/>
                </a:cubicBezTo>
                <a:lnTo>
                  <a:pt x="4456" y="19729"/>
                </a:lnTo>
                <a:cubicBezTo>
                  <a:pt x="4669" y="19942"/>
                  <a:pt x="5004" y="19980"/>
                  <a:pt x="5262" y="19817"/>
                </a:cubicBezTo>
                <a:lnTo>
                  <a:pt x="6692" y="18900"/>
                </a:lnTo>
                <a:cubicBezTo>
                  <a:pt x="7106" y="19110"/>
                  <a:pt x="7536" y="19288"/>
                  <a:pt x="7981" y="19433"/>
                </a:cubicBezTo>
                <a:lnTo>
                  <a:pt x="8342" y="21091"/>
                </a:lnTo>
                <a:cubicBezTo>
                  <a:pt x="8407" y="21387"/>
                  <a:pt x="8669" y="21600"/>
                  <a:pt x="8973" y="21600"/>
                </a:cubicBezTo>
                <a:lnTo>
                  <a:pt x="12627" y="21600"/>
                </a:lnTo>
                <a:cubicBezTo>
                  <a:pt x="12931" y="21600"/>
                  <a:pt x="13193" y="21387"/>
                  <a:pt x="13258" y="21091"/>
                </a:cubicBezTo>
                <a:lnTo>
                  <a:pt x="13619" y="19433"/>
                </a:lnTo>
                <a:cubicBezTo>
                  <a:pt x="14060" y="19288"/>
                  <a:pt x="14490" y="19110"/>
                  <a:pt x="14908" y="18900"/>
                </a:cubicBezTo>
                <a:lnTo>
                  <a:pt x="16338" y="19817"/>
                </a:lnTo>
                <a:cubicBezTo>
                  <a:pt x="16593" y="19980"/>
                  <a:pt x="16927" y="19946"/>
                  <a:pt x="17144" y="19729"/>
                </a:cubicBezTo>
                <a:lnTo>
                  <a:pt x="19729" y="17144"/>
                </a:lnTo>
                <a:cubicBezTo>
                  <a:pt x="19942" y="16931"/>
                  <a:pt x="19980" y="16593"/>
                  <a:pt x="19817" y="16338"/>
                </a:cubicBezTo>
                <a:lnTo>
                  <a:pt x="18900" y="14908"/>
                </a:lnTo>
                <a:cubicBezTo>
                  <a:pt x="19110" y="14494"/>
                  <a:pt x="19288" y="14064"/>
                  <a:pt x="19433" y="13619"/>
                </a:cubicBezTo>
                <a:lnTo>
                  <a:pt x="21091" y="13258"/>
                </a:lnTo>
                <a:cubicBezTo>
                  <a:pt x="21387" y="13193"/>
                  <a:pt x="21600" y="12931"/>
                  <a:pt x="21600" y="12627"/>
                </a:cubicBezTo>
                <a:lnTo>
                  <a:pt x="21600" y="8973"/>
                </a:lnTo>
                <a:cubicBezTo>
                  <a:pt x="21600" y="8669"/>
                  <a:pt x="21387" y="8407"/>
                  <a:pt x="21091" y="8342"/>
                </a:cubicBezTo>
                <a:close/>
                <a:moveTo>
                  <a:pt x="14676" y="10798"/>
                </a:moveTo>
                <a:cubicBezTo>
                  <a:pt x="14676" y="12931"/>
                  <a:pt x="12942" y="14669"/>
                  <a:pt x="10806" y="14669"/>
                </a:cubicBezTo>
                <a:cubicBezTo>
                  <a:pt x="8673" y="14669"/>
                  <a:pt x="6935" y="12935"/>
                  <a:pt x="6935" y="10798"/>
                </a:cubicBezTo>
                <a:cubicBezTo>
                  <a:pt x="6935" y="8665"/>
                  <a:pt x="8669" y="6928"/>
                  <a:pt x="10806" y="6928"/>
                </a:cubicBezTo>
                <a:cubicBezTo>
                  <a:pt x="12942" y="6931"/>
                  <a:pt x="14676" y="8665"/>
                  <a:pt x="14676" y="10798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588" name="Graphic 2"/>
          <p:cNvGrpSpPr/>
          <p:nvPr/>
        </p:nvGrpSpPr>
        <p:grpSpPr>
          <a:xfrm>
            <a:off x="5215293" y="3320600"/>
            <a:ext cx="363335" cy="363395"/>
            <a:chOff x="0" y="0"/>
            <a:chExt cx="363333" cy="363393"/>
          </a:xfrm>
        </p:grpSpPr>
        <p:sp>
          <p:nvSpPr>
            <p:cNvPr id="583" name="Graphic 2"/>
            <p:cNvSpPr/>
            <p:nvPr/>
          </p:nvSpPr>
          <p:spPr>
            <a:xfrm>
              <a:off x="30266" y="30321"/>
              <a:ext cx="302802" cy="3027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436" fill="norm" stroke="1" extrusionOk="0">
                  <a:moveTo>
                    <a:pt x="21108" y="7497"/>
                  </a:moveTo>
                  <a:cubicBezTo>
                    <a:pt x="20042" y="4165"/>
                    <a:pt x="17404" y="1543"/>
                    <a:pt x="14045" y="484"/>
                  </a:cubicBezTo>
                  <a:cubicBezTo>
                    <a:pt x="11951" y="-160"/>
                    <a:pt x="9658" y="-164"/>
                    <a:pt x="7555" y="484"/>
                  </a:cubicBezTo>
                  <a:cubicBezTo>
                    <a:pt x="4200" y="1543"/>
                    <a:pt x="1558" y="4161"/>
                    <a:pt x="492" y="7497"/>
                  </a:cubicBezTo>
                  <a:cubicBezTo>
                    <a:pt x="165" y="8538"/>
                    <a:pt x="0" y="9623"/>
                    <a:pt x="0" y="10716"/>
                  </a:cubicBezTo>
                  <a:cubicBezTo>
                    <a:pt x="0" y="16627"/>
                    <a:pt x="4844" y="21436"/>
                    <a:pt x="10798" y="21436"/>
                  </a:cubicBezTo>
                  <a:cubicBezTo>
                    <a:pt x="16752" y="21436"/>
                    <a:pt x="21596" y="16627"/>
                    <a:pt x="21596" y="10716"/>
                  </a:cubicBezTo>
                  <a:cubicBezTo>
                    <a:pt x="21600" y="9623"/>
                    <a:pt x="21435" y="8538"/>
                    <a:pt x="21108" y="7497"/>
                  </a:cubicBezTo>
                  <a:close/>
                  <a:moveTo>
                    <a:pt x="11881" y="10720"/>
                  </a:moveTo>
                  <a:cubicBezTo>
                    <a:pt x="11881" y="11312"/>
                    <a:pt x="11398" y="11792"/>
                    <a:pt x="10802" y="11792"/>
                  </a:cubicBezTo>
                  <a:lnTo>
                    <a:pt x="5401" y="11792"/>
                  </a:lnTo>
                  <a:cubicBezTo>
                    <a:pt x="4805" y="11792"/>
                    <a:pt x="4322" y="11312"/>
                    <a:pt x="4322" y="10720"/>
                  </a:cubicBezTo>
                  <a:cubicBezTo>
                    <a:pt x="4322" y="10128"/>
                    <a:pt x="4805" y="9649"/>
                    <a:pt x="5401" y="9649"/>
                  </a:cubicBezTo>
                  <a:lnTo>
                    <a:pt x="9719" y="9649"/>
                  </a:lnTo>
                  <a:lnTo>
                    <a:pt x="9719" y="5362"/>
                  </a:lnTo>
                  <a:cubicBezTo>
                    <a:pt x="9719" y="4770"/>
                    <a:pt x="10202" y="4291"/>
                    <a:pt x="10798" y="4291"/>
                  </a:cubicBezTo>
                  <a:cubicBezTo>
                    <a:pt x="11394" y="4291"/>
                    <a:pt x="11877" y="4770"/>
                    <a:pt x="11877" y="5362"/>
                  </a:cubicBezTo>
                  <a:lnTo>
                    <a:pt x="11877" y="1072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84" name="Graphic 2"/>
            <p:cNvSpPr/>
            <p:nvPr/>
          </p:nvSpPr>
          <p:spPr>
            <a:xfrm>
              <a:off x="229386" y="-1"/>
              <a:ext cx="133948" cy="1339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4" y="3661"/>
                  </a:moveTo>
                  <a:cubicBezTo>
                    <a:pt x="8729" y="6318"/>
                    <a:pt x="15292" y="12881"/>
                    <a:pt x="17939" y="21216"/>
                  </a:cubicBezTo>
                  <a:cubicBezTo>
                    <a:pt x="17979" y="21344"/>
                    <a:pt x="18008" y="21472"/>
                    <a:pt x="18038" y="21600"/>
                  </a:cubicBezTo>
                  <a:cubicBezTo>
                    <a:pt x="20281" y="19258"/>
                    <a:pt x="21600" y="16139"/>
                    <a:pt x="21600" y="12793"/>
                  </a:cubicBezTo>
                  <a:cubicBezTo>
                    <a:pt x="21600" y="5737"/>
                    <a:pt x="15863" y="0"/>
                    <a:pt x="8807" y="0"/>
                  </a:cubicBezTo>
                  <a:cubicBezTo>
                    <a:pt x="5461" y="0"/>
                    <a:pt x="2342" y="1319"/>
                    <a:pt x="0" y="3562"/>
                  </a:cubicBezTo>
                  <a:cubicBezTo>
                    <a:pt x="128" y="3602"/>
                    <a:pt x="256" y="3621"/>
                    <a:pt x="364" y="366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85" name="Graphic 2"/>
            <p:cNvSpPr/>
            <p:nvPr/>
          </p:nvSpPr>
          <p:spPr>
            <a:xfrm>
              <a:off x="-1" y="60"/>
              <a:ext cx="133948" cy="1339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61" y="21236"/>
                  </a:moveTo>
                  <a:cubicBezTo>
                    <a:pt x="6318" y="12871"/>
                    <a:pt x="12881" y="6308"/>
                    <a:pt x="21216" y="3661"/>
                  </a:cubicBezTo>
                  <a:cubicBezTo>
                    <a:pt x="21344" y="3621"/>
                    <a:pt x="21472" y="3592"/>
                    <a:pt x="21600" y="3562"/>
                  </a:cubicBezTo>
                  <a:cubicBezTo>
                    <a:pt x="19258" y="1319"/>
                    <a:pt x="16139" y="0"/>
                    <a:pt x="12793" y="0"/>
                  </a:cubicBezTo>
                  <a:cubicBezTo>
                    <a:pt x="5737" y="0"/>
                    <a:pt x="0" y="5737"/>
                    <a:pt x="0" y="12793"/>
                  </a:cubicBezTo>
                  <a:cubicBezTo>
                    <a:pt x="0" y="16139"/>
                    <a:pt x="1319" y="19258"/>
                    <a:pt x="3562" y="21600"/>
                  </a:cubicBezTo>
                  <a:cubicBezTo>
                    <a:pt x="3602" y="21472"/>
                    <a:pt x="3631" y="21354"/>
                    <a:pt x="3661" y="2123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86" name="Graphic 2"/>
            <p:cNvSpPr/>
            <p:nvPr/>
          </p:nvSpPr>
          <p:spPr>
            <a:xfrm>
              <a:off x="258067" y="313171"/>
              <a:ext cx="44756" cy="501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27" h="21600" fill="norm" stroke="1" extrusionOk="0">
                  <a:moveTo>
                    <a:pt x="11756" y="0"/>
                  </a:moveTo>
                  <a:cubicBezTo>
                    <a:pt x="8072" y="2654"/>
                    <a:pt x="4162" y="5045"/>
                    <a:pt x="0" y="7042"/>
                  </a:cubicBezTo>
                  <a:lnTo>
                    <a:pt x="7706" y="18552"/>
                  </a:lnTo>
                  <a:cubicBezTo>
                    <a:pt x="9028" y="20523"/>
                    <a:pt x="11307" y="21600"/>
                    <a:pt x="13640" y="21600"/>
                  </a:cubicBezTo>
                  <a:cubicBezTo>
                    <a:pt x="14907" y="21600"/>
                    <a:pt x="16200" y="21285"/>
                    <a:pt x="17353" y="20601"/>
                  </a:cubicBezTo>
                  <a:cubicBezTo>
                    <a:pt x="20616" y="18683"/>
                    <a:pt x="21600" y="14663"/>
                    <a:pt x="19575" y="11615"/>
                  </a:cubicBezTo>
                  <a:lnTo>
                    <a:pt x="11756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587" name="Graphic 2"/>
            <p:cNvSpPr/>
            <p:nvPr/>
          </p:nvSpPr>
          <p:spPr>
            <a:xfrm>
              <a:off x="60544" y="313171"/>
              <a:ext cx="44783" cy="502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2" h="21600" fill="norm" stroke="1" extrusionOk="0">
                  <a:moveTo>
                    <a:pt x="8871" y="0"/>
                  </a:moveTo>
                  <a:lnTo>
                    <a:pt x="1063" y="11627"/>
                  </a:lnTo>
                  <a:cubicBezTo>
                    <a:pt x="-988" y="14671"/>
                    <a:pt x="23" y="18687"/>
                    <a:pt x="3282" y="20603"/>
                  </a:cubicBezTo>
                  <a:cubicBezTo>
                    <a:pt x="4433" y="21285"/>
                    <a:pt x="5725" y="21600"/>
                    <a:pt x="6989" y="21600"/>
                  </a:cubicBezTo>
                  <a:cubicBezTo>
                    <a:pt x="9321" y="21600"/>
                    <a:pt x="11596" y="20524"/>
                    <a:pt x="12916" y="18556"/>
                  </a:cubicBezTo>
                  <a:lnTo>
                    <a:pt x="20612" y="7060"/>
                  </a:lnTo>
                  <a:cubicBezTo>
                    <a:pt x="16455" y="5013"/>
                    <a:pt x="12551" y="2651"/>
                    <a:pt x="8871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589" name="Step 01…"/>
          <p:cNvSpPr txBox="1"/>
          <p:nvPr/>
        </p:nvSpPr>
        <p:spPr>
          <a:xfrm>
            <a:off x="1272255" y="2192637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590" name="Step 01…"/>
          <p:cNvSpPr txBox="1"/>
          <p:nvPr/>
        </p:nvSpPr>
        <p:spPr>
          <a:xfrm>
            <a:off x="1272255" y="3803796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591" name="Step 01…"/>
          <p:cNvSpPr txBox="1"/>
          <p:nvPr/>
        </p:nvSpPr>
        <p:spPr>
          <a:xfrm>
            <a:off x="8246769" y="2192637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592" name="Step 01…"/>
          <p:cNvSpPr txBox="1"/>
          <p:nvPr/>
        </p:nvSpPr>
        <p:spPr>
          <a:xfrm>
            <a:off x="8246769" y="3803796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4" name="Slide Number Placeholder 4"/>
          <p:cNvSpPr txBox="1"/>
          <p:nvPr>
            <p:ph type="sldNum" sz="quarter" idx="2"/>
          </p:nvPr>
        </p:nvSpPr>
        <p:spPr>
          <a:xfrm>
            <a:off x="10756289" y="6121400"/>
            <a:ext cx="165609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595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596" name="Graphic 2"/>
          <p:cNvSpPr/>
          <p:nvPr/>
        </p:nvSpPr>
        <p:spPr>
          <a:xfrm>
            <a:off x="6211614" y="1785186"/>
            <a:ext cx="1780290" cy="17794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9" h="21508" fill="norm" stroke="1" extrusionOk="0">
                <a:moveTo>
                  <a:pt x="21387" y="10569"/>
                </a:moveTo>
                <a:lnTo>
                  <a:pt x="21302" y="10443"/>
                </a:lnTo>
                <a:lnTo>
                  <a:pt x="18445" y="7462"/>
                </a:lnTo>
                <a:cubicBezTo>
                  <a:pt x="18276" y="7210"/>
                  <a:pt x="18387" y="6841"/>
                  <a:pt x="18696" y="6748"/>
                </a:cubicBezTo>
                <a:cubicBezTo>
                  <a:pt x="19129" y="6616"/>
                  <a:pt x="19541" y="6383"/>
                  <a:pt x="19895" y="6047"/>
                </a:cubicBezTo>
                <a:cubicBezTo>
                  <a:pt x="21087" y="4909"/>
                  <a:pt x="21140" y="3037"/>
                  <a:pt x="20002" y="1901"/>
                </a:cubicBezTo>
                <a:cubicBezTo>
                  <a:pt x="18917" y="711"/>
                  <a:pt x="17049" y="681"/>
                  <a:pt x="15859" y="1823"/>
                </a:cubicBezTo>
                <a:cubicBezTo>
                  <a:pt x="15507" y="2160"/>
                  <a:pt x="15256" y="2562"/>
                  <a:pt x="15106" y="2990"/>
                </a:cubicBezTo>
                <a:cubicBezTo>
                  <a:pt x="14999" y="3294"/>
                  <a:pt x="14626" y="3388"/>
                  <a:pt x="14382" y="3209"/>
                </a:cubicBezTo>
                <a:lnTo>
                  <a:pt x="11535" y="216"/>
                </a:lnTo>
                <a:lnTo>
                  <a:pt x="11411" y="127"/>
                </a:lnTo>
                <a:cubicBezTo>
                  <a:pt x="11232" y="-45"/>
                  <a:pt x="10944" y="-44"/>
                  <a:pt x="10758" y="136"/>
                </a:cubicBezTo>
                <a:lnTo>
                  <a:pt x="7455" y="3307"/>
                </a:lnTo>
                <a:cubicBezTo>
                  <a:pt x="7250" y="3321"/>
                  <a:pt x="7049" y="3207"/>
                  <a:pt x="6986" y="2988"/>
                </a:cubicBezTo>
                <a:cubicBezTo>
                  <a:pt x="6705" y="2017"/>
                  <a:pt x="5898" y="1178"/>
                  <a:pt x="4529" y="913"/>
                </a:cubicBezTo>
                <a:cubicBezTo>
                  <a:pt x="4388" y="886"/>
                  <a:pt x="4239" y="884"/>
                  <a:pt x="4097" y="910"/>
                </a:cubicBezTo>
                <a:cubicBezTo>
                  <a:pt x="1294" y="1403"/>
                  <a:pt x="572" y="4321"/>
                  <a:pt x="2078" y="5904"/>
                </a:cubicBezTo>
                <a:cubicBezTo>
                  <a:pt x="2397" y="6239"/>
                  <a:pt x="2781" y="6476"/>
                  <a:pt x="3193" y="6615"/>
                </a:cubicBezTo>
                <a:cubicBezTo>
                  <a:pt x="3415" y="6690"/>
                  <a:pt x="3514" y="6917"/>
                  <a:pt x="3474" y="7129"/>
                </a:cubicBezTo>
                <a:lnTo>
                  <a:pt x="152" y="10319"/>
                </a:lnTo>
                <a:cubicBezTo>
                  <a:pt x="-41" y="10504"/>
                  <a:pt x="-51" y="10803"/>
                  <a:pt x="128" y="10988"/>
                </a:cubicBezTo>
                <a:lnTo>
                  <a:pt x="3132" y="14122"/>
                </a:lnTo>
                <a:lnTo>
                  <a:pt x="3185" y="14164"/>
                </a:lnTo>
                <a:lnTo>
                  <a:pt x="3203" y="14183"/>
                </a:lnTo>
                <a:cubicBezTo>
                  <a:pt x="3458" y="14450"/>
                  <a:pt x="3904" y="14309"/>
                  <a:pt x="3997" y="13942"/>
                </a:cubicBezTo>
                <a:cubicBezTo>
                  <a:pt x="4272" y="12882"/>
                  <a:pt x="5147" y="11937"/>
                  <a:pt x="6608" y="11649"/>
                </a:cubicBezTo>
                <a:cubicBezTo>
                  <a:pt x="6881" y="11630"/>
                  <a:pt x="7155" y="11647"/>
                  <a:pt x="7423" y="11704"/>
                </a:cubicBezTo>
                <a:cubicBezTo>
                  <a:pt x="8037" y="11872"/>
                  <a:pt x="8526" y="12165"/>
                  <a:pt x="8889" y="12536"/>
                </a:cubicBezTo>
                <a:cubicBezTo>
                  <a:pt x="9241" y="12916"/>
                  <a:pt x="9514" y="13417"/>
                  <a:pt x="9652" y="14040"/>
                </a:cubicBezTo>
                <a:cubicBezTo>
                  <a:pt x="9698" y="14309"/>
                  <a:pt x="9704" y="14583"/>
                  <a:pt x="9672" y="14858"/>
                </a:cubicBezTo>
                <a:cubicBezTo>
                  <a:pt x="9318" y="16305"/>
                  <a:pt x="8334" y="17137"/>
                  <a:pt x="7265" y="17363"/>
                </a:cubicBezTo>
                <a:cubicBezTo>
                  <a:pt x="6895" y="17442"/>
                  <a:pt x="6734" y="17881"/>
                  <a:pt x="6990" y="18147"/>
                </a:cubicBezTo>
                <a:lnTo>
                  <a:pt x="7008" y="18166"/>
                </a:lnTo>
                <a:lnTo>
                  <a:pt x="7047" y="18222"/>
                </a:lnTo>
                <a:lnTo>
                  <a:pt x="10040" y="21365"/>
                </a:lnTo>
                <a:cubicBezTo>
                  <a:pt x="10217" y="21552"/>
                  <a:pt x="10517" y="21555"/>
                  <a:pt x="10709" y="21372"/>
                </a:cubicBezTo>
                <a:lnTo>
                  <a:pt x="14041" y="18192"/>
                </a:lnTo>
                <a:cubicBezTo>
                  <a:pt x="14256" y="18161"/>
                  <a:pt x="14477" y="18272"/>
                  <a:pt x="14542" y="18497"/>
                </a:cubicBezTo>
                <a:cubicBezTo>
                  <a:pt x="14664" y="18916"/>
                  <a:pt x="14883" y="19310"/>
                  <a:pt x="15203" y="19644"/>
                </a:cubicBezTo>
                <a:cubicBezTo>
                  <a:pt x="16715" y="21222"/>
                  <a:pt x="19658" y="20631"/>
                  <a:pt x="20277" y="17850"/>
                </a:cubicBezTo>
                <a:cubicBezTo>
                  <a:pt x="20308" y="17708"/>
                  <a:pt x="20314" y="17559"/>
                  <a:pt x="20292" y="17418"/>
                </a:cubicBezTo>
                <a:cubicBezTo>
                  <a:pt x="20089" y="16037"/>
                  <a:pt x="19288" y="15191"/>
                  <a:pt x="18332" y="14867"/>
                </a:cubicBezTo>
                <a:cubicBezTo>
                  <a:pt x="18117" y="14794"/>
                  <a:pt x="18009" y="14588"/>
                  <a:pt x="18035" y="14384"/>
                </a:cubicBezTo>
                <a:lnTo>
                  <a:pt x="21347" y="11224"/>
                </a:lnTo>
                <a:cubicBezTo>
                  <a:pt x="21535" y="11045"/>
                  <a:pt x="21549" y="10757"/>
                  <a:pt x="21387" y="10569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97" name="Graphic 2"/>
          <p:cNvSpPr/>
          <p:nvPr/>
        </p:nvSpPr>
        <p:spPr>
          <a:xfrm>
            <a:off x="5519558" y="3362164"/>
            <a:ext cx="2003124" cy="171065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789" h="21555" fill="norm" stroke="1" extrusionOk="0">
                <a:moveTo>
                  <a:pt x="12520" y="21524"/>
                </a:moveTo>
                <a:lnTo>
                  <a:pt x="12541" y="21524"/>
                </a:lnTo>
                <a:lnTo>
                  <a:pt x="12600" y="21535"/>
                </a:lnTo>
                <a:lnTo>
                  <a:pt x="16328" y="21555"/>
                </a:lnTo>
                <a:cubicBezTo>
                  <a:pt x="16550" y="21556"/>
                  <a:pt x="16729" y="21331"/>
                  <a:pt x="16731" y="21055"/>
                </a:cubicBezTo>
                <a:lnTo>
                  <a:pt x="16747" y="16251"/>
                </a:lnTo>
                <a:cubicBezTo>
                  <a:pt x="16855" y="16069"/>
                  <a:pt x="17055" y="15981"/>
                  <a:pt x="17233" y="16095"/>
                </a:cubicBezTo>
                <a:cubicBezTo>
                  <a:pt x="17565" y="16305"/>
                  <a:pt x="17939" y="16426"/>
                  <a:pt x="18337" y="16426"/>
                </a:cubicBezTo>
                <a:cubicBezTo>
                  <a:pt x="20214" y="16429"/>
                  <a:pt x="21600" y="13788"/>
                  <a:pt x="20247" y="11312"/>
                </a:cubicBezTo>
                <a:cubicBezTo>
                  <a:pt x="20179" y="11188"/>
                  <a:pt x="20089" y="11075"/>
                  <a:pt x="19989" y="10989"/>
                </a:cubicBezTo>
                <a:cubicBezTo>
                  <a:pt x="19013" y="10145"/>
                  <a:pt x="18014" y="10137"/>
                  <a:pt x="17244" y="10623"/>
                </a:cubicBezTo>
                <a:cubicBezTo>
                  <a:pt x="17070" y="10731"/>
                  <a:pt x="16879" y="10661"/>
                  <a:pt x="16767" y="10496"/>
                </a:cubicBezTo>
                <a:lnTo>
                  <a:pt x="16783" y="5722"/>
                </a:lnTo>
                <a:cubicBezTo>
                  <a:pt x="16785" y="5453"/>
                  <a:pt x="16615" y="5234"/>
                  <a:pt x="16402" y="5222"/>
                </a:cubicBezTo>
                <a:lnTo>
                  <a:pt x="16272" y="5192"/>
                </a:lnTo>
                <a:lnTo>
                  <a:pt x="12726" y="5189"/>
                </a:lnTo>
                <a:cubicBezTo>
                  <a:pt x="12470" y="5134"/>
                  <a:pt x="12307" y="4784"/>
                  <a:pt x="12434" y="4485"/>
                </a:cubicBezTo>
                <a:cubicBezTo>
                  <a:pt x="12609" y="4063"/>
                  <a:pt x="12711" y="3585"/>
                  <a:pt x="12713" y="3076"/>
                </a:cubicBezTo>
                <a:cubicBezTo>
                  <a:pt x="12719" y="1358"/>
                  <a:pt x="11592" y="-34"/>
                  <a:pt x="10210" y="1"/>
                </a:cubicBezTo>
                <a:cubicBezTo>
                  <a:pt x="8828" y="-44"/>
                  <a:pt x="7696" y="1342"/>
                  <a:pt x="7694" y="3061"/>
                </a:cubicBezTo>
                <a:cubicBezTo>
                  <a:pt x="7695" y="3569"/>
                  <a:pt x="7792" y="4049"/>
                  <a:pt x="7969" y="4472"/>
                </a:cubicBezTo>
                <a:cubicBezTo>
                  <a:pt x="8094" y="4771"/>
                  <a:pt x="7929" y="5121"/>
                  <a:pt x="7672" y="5174"/>
                </a:cubicBezTo>
                <a:lnTo>
                  <a:pt x="4125" y="5154"/>
                </a:lnTo>
                <a:lnTo>
                  <a:pt x="3997" y="5183"/>
                </a:lnTo>
                <a:cubicBezTo>
                  <a:pt x="3845" y="5191"/>
                  <a:pt x="3717" y="5308"/>
                  <a:pt x="3653" y="5471"/>
                </a:cubicBezTo>
                <a:cubicBezTo>
                  <a:pt x="3675" y="5546"/>
                  <a:pt x="3688" y="5627"/>
                  <a:pt x="3688" y="5711"/>
                </a:cubicBezTo>
                <a:lnTo>
                  <a:pt x="3682" y="10640"/>
                </a:lnTo>
                <a:lnTo>
                  <a:pt x="3460" y="10587"/>
                </a:lnTo>
                <a:cubicBezTo>
                  <a:pt x="3359" y="10640"/>
                  <a:pt x="3243" y="10650"/>
                  <a:pt x="3133" y="10579"/>
                </a:cubicBezTo>
                <a:lnTo>
                  <a:pt x="3064" y="10542"/>
                </a:lnTo>
                <a:cubicBezTo>
                  <a:pt x="2945" y="10543"/>
                  <a:pt x="2822" y="10554"/>
                  <a:pt x="2694" y="10576"/>
                </a:cubicBezTo>
                <a:lnTo>
                  <a:pt x="2662" y="10581"/>
                </a:lnTo>
                <a:lnTo>
                  <a:pt x="2629" y="10574"/>
                </a:lnTo>
                <a:cubicBezTo>
                  <a:pt x="2489" y="10543"/>
                  <a:pt x="2364" y="10516"/>
                  <a:pt x="2243" y="10516"/>
                </a:cubicBezTo>
                <a:cubicBezTo>
                  <a:pt x="1106" y="10519"/>
                  <a:pt x="164" y="11585"/>
                  <a:pt x="21" y="12971"/>
                </a:cubicBezTo>
                <a:cubicBezTo>
                  <a:pt x="8" y="13090"/>
                  <a:pt x="0" y="13210"/>
                  <a:pt x="0" y="13335"/>
                </a:cubicBezTo>
                <a:cubicBezTo>
                  <a:pt x="0" y="13832"/>
                  <a:pt x="110" y="14364"/>
                  <a:pt x="346" y="14901"/>
                </a:cubicBezTo>
                <a:cubicBezTo>
                  <a:pt x="397" y="15018"/>
                  <a:pt x="448" y="15136"/>
                  <a:pt x="512" y="15253"/>
                </a:cubicBezTo>
                <a:cubicBezTo>
                  <a:pt x="567" y="15353"/>
                  <a:pt x="639" y="15443"/>
                  <a:pt x="719" y="15511"/>
                </a:cubicBezTo>
                <a:cubicBezTo>
                  <a:pt x="1242" y="15960"/>
                  <a:pt x="1754" y="16141"/>
                  <a:pt x="2231" y="16142"/>
                </a:cubicBezTo>
                <a:cubicBezTo>
                  <a:pt x="2359" y="16141"/>
                  <a:pt x="2484" y="16128"/>
                  <a:pt x="2607" y="16104"/>
                </a:cubicBezTo>
                <a:lnTo>
                  <a:pt x="2639" y="16096"/>
                </a:lnTo>
                <a:lnTo>
                  <a:pt x="2672" y="16103"/>
                </a:lnTo>
                <a:cubicBezTo>
                  <a:pt x="2776" y="16123"/>
                  <a:pt x="2857" y="16143"/>
                  <a:pt x="2931" y="16154"/>
                </a:cubicBezTo>
                <a:cubicBezTo>
                  <a:pt x="2994" y="16122"/>
                  <a:pt x="3058" y="16091"/>
                  <a:pt x="3119" y="16052"/>
                </a:cubicBezTo>
                <a:cubicBezTo>
                  <a:pt x="3248" y="15971"/>
                  <a:pt x="3388" y="15997"/>
                  <a:pt x="3495" y="16085"/>
                </a:cubicBezTo>
                <a:lnTo>
                  <a:pt x="3673" y="16042"/>
                </a:lnTo>
                <a:lnTo>
                  <a:pt x="3666" y="21046"/>
                </a:lnTo>
                <a:cubicBezTo>
                  <a:pt x="3666" y="21110"/>
                  <a:pt x="3657" y="21173"/>
                  <a:pt x="3645" y="21234"/>
                </a:cubicBezTo>
                <a:cubicBezTo>
                  <a:pt x="3710" y="21400"/>
                  <a:pt x="3843" y="21517"/>
                  <a:pt x="4002" y="21517"/>
                </a:cubicBezTo>
                <a:lnTo>
                  <a:pt x="7730" y="21520"/>
                </a:lnTo>
                <a:lnTo>
                  <a:pt x="7788" y="21511"/>
                </a:lnTo>
                <a:lnTo>
                  <a:pt x="7810" y="21511"/>
                </a:lnTo>
                <a:cubicBezTo>
                  <a:pt x="8127" y="21512"/>
                  <a:pt x="8304" y="21075"/>
                  <a:pt x="8133" y="20738"/>
                </a:cubicBezTo>
                <a:cubicBezTo>
                  <a:pt x="7641" y="19767"/>
                  <a:pt x="7578" y="18427"/>
                  <a:pt x="8269" y="17120"/>
                </a:cubicBezTo>
                <a:cubicBezTo>
                  <a:pt x="8420" y="16898"/>
                  <a:pt x="8594" y="16706"/>
                  <a:pt x="8788" y="16545"/>
                </a:cubicBezTo>
                <a:cubicBezTo>
                  <a:pt x="9258" y="16204"/>
                  <a:pt x="9730" y="16049"/>
                  <a:pt x="10177" y="16043"/>
                </a:cubicBezTo>
                <a:cubicBezTo>
                  <a:pt x="10622" y="16052"/>
                  <a:pt x="11093" y="16210"/>
                  <a:pt x="11562" y="16553"/>
                </a:cubicBezTo>
                <a:cubicBezTo>
                  <a:pt x="11754" y="16715"/>
                  <a:pt x="11929" y="16909"/>
                  <a:pt x="12078" y="17131"/>
                </a:cubicBezTo>
                <a:cubicBezTo>
                  <a:pt x="12765" y="18442"/>
                  <a:pt x="12694" y="19783"/>
                  <a:pt x="12198" y="20751"/>
                </a:cubicBezTo>
                <a:cubicBezTo>
                  <a:pt x="12028" y="21086"/>
                  <a:pt x="12202" y="21524"/>
                  <a:pt x="12520" y="21524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98" name="Graphic 2"/>
          <p:cNvSpPr/>
          <p:nvPr/>
        </p:nvSpPr>
        <p:spPr>
          <a:xfrm>
            <a:off x="4200096" y="2085858"/>
            <a:ext cx="2044193" cy="168174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063" h="21556" fill="norm" stroke="1" extrusionOk="0">
                <a:moveTo>
                  <a:pt x="12311" y="21001"/>
                </a:moveTo>
                <a:lnTo>
                  <a:pt x="12303" y="21027"/>
                </a:lnTo>
                <a:lnTo>
                  <a:pt x="12300" y="21037"/>
                </a:lnTo>
                <a:lnTo>
                  <a:pt x="12280" y="21142"/>
                </a:lnTo>
                <a:cubicBezTo>
                  <a:pt x="12279" y="21253"/>
                  <a:pt x="12348" y="21364"/>
                  <a:pt x="12433" y="21388"/>
                </a:cubicBezTo>
                <a:lnTo>
                  <a:pt x="15763" y="21381"/>
                </a:lnTo>
                <a:cubicBezTo>
                  <a:pt x="15811" y="21381"/>
                  <a:pt x="15851" y="21398"/>
                  <a:pt x="15892" y="21411"/>
                </a:cubicBezTo>
                <a:lnTo>
                  <a:pt x="15892" y="21410"/>
                </a:lnTo>
                <a:cubicBezTo>
                  <a:pt x="16010" y="21417"/>
                  <a:pt x="16116" y="21470"/>
                  <a:pt x="16204" y="21556"/>
                </a:cubicBezTo>
                <a:lnTo>
                  <a:pt x="16225" y="21419"/>
                </a:lnTo>
                <a:lnTo>
                  <a:pt x="16241" y="16532"/>
                </a:lnTo>
                <a:cubicBezTo>
                  <a:pt x="16344" y="16347"/>
                  <a:pt x="16532" y="16259"/>
                  <a:pt x="16701" y="16373"/>
                </a:cubicBezTo>
                <a:cubicBezTo>
                  <a:pt x="17014" y="16587"/>
                  <a:pt x="17368" y="16710"/>
                  <a:pt x="17744" y="16710"/>
                </a:cubicBezTo>
                <a:cubicBezTo>
                  <a:pt x="19520" y="16713"/>
                  <a:pt x="20831" y="14026"/>
                  <a:pt x="19551" y="11507"/>
                </a:cubicBezTo>
                <a:cubicBezTo>
                  <a:pt x="19486" y="11381"/>
                  <a:pt x="19402" y="11267"/>
                  <a:pt x="19308" y="11179"/>
                </a:cubicBezTo>
                <a:cubicBezTo>
                  <a:pt x="18385" y="10320"/>
                  <a:pt x="17439" y="10312"/>
                  <a:pt x="16710" y="10806"/>
                </a:cubicBezTo>
                <a:cubicBezTo>
                  <a:pt x="16547" y="10916"/>
                  <a:pt x="16365" y="10845"/>
                  <a:pt x="16260" y="10677"/>
                </a:cubicBezTo>
                <a:lnTo>
                  <a:pt x="16276" y="5820"/>
                </a:lnTo>
                <a:cubicBezTo>
                  <a:pt x="16276" y="5548"/>
                  <a:pt x="16116" y="5324"/>
                  <a:pt x="15914" y="5312"/>
                </a:cubicBezTo>
                <a:lnTo>
                  <a:pt x="15792" y="5281"/>
                </a:lnTo>
                <a:lnTo>
                  <a:pt x="12438" y="5278"/>
                </a:lnTo>
                <a:cubicBezTo>
                  <a:pt x="12195" y="5223"/>
                  <a:pt x="12041" y="4867"/>
                  <a:pt x="12161" y="4562"/>
                </a:cubicBezTo>
                <a:cubicBezTo>
                  <a:pt x="12328" y="4133"/>
                  <a:pt x="12423" y="3646"/>
                  <a:pt x="12425" y="3129"/>
                </a:cubicBezTo>
                <a:cubicBezTo>
                  <a:pt x="12432" y="1381"/>
                  <a:pt x="11366" y="-35"/>
                  <a:pt x="10058" y="1"/>
                </a:cubicBezTo>
                <a:cubicBezTo>
                  <a:pt x="8752" y="-44"/>
                  <a:pt x="7681" y="1366"/>
                  <a:pt x="7679" y="3114"/>
                </a:cubicBezTo>
                <a:cubicBezTo>
                  <a:pt x="7680" y="3632"/>
                  <a:pt x="7773" y="4119"/>
                  <a:pt x="7940" y="4549"/>
                </a:cubicBezTo>
                <a:cubicBezTo>
                  <a:pt x="8057" y="4854"/>
                  <a:pt x="7902" y="5209"/>
                  <a:pt x="7659" y="5262"/>
                </a:cubicBezTo>
                <a:lnTo>
                  <a:pt x="4304" y="5243"/>
                </a:lnTo>
                <a:lnTo>
                  <a:pt x="4182" y="5273"/>
                </a:lnTo>
                <a:cubicBezTo>
                  <a:pt x="3980" y="5284"/>
                  <a:pt x="3819" y="5506"/>
                  <a:pt x="3819" y="5780"/>
                </a:cubicBezTo>
                <a:lnTo>
                  <a:pt x="3816" y="10637"/>
                </a:lnTo>
                <a:cubicBezTo>
                  <a:pt x="3709" y="10803"/>
                  <a:pt x="3528" y="10875"/>
                  <a:pt x="3365" y="10762"/>
                </a:cubicBezTo>
                <a:cubicBezTo>
                  <a:pt x="2639" y="10264"/>
                  <a:pt x="1692" y="10265"/>
                  <a:pt x="766" y="11119"/>
                </a:cubicBezTo>
                <a:cubicBezTo>
                  <a:pt x="672" y="11206"/>
                  <a:pt x="587" y="11320"/>
                  <a:pt x="521" y="11446"/>
                </a:cubicBezTo>
                <a:cubicBezTo>
                  <a:pt x="-769" y="13955"/>
                  <a:pt x="532" y="16650"/>
                  <a:pt x="2308" y="16659"/>
                </a:cubicBezTo>
                <a:cubicBezTo>
                  <a:pt x="2684" y="16662"/>
                  <a:pt x="3039" y="16542"/>
                  <a:pt x="3352" y="16329"/>
                </a:cubicBezTo>
                <a:cubicBezTo>
                  <a:pt x="3522" y="16215"/>
                  <a:pt x="3711" y="16305"/>
                  <a:pt x="3812" y="16491"/>
                </a:cubicBezTo>
                <a:lnTo>
                  <a:pt x="3809" y="21379"/>
                </a:lnTo>
                <a:cubicBezTo>
                  <a:pt x="3809" y="21440"/>
                  <a:pt x="3820" y="21497"/>
                  <a:pt x="3834" y="21552"/>
                </a:cubicBezTo>
                <a:cubicBezTo>
                  <a:pt x="3922" y="21467"/>
                  <a:pt x="4028" y="21416"/>
                  <a:pt x="4144" y="21409"/>
                </a:cubicBezTo>
                <a:lnTo>
                  <a:pt x="4144" y="21411"/>
                </a:lnTo>
                <a:cubicBezTo>
                  <a:pt x="4185" y="21397"/>
                  <a:pt x="4227" y="21380"/>
                  <a:pt x="4274" y="21380"/>
                </a:cubicBezTo>
                <a:lnTo>
                  <a:pt x="7604" y="21388"/>
                </a:lnTo>
                <a:cubicBezTo>
                  <a:pt x="7688" y="21364"/>
                  <a:pt x="7758" y="21252"/>
                  <a:pt x="7756" y="21143"/>
                </a:cubicBezTo>
                <a:lnTo>
                  <a:pt x="7736" y="21036"/>
                </a:lnTo>
                <a:lnTo>
                  <a:pt x="7732" y="21024"/>
                </a:lnTo>
                <a:lnTo>
                  <a:pt x="7728" y="21013"/>
                </a:lnTo>
                <a:lnTo>
                  <a:pt x="7723" y="20998"/>
                </a:lnTo>
                <a:cubicBezTo>
                  <a:pt x="7554" y="20549"/>
                  <a:pt x="7456" y="20043"/>
                  <a:pt x="7453" y="19507"/>
                </a:cubicBezTo>
                <a:lnTo>
                  <a:pt x="7452" y="19507"/>
                </a:lnTo>
                <a:lnTo>
                  <a:pt x="7452" y="19481"/>
                </a:lnTo>
                <a:cubicBezTo>
                  <a:pt x="7452" y="19142"/>
                  <a:pt x="7501" y="18827"/>
                  <a:pt x="7566" y="18531"/>
                </a:cubicBezTo>
                <a:cubicBezTo>
                  <a:pt x="7872" y="17145"/>
                  <a:pt x="8820" y="16117"/>
                  <a:pt x="9962" y="16117"/>
                </a:cubicBezTo>
                <a:lnTo>
                  <a:pt x="10022" y="16119"/>
                </a:lnTo>
                <a:lnTo>
                  <a:pt x="10073" y="16117"/>
                </a:lnTo>
                <a:cubicBezTo>
                  <a:pt x="11214" y="16117"/>
                  <a:pt x="12163" y="17145"/>
                  <a:pt x="12469" y="18531"/>
                </a:cubicBezTo>
                <a:cubicBezTo>
                  <a:pt x="12533" y="18827"/>
                  <a:pt x="12582" y="19142"/>
                  <a:pt x="12582" y="19483"/>
                </a:cubicBezTo>
                <a:lnTo>
                  <a:pt x="12582" y="19490"/>
                </a:lnTo>
                <a:cubicBezTo>
                  <a:pt x="12583" y="20035"/>
                  <a:pt x="12483" y="20547"/>
                  <a:pt x="12311" y="21001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599" name="Graphic 2"/>
          <p:cNvSpPr/>
          <p:nvPr/>
        </p:nvSpPr>
        <p:spPr>
          <a:xfrm>
            <a:off x="4221732" y="3378822"/>
            <a:ext cx="1617457" cy="16701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035" y="10860"/>
                </a:moveTo>
                <a:cubicBezTo>
                  <a:pt x="18632" y="10344"/>
                  <a:pt x="19410" y="10028"/>
                  <a:pt x="20264" y="10026"/>
                </a:cubicBezTo>
                <a:lnTo>
                  <a:pt x="20266" y="10273"/>
                </a:lnTo>
                <a:lnTo>
                  <a:pt x="20266" y="10026"/>
                </a:lnTo>
                <a:cubicBezTo>
                  <a:pt x="20473" y="10026"/>
                  <a:pt x="20655" y="10061"/>
                  <a:pt x="20823" y="10089"/>
                </a:cubicBezTo>
                <a:cubicBezTo>
                  <a:pt x="20996" y="10067"/>
                  <a:pt x="21167" y="10053"/>
                  <a:pt x="21339" y="10052"/>
                </a:cubicBezTo>
                <a:cubicBezTo>
                  <a:pt x="21424" y="10052"/>
                  <a:pt x="21508" y="10055"/>
                  <a:pt x="21594" y="10064"/>
                </a:cubicBezTo>
                <a:lnTo>
                  <a:pt x="21600" y="5601"/>
                </a:lnTo>
                <a:cubicBezTo>
                  <a:pt x="21600" y="5460"/>
                  <a:pt x="21497" y="5358"/>
                  <a:pt x="21375" y="5345"/>
                </a:cubicBezTo>
                <a:lnTo>
                  <a:pt x="21358" y="5340"/>
                </a:lnTo>
                <a:lnTo>
                  <a:pt x="21318" y="5339"/>
                </a:lnTo>
                <a:lnTo>
                  <a:pt x="21280" y="5325"/>
                </a:lnTo>
                <a:lnTo>
                  <a:pt x="21203" y="5310"/>
                </a:lnTo>
                <a:lnTo>
                  <a:pt x="16616" y="5318"/>
                </a:lnTo>
                <a:lnTo>
                  <a:pt x="16594" y="5314"/>
                </a:lnTo>
                <a:cubicBezTo>
                  <a:pt x="16235" y="5251"/>
                  <a:pt x="15988" y="4965"/>
                  <a:pt x="15955" y="4630"/>
                </a:cubicBezTo>
                <a:lnTo>
                  <a:pt x="15942" y="4563"/>
                </a:lnTo>
                <a:cubicBezTo>
                  <a:pt x="15942" y="4458"/>
                  <a:pt x="15968" y="4351"/>
                  <a:pt x="16019" y="4247"/>
                </a:cubicBezTo>
                <a:lnTo>
                  <a:pt x="16017" y="4247"/>
                </a:lnTo>
                <a:lnTo>
                  <a:pt x="16027" y="4222"/>
                </a:lnTo>
                <a:lnTo>
                  <a:pt x="16033" y="4213"/>
                </a:lnTo>
                <a:cubicBezTo>
                  <a:pt x="16236" y="3816"/>
                  <a:pt x="16354" y="3371"/>
                  <a:pt x="16354" y="2896"/>
                </a:cubicBezTo>
                <a:lnTo>
                  <a:pt x="16354" y="2889"/>
                </a:lnTo>
                <a:cubicBezTo>
                  <a:pt x="16354" y="2610"/>
                  <a:pt x="16300" y="2340"/>
                  <a:pt x="16220" y="2070"/>
                </a:cubicBezTo>
                <a:cubicBezTo>
                  <a:pt x="15861" y="872"/>
                  <a:pt x="14766" y="0"/>
                  <a:pt x="13462" y="0"/>
                </a:cubicBezTo>
                <a:lnTo>
                  <a:pt x="13396" y="2"/>
                </a:lnTo>
                <a:lnTo>
                  <a:pt x="13381" y="2"/>
                </a:lnTo>
                <a:lnTo>
                  <a:pt x="13312" y="0"/>
                </a:lnTo>
                <a:cubicBezTo>
                  <a:pt x="12698" y="0"/>
                  <a:pt x="12135" y="198"/>
                  <a:pt x="11669" y="527"/>
                </a:cubicBezTo>
                <a:cubicBezTo>
                  <a:pt x="11144" y="897"/>
                  <a:pt x="10743" y="1434"/>
                  <a:pt x="10555" y="2070"/>
                </a:cubicBezTo>
                <a:cubicBezTo>
                  <a:pt x="10508" y="2223"/>
                  <a:pt x="10475" y="2378"/>
                  <a:pt x="10452" y="2533"/>
                </a:cubicBezTo>
                <a:cubicBezTo>
                  <a:pt x="10434" y="2650"/>
                  <a:pt x="10419" y="2767"/>
                  <a:pt x="10419" y="2887"/>
                </a:cubicBezTo>
                <a:lnTo>
                  <a:pt x="10419" y="2897"/>
                </a:lnTo>
                <a:cubicBezTo>
                  <a:pt x="10419" y="3372"/>
                  <a:pt x="10537" y="3816"/>
                  <a:pt x="10743" y="4213"/>
                </a:cubicBezTo>
                <a:lnTo>
                  <a:pt x="10749" y="4224"/>
                </a:lnTo>
                <a:lnTo>
                  <a:pt x="10753" y="4236"/>
                </a:lnTo>
                <a:lnTo>
                  <a:pt x="10760" y="4251"/>
                </a:lnTo>
                <a:lnTo>
                  <a:pt x="10757" y="4253"/>
                </a:lnTo>
                <a:cubicBezTo>
                  <a:pt x="10805" y="4353"/>
                  <a:pt x="10832" y="4461"/>
                  <a:pt x="10832" y="4566"/>
                </a:cubicBezTo>
                <a:lnTo>
                  <a:pt x="10820" y="4626"/>
                </a:lnTo>
                <a:cubicBezTo>
                  <a:pt x="10789" y="4963"/>
                  <a:pt x="10541" y="5251"/>
                  <a:pt x="10181" y="5315"/>
                </a:cubicBezTo>
                <a:lnTo>
                  <a:pt x="10159" y="5318"/>
                </a:lnTo>
                <a:lnTo>
                  <a:pt x="5572" y="5311"/>
                </a:lnTo>
                <a:lnTo>
                  <a:pt x="5535" y="5318"/>
                </a:lnTo>
                <a:lnTo>
                  <a:pt x="5495" y="5326"/>
                </a:lnTo>
                <a:lnTo>
                  <a:pt x="5457" y="5339"/>
                </a:lnTo>
                <a:lnTo>
                  <a:pt x="5417" y="5341"/>
                </a:lnTo>
                <a:cubicBezTo>
                  <a:pt x="5288" y="5346"/>
                  <a:pt x="5175" y="5454"/>
                  <a:pt x="5174" y="5600"/>
                </a:cubicBezTo>
                <a:lnTo>
                  <a:pt x="5183" y="10592"/>
                </a:lnTo>
                <a:lnTo>
                  <a:pt x="5123" y="10663"/>
                </a:lnTo>
                <a:cubicBezTo>
                  <a:pt x="4979" y="10829"/>
                  <a:pt x="4768" y="10936"/>
                  <a:pt x="4534" y="10936"/>
                </a:cubicBezTo>
                <a:cubicBezTo>
                  <a:pt x="4418" y="10936"/>
                  <a:pt x="4296" y="10909"/>
                  <a:pt x="4187" y="10853"/>
                </a:cubicBezTo>
                <a:cubicBezTo>
                  <a:pt x="3796" y="10656"/>
                  <a:pt x="3359" y="10545"/>
                  <a:pt x="2891" y="10545"/>
                </a:cubicBezTo>
                <a:cubicBezTo>
                  <a:pt x="2274" y="10545"/>
                  <a:pt x="1602" y="10738"/>
                  <a:pt x="925" y="11205"/>
                </a:cubicBezTo>
                <a:cubicBezTo>
                  <a:pt x="822" y="11275"/>
                  <a:pt x="728" y="11367"/>
                  <a:pt x="659" y="11469"/>
                </a:cubicBezTo>
                <a:cubicBezTo>
                  <a:pt x="195" y="12143"/>
                  <a:pt x="0" y="12815"/>
                  <a:pt x="0" y="13438"/>
                </a:cubicBezTo>
                <a:cubicBezTo>
                  <a:pt x="0" y="15039"/>
                  <a:pt x="1297" y="16328"/>
                  <a:pt x="2884" y="16330"/>
                </a:cubicBezTo>
                <a:lnTo>
                  <a:pt x="2889" y="16330"/>
                </a:lnTo>
                <a:cubicBezTo>
                  <a:pt x="3355" y="16330"/>
                  <a:pt x="3795" y="16221"/>
                  <a:pt x="4185" y="16023"/>
                </a:cubicBezTo>
                <a:cubicBezTo>
                  <a:pt x="4292" y="15969"/>
                  <a:pt x="4408" y="15942"/>
                  <a:pt x="4522" y="15942"/>
                </a:cubicBezTo>
                <a:cubicBezTo>
                  <a:pt x="4778" y="15942"/>
                  <a:pt x="5004" y="16071"/>
                  <a:pt x="5144" y="16261"/>
                </a:cubicBezTo>
                <a:lnTo>
                  <a:pt x="5194" y="16327"/>
                </a:lnTo>
                <a:lnTo>
                  <a:pt x="5202" y="21339"/>
                </a:lnTo>
                <a:cubicBezTo>
                  <a:pt x="5202" y="21488"/>
                  <a:pt x="5322" y="21599"/>
                  <a:pt x="5456" y="21599"/>
                </a:cubicBezTo>
                <a:lnTo>
                  <a:pt x="10235" y="21592"/>
                </a:lnTo>
                <a:lnTo>
                  <a:pt x="10311" y="21580"/>
                </a:lnTo>
                <a:lnTo>
                  <a:pt x="10358" y="21580"/>
                </a:lnTo>
                <a:cubicBezTo>
                  <a:pt x="10435" y="21579"/>
                  <a:pt x="10484" y="21553"/>
                  <a:pt x="10527" y="21510"/>
                </a:cubicBezTo>
                <a:cubicBezTo>
                  <a:pt x="10569" y="21465"/>
                  <a:pt x="10596" y="21399"/>
                  <a:pt x="10596" y="21329"/>
                </a:cubicBezTo>
                <a:lnTo>
                  <a:pt x="10551" y="21175"/>
                </a:lnTo>
                <a:cubicBezTo>
                  <a:pt x="10216" y="20651"/>
                  <a:pt x="10021" y="20028"/>
                  <a:pt x="10021" y="19362"/>
                </a:cubicBezTo>
                <a:cubicBezTo>
                  <a:pt x="10021" y="18662"/>
                  <a:pt x="10236" y="17915"/>
                  <a:pt x="10715" y="17189"/>
                </a:cubicBezTo>
                <a:lnTo>
                  <a:pt x="10725" y="17176"/>
                </a:lnTo>
                <a:lnTo>
                  <a:pt x="10734" y="17165"/>
                </a:lnTo>
                <a:cubicBezTo>
                  <a:pt x="10943" y="16919"/>
                  <a:pt x="11187" y="16704"/>
                  <a:pt x="11456" y="16526"/>
                </a:cubicBezTo>
                <a:lnTo>
                  <a:pt x="11462" y="16522"/>
                </a:lnTo>
                <a:lnTo>
                  <a:pt x="11468" y="16519"/>
                </a:lnTo>
                <a:cubicBezTo>
                  <a:pt x="12109" y="16145"/>
                  <a:pt x="12763" y="15972"/>
                  <a:pt x="13384" y="15961"/>
                </a:cubicBezTo>
                <a:lnTo>
                  <a:pt x="13392" y="15961"/>
                </a:lnTo>
                <a:cubicBezTo>
                  <a:pt x="14013" y="15972"/>
                  <a:pt x="14667" y="16145"/>
                  <a:pt x="15308" y="16519"/>
                </a:cubicBezTo>
                <a:lnTo>
                  <a:pt x="15314" y="16522"/>
                </a:lnTo>
                <a:lnTo>
                  <a:pt x="15321" y="16527"/>
                </a:lnTo>
                <a:cubicBezTo>
                  <a:pt x="15590" y="16706"/>
                  <a:pt x="15833" y="16920"/>
                  <a:pt x="16042" y="17166"/>
                </a:cubicBezTo>
                <a:lnTo>
                  <a:pt x="16052" y="17178"/>
                </a:lnTo>
                <a:lnTo>
                  <a:pt x="16061" y="17190"/>
                </a:lnTo>
                <a:cubicBezTo>
                  <a:pt x="16539" y="17916"/>
                  <a:pt x="16755" y="18663"/>
                  <a:pt x="16755" y="19364"/>
                </a:cubicBezTo>
                <a:cubicBezTo>
                  <a:pt x="16755" y="20029"/>
                  <a:pt x="16562" y="20652"/>
                  <a:pt x="16226" y="21177"/>
                </a:cubicBezTo>
                <a:lnTo>
                  <a:pt x="16180" y="21330"/>
                </a:lnTo>
                <a:cubicBezTo>
                  <a:pt x="16179" y="21400"/>
                  <a:pt x="16207" y="21465"/>
                  <a:pt x="16249" y="21511"/>
                </a:cubicBezTo>
                <a:cubicBezTo>
                  <a:pt x="16292" y="21554"/>
                  <a:pt x="16342" y="21580"/>
                  <a:pt x="16418" y="21581"/>
                </a:cubicBezTo>
                <a:lnTo>
                  <a:pt x="16464" y="21581"/>
                </a:lnTo>
                <a:lnTo>
                  <a:pt x="16483" y="21584"/>
                </a:lnTo>
                <a:lnTo>
                  <a:pt x="16540" y="21592"/>
                </a:lnTo>
                <a:lnTo>
                  <a:pt x="21320" y="21600"/>
                </a:lnTo>
                <a:cubicBezTo>
                  <a:pt x="21455" y="21600"/>
                  <a:pt x="21574" y="21489"/>
                  <a:pt x="21575" y="21340"/>
                </a:cubicBezTo>
                <a:lnTo>
                  <a:pt x="21584" y="16814"/>
                </a:lnTo>
                <a:cubicBezTo>
                  <a:pt x="21476" y="16828"/>
                  <a:pt x="21365" y="16837"/>
                  <a:pt x="21248" y="16837"/>
                </a:cubicBezTo>
                <a:lnTo>
                  <a:pt x="21247" y="16837"/>
                </a:lnTo>
                <a:cubicBezTo>
                  <a:pt x="21049" y="16836"/>
                  <a:pt x="20893" y="16794"/>
                  <a:pt x="20763" y="16773"/>
                </a:cubicBezTo>
                <a:cubicBezTo>
                  <a:pt x="20595" y="16797"/>
                  <a:pt x="20426" y="16814"/>
                  <a:pt x="20252" y="16814"/>
                </a:cubicBezTo>
                <a:cubicBezTo>
                  <a:pt x="19553" y="16814"/>
                  <a:pt x="18810" y="16599"/>
                  <a:pt x="18083" y="16122"/>
                </a:cubicBezTo>
                <a:lnTo>
                  <a:pt x="18001" y="16074"/>
                </a:lnTo>
                <a:cubicBezTo>
                  <a:pt x="17847" y="15966"/>
                  <a:pt x="17711" y="15833"/>
                  <a:pt x="17603" y="15676"/>
                </a:cubicBezTo>
                <a:cubicBezTo>
                  <a:pt x="17330" y="15280"/>
                  <a:pt x="17141" y="14876"/>
                  <a:pt x="17019" y="14475"/>
                </a:cubicBezTo>
                <a:cubicBezTo>
                  <a:pt x="16982" y="14350"/>
                  <a:pt x="16954" y="14225"/>
                  <a:pt x="16930" y="14102"/>
                </a:cubicBezTo>
                <a:cubicBezTo>
                  <a:pt x="16885" y="13873"/>
                  <a:pt x="16857" y="13648"/>
                  <a:pt x="16857" y="13426"/>
                </a:cubicBezTo>
                <a:cubicBezTo>
                  <a:pt x="16856" y="12403"/>
                  <a:pt x="17312" y="11485"/>
                  <a:pt x="18035" y="10860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603" name="Graphic 2"/>
          <p:cNvGrpSpPr/>
          <p:nvPr/>
        </p:nvGrpSpPr>
        <p:grpSpPr>
          <a:xfrm>
            <a:off x="7120090" y="2337874"/>
            <a:ext cx="376564" cy="378311"/>
            <a:chOff x="0" y="0"/>
            <a:chExt cx="376562" cy="378309"/>
          </a:xfrm>
        </p:grpSpPr>
        <p:sp>
          <p:nvSpPr>
            <p:cNvPr id="600" name="Graphic 2"/>
            <p:cNvSpPr/>
            <p:nvPr/>
          </p:nvSpPr>
          <p:spPr>
            <a:xfrm>
              <a:off x="-1" y="38151"/>
              <a:ext cx="340218" cy="3401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16763" y="21600"/>
                    <a:pt x="21600" y="16766"/>
                    <a:pt x="21600" y="10798"/>
                  </a:cubicBezTo>
                  <a:cubicBezTo>
                    <a:pt x="21600" y="8963"/>
                    <a:pt x="21142" y="7234"/>
                    <a:pt x="20337" y="5724"/>
                  </a:cubicBezTo>
                  <a:cubicBezTo>
                    <a:pt x="20249" y="5735"/>
                    <a:pt x="20160" y="5743"/>
                    <a:pt x="20071" y="5743"/>
                  </a:cubicBezTo>
                  <a:cubicBezTo>
                    <a:pt x="20020" y="5743"/>
                    <a:pt x="19968" y="5739"/>
                    <a:pt x="19916" y="5739"/>
                  </a:cubicBezTo>
                  <a:lnTo>
                    <a:pt x="18543" y="5632"/>
                  </a:lnTo>
                  <a:lnTo>
                    <a:pt x="17553" y="6621"/>
                  </a:lnTo>
                  <a:cubicBezTo>
                    <a:pt x="18306" y="7836"/>
                    <a:pt x="18742" y="9269"/>
                    <a:pt x="18742" y="10802"/>
                  </a:cubicBezTo>
                  <a:cubicBezTo>
                    <a:pt x="18742" y="15185"/>
                    <a:pt x="15186" y="18742"/>
                    <a:pt x="10804" y="18742"/>
                  </a:cubicBezTo>
                  <a:cubicBezTo>
                    <a:pt x="6421" y="18742"/>
                    <a:pt x="2865" y="15185"/>
                    <a:pt x="2865" y="10802"/>
                  </a:cubicBezTo>
                  <a:cubicBezTo>
                    <a:pt x="2865" y="6418"/>
                    <a:pt x="6421" y="2862"/>
                    <a:pt x="10804" y="2862"/>
                  </a:cubicBezTo>
                  <a:cubicBezTo>
                    <a:pt x="12340" y="2862"/>
                    <a:pt x="13772" y="3298"/>
                    <a:pt x="14983" y="4051"/>
                  </a:cubicBezTo>
                  <a:lnTo>
                    <a:pt x="15877" y="3157"/>
                  </a:lnTo>
                  <a:lnTo>
                    <a:pt x="15755" y="1581"/>
                  </a:lnTo>
                  <a:cubicBezTo>
                    <a:pt x="15744" y="1455"/>
                    <a:pt x="15748" y="1329"/>
                    <a:pt x="15759" y="1204"/>
                  </a:cubicBezTo>
                  <a:cubicBezTo>
                    <a:pt x="14274" y="436"/>
                    <a:pt x="12587" y="0"/>
                    <a:pt x="10796" y="0"/>
                  </a:cubicBezTo>
                  <a:cubicBezTo>
                    <a:pt x="4833" y="0"/>
                    <a:pt x="0" y="4834"/>
                    <a:pt x="0" y="10802"/>
                  </a:cubicBezTo>
                  <a:cubicBezTo>
                    <a:pt x="4" y="16766"/>
                    <a:pt x="4837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01" name="Graphic 2"/>
            <p:cNvSpPr/>
            <p:nvPr/>
          </p:nvSpPr>
          <p:spPr>
            <a:xfrm>
              <a:off x="86361" y="124455"/>
              <a:ext cx="167492" cy="1674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5137"/>
                  </a:moveTo>
                  <a:cubicBezTo>
                    <a:pt x="10943" y="5137"/>
                    <a:pt x="11085" y="5145"/>
                    <a:pt x="11227" y="5153"/>
                  </a:cubicBezTo>
                  <a:lnTo>
                    <a:pt x="15368" y="1012"/>
                  </a:lnTo>
                  <a:cubicBezTo>
                    <a:pt x="13980" y="360"/>
                    <a:pt x="12435" y="0"/>
                    <a:pt x="10800" y="0"/>
                  </a:cubicBezTo>
                  <a:cubicBezTo>
                    <a:pt x="4837" y="0"/>
                    <a:pt x="0" y="4830"/>
                    <a:pt x="0" y="10800"/>
                  </a:cubicBezTo>
                  <a:cubicBezTo>
                    <a:pt x="0" y="16770"/>
                    <a:pt x="4830" y="21600"/>
                    <a:pt x="10800" y="21600"/>
                  </a:cubicBezTo>
                  <a:cubicBezTo>
                    <a:pt x="16770" y="21600"/>
                    <a:pt x="21600" y="16770"/>
                    <a:pt x="21600" y="10800"/>
                  </a:cubicBezTo>
                  <a:cubicBezTo>
                    <a:pt x="21600" y="9165"/>
                    <a:pt x="21240" y="7620"/>
                    <a:pt x="20588" y="6232"/>
                  </a:cubicBezTo>
                  <a:lnTo>
                    <a:pt x="20498" y="6322"/>
                  </a:lnTo>
                  <a:lnTo>
                    <a:pt x="16448" y="10373"/>
                  </a:lnTo>
                  <a:cubicBezTo>
                    <a:pt x="16455" y="10515"/>
                    <a:pt x="16463" y="10658"/>
                    <a:pt x="16463" y="10800"/>
                  </a:cubicBezTo>
                  <a:cubicBezTo>
                    <a:pt x="16463" y="13928"/>
                    <a:pt x="13928" y="16470"/>
                    <a:pt x="10793" y="16470"/>
                  </a:cubicBezTo>
                  <a:cubicBezTo>
                    <a:pt x="7658" y="16470"/>
                    <a:pt x="5130" y="13928"/>
                    <a:pt x="5130" y="10800"/>
                  </a:cubicBezTo>
                  <a:cubicBezTo>
                    <a:pt x="5137" y="7672"/>
                    <a:pt x="7672" y="5137"/>
                    <a:pt x="10800" y="513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02" name="Graphic 2"/>
            <p:cNvSpPr/>
            <p:nvPr/>
          </p:nvSpPr>
          <p:spPr>
            <a:xfrm>
              <a:off x="170482" y="0"/>
              <a:ext cx="206081" cy="20738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8" h="21600" fill="norm" stroke="1" extrusionOk="0">
                  <a:moveTo>
                    <a:pt x="18187" y="5894"/>
                  </a:moveTo>
                  <a:lnTo>
                    <a:pt x="19233" y="4846"/>
                  </a:lnTo>
                  <a:cubicBezTo>
                    <a:pt x="19711" y="4367"/>
                    <a:pt x="19711" y="3592"/>
                    <a:pt x="19233" y="3113"/>
                  </a:cubicBezTo>
                  <a:lnTo>
                    <a:pt x="18507" y="2381"/>
                  </a:lnTo>
                  <a:cubicBezTo>
                    <a:pt x="18265" y="2138"/>
                    <a:pt x="17957" y="2023"/>
                    <a:pt x="17643" y="2023"/>
                  </a:cubicBezTo>
                  <a:cubicBezTo>
                    <a:pt x="17328" y="2023"/>
                    <a:pt x="17014" y="2144"/>
                    <a:pt x="16778" y="2381"/>
                  </a:cubicBezTo>
                  <a:lnTo>
                    <a:pt x="15574" y="3586"/>
                  </a:lnTo>
                  <a:lnTo>
                    <a:pt x="15327" y="382"/>
                  </a:lnTo>
                  <a:cubicBezTo>
                    <a:pt x="15308" y="145"/>
                    <a:pt x="15115" y="0"/>
                    <a:pt x="14915" y="0"/>
                  </a:cubicBezTo>
                  <a:cubicBezTo>
                    <a:pt x="14813" y="0"/>
                    <a:pt x="14710" y="36"/>
                    <a:pt x="14625" y="121"/>
                  </a:cubicBezTo>
                  <a:lnTo>
                    <a:pt x="9896" y="4858"/>
                  </a:lnTo>
                  <a:cubicBezTo>
                    <a:pt x="9473" y="5282"/>
                    <a:pt x="9249" y="5875"/>
                    <a:pt x="9298" y="6481"/>
                  </a:cubicBezTo>
                  <a:lnTo>
                    <a:pt x="9310" y="6669"/>
                  </a:lnTo>
                  <a:lnTo>
                    <a:pt x="9540" y="9631"/>
                  </a:lnTo>
                  <a:lnTo>
                    <a:pt x="4678" y="14501"/>
                  </a:lnTo>
                  <a:lnTo>
                    <a:pt x="1703" y="17481"/>
                  </a:lnTo>
                  <a:lnTo>
                    <a:pt x="384" y="18802"/>
                  </a:lnTo>
                  <a:cubicBezTo>
                    <a:pt x="209" y="18977"/>
                    <a:pt x="106" y="19207"/>
                    <a:pt x="88" y="19450"/>
                  </a:cubicBezTo>
                  <a:lnTo>
                    <a:pt x="3" y="20485"/>
                  </a:lnTo>
                  <a:cubicBezTo>
                    <a:pt x="-45" y="21091"/>
                    <a:pt x="433" y="21600"/>
                    <a:pt x="1031" y="21600"/>
                  </a:cubicBezTo>
                  <a:cubicBezTo>
                    <a:pt x="1050" y="21600"/>
                    <a:pt x="1062" y="21600"/>
                    <a:pt x="1086" y="21600"/>
                  </a:cubicBezTo>
                  <a:lnTo>
                    <a:pt x="2180" y="21546"/>
                  </a:lnTo>
                  <a:cubicBezTo>
                    <a:pt x="2434" y="21533"/>
                    <a:pt x="2682" y="21424"/>
                    <a:pt x="2858" y="21243"/>
                  </a:cubicBezTo>
                  <a:lnTo>
                    <a:pt x="4164" y="19934"/>
                  </a:lnTo>
                  <a:lnTo>
                    <a:pt x="7139" y="16954"/>
                  </a:lnTo>
                  <a:lnTo>
                    <a:pt x="7212" y="16881"/>
                  </a:lnTo>
                  <a:lnTo>
                    <a:pt x="10289" y="13798"/>
                  </a:lnTo>
                  <a:lnTo>
                    <a:pt x="12146" y="11939"/>
                  </a:lnTo>
                  <a:lnTo>
                    <a:pt x="14843" y="12145"/>
                  </a:lnTo>
                  <a:lnTo>
                    <a:pt x="14964" y="12151"/>
                  </a:lnTo>
                  <a:cubicBezTo>
                    <a:pt x="15018" y="12157"/>
                    <a:pt x="15073" y="12157"/>
                    <a:pt x="15121" y="12157"/>
                  </a:cubicBezTo>
                  <a:cubicBezTo>
                    <a:pt x="15665" y="12157"/>
                    <a:pt x="16191" y="11945"/>
                    <a:pt x="16584" y="11551"/>
                  </a:cubicBezTo>
                  <a:lnTo>
                    <a:pt x="21307" y="6820"/>
                  </a:lnTo>
                  <a:cubicBezTo>
                    <a:pt x="21555" y="6572"/>
                    <a:pt x="21398" y="6142"/>
                    <a:pt x="21047" y="6118"/>
                  </a:cubicBezTo>
                  <a:lnTo>
                    <a:pt x="18187" y="5894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607" name="Graphic 2"/>
          <p:cNvGrpSpPr/>
          <p:nvPr/>
        </p:nvGrpSpPr>
        <p:grpSpPr>
          <a:xfrm>
            <a:off x="6316480" y="4065420"/>
            <a:ext cx="360457" cy="300264"/>
            <a:chOff x="0" y="0"/>
            <a:chExt cx="360456" cy="300262"/>
          </a:xfrm>
        </p:grpSpPr>
        <p:sp>
          <p:nvSpPr>
            <p:cNvPr id="604" name="Graphic 2"/>
            <p:cNvSpPr/>
            <p:nvPr/>
          </p:nvSpPr>
          <p:spPr>
            <a:xfrm>
              <a:off x="120210" y="-1"/>
              <a:ext cx="120095" cy="675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901" y="21600"/>
                  </a:moveTo>
                  <a:cubicBezTo>
                    <a:pt x="17406" y="21600"/>
                    <a:pt x="16203" y="19442"/>
                    <a:pt x="16203" y="16800"/>
                  </a:cubicBezTo>
                  <a:lnTo>
                    <a:pt x="16203" y="9600"/>
                  </a:lnTo>
                  <a:lnTo>
                    <a:pt x="5397" y="9600"/>
                  </a:lnTo>
                  <a:lnTo>
                    <a:pt x="5397" y="16800"/>
                  </a:lnTo>
                  <a:cubicBezTo>
                    <a:pt x="5397" y="19460"/>
                    <a:pt x="4184" y="21600"/>
                    <a:pt x="2699" y="21600"/>
                  </a:cubicBezTo>
                  <a:cubicBezTo>
                    <a:pt x="1203" y="21600"/>
                    <a:pt x="0" y="19442"/>
                    <a:pt x="0" y="16800"/>
                  </a:cubicBezTo>
                  <a:lnTo>
                    <a:pt x="0" y="9600"/>
                  </a:lnTo>
                  <a:cubicBezTo>
                    <a:pt x="0" y="4298"/>
                    <a:pt x="2427" y="0"/>
                    <a:pt x="5397" y="0"/>
                  </a:cubicBezTo>
                  <a:lnTo>
                    <a:pt x="16203" y="0"/>
                  </a:lnTo>
                  <a:cubicBezTo>
                    <a:pt x="19184" y="0"/>
                    <a:pt x="21600" y="4316"/>
                    <a:pt x="21600" y="9600"/>
                  </a:cubicBezTo>
                  <a:lnTo>
                    <a:pt x="21600" y="16800"/>
                  </a:lnTo>
                  <a:cubicBezTo>
                    <a:pt x="21600" y="19442"/>
                    <a:pt x="20387" y="21600"/>
                    <a:pt x="18901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05" name="Graphic 2"/>
            <p:cNvSpPr/>
            <p:nvPr/>
          </p:nvSpPr>
          <p:spPr>
            <a:xfrm>
              <a:off x="0" y="144402"/>
              <a:ext cx="360398" cy="1558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1440" y="7826"/>
                  </a:moveTo>
                  <a:cubicBezTo>
                    <a:pt x="11279" y="7971"/>
                    <a:pt x="11042" y="8076"/>
                    <a:pt x="10802" y="8076"/>
                  </a:cubicBezTo>
                  <a:cubicBezTo>
                    <a:pt x="10561" y="8076"/>
                    <a:pt x="10324" y="7971"/>
                    <a:pt x="10108" y="7786"/>
                  </a:cubicBezTo>
                  <a:lnTo>
                    <a:pt x="0" y="0"/>
                  </a:lnTo>
                  <a:lnTo>
                    <a:pt x="0" y="15878"/>
                  </a:lnTo>
                  <a:cubicBezTo>
                    <a:pt x="0" y="19037"/>
                    <a:pt x="1108" y="21600"/>
                    <a:pt x="2475" y="21600"/>
                  </a:cubicBezTo>
                  <a:lnTo>
                    <a:pt x="19125" y="21600"/>
                  </a:lnTo>
                  <a:cubicBezTo>
                    <a:pt x="20492" y="21600"/>
                    <a:pt x="21600" y="19037"/>
                    <a:pt x="21600" y="15878"/>
                  </a:cubicBezTo>
                  <a:lnTo>
                    <a:pt x="21600" y="0"/>
                  </a:lnTo>
                  <a:lnTo>
                    <a:pt x="11440" y="7826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06" name="Graphic 2"/>
            <p:cNvSpPr/>
            <p:nvPr/>
          </p:nvSpPr>
          <p:spPr>
            <a:xfrm>
              <a:off x="-1" y="45012"/>
              <a:ext cx="360458" cy="1350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6602"/>
                  </a:moveTo>
                  <a:lnTo>
                    <a:pt x="21600" y="12097"/>
                  </a:lnTo>
                  <a:lnTo>
                    <a:pt x="11016" y="21507"/>
                  </a:lnTo>
                  <a:cubicBezTo>
                    <a:pt x="10943" y="21581"/>
                    <a:pt x="10873" y="21600"/>
                    <a:pt x="10800" y="21600"/>
                  </a:cubicBezTo>
                  <a:cubicBezTo>
                    <a:pt x="10727" y="21600"/>
                    <a:pt x="10657" y="21572"/>
                    <a:pt x="10584" y="21507"/>
                  </a:cubicBezTo>
                  <a:lnTo>
                    <a:pt x="0" y="12097"/>
                  </a:lnTo>
                  <a:lnTo>
                    <a:pt x="0" y="6602"/>
                  </a:lnTo>
                  <a:cubicBezTo>
                    <a:pt x="0" y="2957"/>
                    <a:pt x="1108" y="0"/>
                    <a:pt x="2474" y="0"/>
                  </a:cubicBezTo>
                  <a:lnTo>
                    <a:pt x="19122" y="0"/>
                  </a:lnTo>
                  <a:cubicBezTo>
                    <a:pt x="20492" y="0"/>
                    <a:pt x="21600" y="2948"/>
                    <a:pt x="21600" y="660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608" name="Graphic 2"/>
          <p:cNvSpPr/>
          <p:nvPr/>
        </p:nvSpPr>
        <p:spPr>
          <a:xfrm>
            <a:off x="5055990" y="2738632"/>
            <a:ext cx="347662" cy="3476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91" y="8343"/>
                </a:moveTo>
                <a:lnTo>
                  <a:pt x="19432" y="7982"/>
                </a:lnTo>
                <a:cubicBezTo>
                  <a:pt x="19288" y="7541"/>
                  <a:pt x="19110" y="7107"/>
                  <a:pt x="18897" y="6695"/>
                </a:cubicBezTo>
                <a:lnTo>
                  <a:pt x="19815" y="5264"/>
                </a:lnTo>
                <a:cubicBezTo>
                  <a:pt x="19978" y="5008"/>
                  <a:pt x="19942" y="4676"/>
                  <a:pt x="19728" y="4459"/>
                </a:cubicBezTo>
                <a:lnTo>
                  <a:pt x="17141" y="1872"/>
                </a:lnTo>
                <a:cubicBezTo>
                  <a:pt x="16928" y="1658"/>
                  <a:pt x="16592" y="1622"/>
                  <a:pt x="16336" y="1785"/>
                </a:cubicBezTo>
                <a:lnTo>
                  <a:pt x="14905" y="2703"/>
                </a:lnTo>
                <a:cubicBezTo>
                  <a:pt x="14489" y="2493"/>
                  <a:pt x="14059" y="2312"/>
                  <a:pt x="13618" y="2168"/>
                </a:cubicBezTo>
                <a:lnTo>
                  <a:pt x="13257" y="509"/>
                </a:lnTo>
                <a:cubicBezTo>
                  <a:pt x="13192" y="213"/>
                  <a:pt x="12932" y="0"/>
                  <a:pt x="12628" y="0"/>
                </a:cubicBezTo>
                <a:lnTo>
                  <a:pt x="8972" y="0"/>
                </a:lnTo>
                <a:cubicBezTo>
                  <a:pt x="8668" y="0"/>
                  <a:pt x="8404" y="213"/>
                  <a:pt x="8343" y="509"/>
                </a:cubicBezTo>
                <a:lnTo>
                  <a:pt x="7982" y="2168"/>
                </a:lnTo>
                <a:cubicBezTo>
                  <a:pt x="7541" y="2312"/>
                  <a:pt x="7107" y="2490"/>
                  <a:pt x="6695" y="2703"/>
                </a:cubicBezTo>
                <a:lnTo>
                  <a:pt x="5264" y="1785"/>
                </a:lnTo>
                <a:cubicBezTo>
                  <a:pt x="5008" y="1622"/>
                  <a:pt x="4676" y="1658"/>
                  <a:pt x="4459" y="1872"/>
                </a:cubicBezTo>
                <a:lnTo>
                  <a:pt x="1872" y="4459"/>
                </a:lnTo>
                <a:cubicBezTo>
                  <a:pt x="1658" y="4672"/>
                  <a:pt x="1622" y="5008"/>
                  <a:pt x="1785" y="5264"/>
                </a:cubicBezTo>
                <a:lnTo>
                  <a:pt x="2703" y="6695"/>
                </a:lnTo>
                <a:cubicBezTo>
                  <a:pt x="2493" y="7111"/>
                  <a:pt x="2312" y="7541"/>
                  <a:pt x="2168" y="7982"/>
                </a:cubicBezTo>
                <a:lnTo>
                  <a:pt x="509" y="8343"/>
                </a:lnTo>
                <a:cubicBezTo>
                  <a:pt x="213" y="8408"/>
                  <a:pt x="0" y="8668"/>
                  <a:pt x="0" y="8972"/>
                </a:cubicBezTo>
                <a:lnTo>
                  <a:pt x="0" y="12628"/>
                </a:lnTo>
                <a:cubicBezTo>
                  <a:pt x="0" y="12932"/>
                  <a:pt x="213" y="13196"/>
                  <a:pt x="509" y="13257"/>
                </a:cubicBezTo>
                <a:lnTo>
                  <a:pt x="2168" y="13618"/>
                </a:lnTo>
                <a:cubicBezTo>
                  <a:pt x="2312" y="14059"/>
                  <a:pt x="2490" y="14493"/>
                  <a:pt x="2703" y="14905"/>
                </a:cubicBezTo>
                <a:lnTo>
                  <a:pt x="1785" y="16336"/>
                </a:lnTo>
                <a:cubicBezTo>
                  <a:pt x="1622" y="16592"/>
                  <a:pt x="1658" y="16924"/>
                  <a:pt x="1872" y="17141"/>
                </a:cubicBezTo>
                <a:lnTo>
                  <a:pt x="4459" y="19728"/>
                </a:lnTo>
                <a:cubicBezTo>
                  <a:pt x="4672" y="19942"/>
                  <a:pt x="5008" y="19978"/>
                  <a:pt x="5264" y="19815"/>
                </a:cubicBezTo>
                <a:lnTo>
                  <a:pt x="6695" y="18897"/>
                </a:lnTo>
                <a:cubicBezTo>
                  <a:pt x="7111" y="19107"/>
                  <a:pt x="7541" y="19288"/>
                  <a:pt x="7982" y="19432"/>
                </a:cubicBezTo>
                <a:lnTo>
                  <a:pt x="8343" y="21091"/>
                </a:lnTo>
                <a:cubicBezTo>
                  <a:pt x="8408" y="21387"/>
                  <a:pt x="8668" y="21600"/>
                  <a:pt x="8972" y="21600"/>
                </a:cubicBezTo>
                <a:lnTo>
                  <a:pt x="12628" y="21600"/>
                </a:lnTo>
                <a:cubicBezTo>
                  <a:pt x="12932" y="21600"/>
                  <a:pt x="13196" y="21387"/>
                  <a:pt x="13257" y="21091"/>
                </a:cubicBezTo>
                <a:lnTo>
                  <a:pt x="13618" y="19432"/>
                </a:lnTo>
                <a:cubicBezTo>
                  <a:pt x="14059" y="19288"/>
                  <a:pt x="14493" y="19110"/>
                  <a:pt x="14905" y="18897"/>
                </a:cubicBezTo>
                <a:lnTo>
                  <a:pt x="16336" y="19815"/>
                </a:lnTo>
                <a:cubicBezTo>
                  <a:pt x="16592" y="19978"/>
                  <a:pt x="16924" y="19942"/>
                  <a:pt x="17141" y="19728"/>
                </a:cubicBezTo>
                <a:lnTo>
                  <a:pt x="19728" y="17141"/>
                </a:lnTo>
                <a:cubicBezTo>
                  <a:pt x="19942" y="16928"/>
                  <a:pt x="19978" y="16592"/>
                  <a:pt x="19815" y="16336"/>
                </a:cubicBezTo>
                <a:lnTo>
                  <a:pt x="18897" y="14905"/>
                </a:lnTo>
                <a:cubicBezTo>
                  <a:pt x="19107" y="14489"/>
                  <a:pt x="19288" y="14059"/>
                  <a:pt x="19432" y="13618"/>
                </a:cubicBezTo>
                <a:lnTo>
                  <a:pt x="21091" y="13257"/>
                </a:lnTo>
                <a:cubicBezTo>
                  <a:pt x="21387" y="13192"/>
                  <a:pt x="21600" y="12932"/>
                  <a:pt x="21600" y="12628"/>
                </a:cubicBezTo>
                <a:lnTo>
                  <a:pt x="21600" y="8972"/>
                </a:lnTo>
                <a:cubicBezTo>
                  <a:pt x="21600" y="8672"/>
                  <a:pt x="21387" y="8408"/>
                  <a:pt x="21091" y="8343"/>
                </a:cubicBezTo>
                <a:close/>
                <a:moveTo>
                  <a:pt x="14677" y="10800"/>
                </a:moveTo>
                <a:cubicBezTo>
                  <a:pt x="14677" y="12935"/>
                  <a:pt x="12939" y="14670"/>
                  <a:pt x="10807" y="14670"/>
                </a:cubicBezTo>
                <a:cubicBezTo>
                  <a:pt x="8675" y="14670"/>
                  <a:pt x="6937" y="12932"/>
                  <a:pt x="6937" y="10800"/>
                </a:cubicBezTo>
                <a:cubicBezTo>
                  <a:pt x="6937" y="8668"/>
                  <a:pt x="8675" y="6930"/>
                  <a:pt x="10807" y="6930"/>
                </a:cubicBezTo>
                <a:cubicBezTo>
                  <a:pt x="12939" y="6930"/>
                  <a:pt x="14677" y="8668"/>
                  <a:pt x="14677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614" name="Graphic 2"/>
          <p:cNvGrpSpPr/>
          <p:nvPr/>
        </p:nvGrpSpPr>
        <p:grpSpPr>
          <a:xfrm>
            <a:off x="4930721" y="4069200"/>
            <a:ext cx="372030" cy="372089"/>
            <a:chOff x="0" y="0"/>
            <a:chExt cx="372028" cy="372088"/>
          </a:xfrm>
        </p:grpSpPr>
        <p:sp>
          <p:nvSpPr>
            <p:cNvPr id="609" name="Graphic 2"/>
            <p:cNvSpPr/>
            <p:nvPr/>
          </p:nvSpPr>
          <p:spPr>
            <a:xfrm>
              <a:off x="30996" y="30953"/>
              <a:ext cx="310093" cy="31007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38" fill="norm" stroke="1" extrusionOk="0">
                  <a:moveTo>
                    <a:pt x="21110" y="7498"/>
                  </a:moveTo>
                  <a:cubicBezTo>
                    <a:pt x="20044" y="4164"/>
                    <a:pt x="17403" y="1547"/>
                    <a:pt x="14045" y="485"/>
                  </a:cubicBezTo>
                  <a:cubicBezTo>
                    <a:pt x="11950" y="-162"/>
                    <a:pt x="9658" y="-162"/>
                    <a:pt x="7555" y="485"/>
                  </a:cubicBezTo>
                  <a:cubicBezTo>
                    <a:pt x="4197" y="1543"/>
                    <a:pt x="1560" y="4164"/>
                    <a:pt x="490" y="7498"/>
                  </a:cubicBezTo>
                  <a:cubicBezTo>
                    <a:pt x="166" y="8539"/>
                    <a:pt x="0" y="9621"/>
                    <a:pt x="0" y="10718"/>
                  </a:cubicBezTo>
                  <a:cubicBezTo>
                    <a:pt x="0" y="16629"/>
                    <a:pt x="4845" y="21438"/>
                    <a:pt x="10800" y="21438"/>
                  </a:cubicBezTo>
                  <a:cubicBezTo>
                    <a:pt x="16755" y="21438"/>
                    <a:pt x="21600" y="16629"/>
                    <a:pt x="21600" y="10718"/>
                  </a:cubicBezTo>
                  <a:cubicBezTo>
                    <a:pt x="21600" y="9625"/>
                    <a:pt x="21434" y="8543"/>
                    <a:pt x="21110" y="7498"/>
                  </a:cubicBezTo>
                  <a:close/>
                  <a:moveTo>
                    <a:pt x="11878" y="10722"/>
                  </a:moveTo>
                  <a:cubicBezTo>
                    <a:pt x="11878" y="11314"/>
                    <a:pt x="11395" y="11796"/>
                    <a:pt x="10796" y="11796"/>
                  </a:cubicBezTo>
                  <a:lnTo>
                    <a:pt x="5396" y="11796"/>
                  </a:lnTo>
                  <a:cubicBezTo>
                    <a:pt x="4800" y="11796"/>
                    <a:pt x="4314" y="11318"/>
                    <a:pt x="4314" y="10722"/>
                  </a:cubicBezTo>
                  <a:cubicBezTo>
                    <a:pt x="4314" y="10131"/>
                    <a:pt x="4796" y="9649"/>
                    <a:pt x="5396" y="9649"/>
                  </a:cubicBezTo>
                  <a:lnTo>
                    <a:pt x="9714" y="9649"/>
                  </a:lnTo>
                  <a:lnTo>
                    <a:pt x="9714" y="5363"/>
                  </a:lnTo>
                  <a:cubicBezTo>
                    <a:pt x="9714" y="4772"/>
                    <a:pt x="10196" y="4289"/>
                    <a:pt x="10796" y="4289"/>
                  </a:cubicBezTo>
                  <a:cubicBezTo>
                    <a:pt x="11395" y="4289"/>
                    <a:pt x="11878" y="4768"/>
                    <a:pt x="11878" y="5363"/>
                  </a:cubicBezTo>
                  <a:lnTo>
                    <a:pt x="11878" y="10722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10" name="Graphic 2"/>
            <p:cNvSpPr/>
            <p:nvPr/>
          </p:nvSpPr>
          <p:spPr>
            <a:xfrm>
              <a:off x="234894" y="0"/>
              <a:ext cx="137135" cy="1371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57" y="3653"/>
                  </a:moveTo>
                  <a:cubicBezTo>
                    <a:pt x="8721" y="6309"/>
                    <a:pt x="15289" y="12874"/>
                    <a:pt x="17936" y="21215"/>
                  </a:cubicBezTo>
                  <a:cubicBezTo>
                    <a:pt x="17973" y="21344"/>
                    <a:pt x="18000" y="21472"/>
                    <a:pt x="18037" y="21600"/>
                  </a:cubicBezTo>
                  <a:cubicBezTo>
                    <a:pt x="20281" y="19256"/>
                    <a:pt x="21600" y="16134"/>
                    <a:pt x="21600" y="12792"/>
                  </a:cubicBezTo>
                  <a:cubicBezTo>
                    <a:pt x="21600" y="5741"/>
                    <a:pt x="15856" y="0"/>
                    <a:pt x="8803" y="0"/>
                  </a:cubicBezTo>
                  <a:cubicBezTo>
                    <a:pt x="5459" y="0"/>
                    <a:pt x="2345" y="1319"/>
                    <a:pt x="0" y="3562"/>
                  </a:cubicBezTo>
                  <a:cubicBezTo>
                    <a:pt x="128" y="3589"/>
                    <a:pt x="247" y="3617"/>
                    <a:pt x="357" y="365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11" name="Graphic 2"/>
            <p:cNvSpPr/>
            <p:nvPr/>
          </p:nvSpPr>
          <p:spPr>
            <a:xfrm>
              <a:off x="-1" y="0"/>
              <a:ext cx="137193" cy="1371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53" y="21243"/>
                  </a:moveTo>
                  <a:cubicBezTo>
                    <a:pt x="6309" y="12879"/>
                    <a:pt x="12874" y="6311"/>
                    <a:pt x="21215" y="3664"/>
                  </a:cubicBezTo>
                  <a:cubicBezTo>
                    <a:pt x="21344" y="3627"/>
                    <a:pt x="21472" y="3600"/>
                    <a:pt x="21600" y="3563"/>
                  </a:cubicBezTo>
                  <a:cubicBezTo>
                    <a:pt x="19256" y="1319"/>
                    <a:pt x="16134" y="0"/>
                    <a:pt x="12792" y="0"/>
                  </a:cubicBezTo>
                  <a:cubicBezTo>
                    <a:pt x="5741" y="0"/>
                    <a:pt x="0" y="5743"/>
                    <a:pt x="0" y="12797"/>
                  </a:cubicBezTo>
                  <a:cubicBezTo>
                    <a:pt x="0" y="16140"/>
                    <a:pt x="1319" y="19255"/>
                    <a:pt x="3562" y="21600"/>
                  </a:cubicBezTo>
                  <a:cubicBezTo>
                    <a:pt x="3589" y="21481"/>
                    <a:pt x="3617" y="21362"/>
                    <a:pt x="3653" y="2124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12" name="Graphic 2"/>
            <p:cNvSpPr/>
            <p:nvPr/>
          </p:nvSpPr>
          <p:spPr>
            <a:xfrm>
              <a:off x="264264" y="320677"/>
              <a:ext cx="45800" cy="514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9" h="21600" fill="norm" stroke="1" extrusionOk="0">
                  <a:moveTo>
                    <a:pt x="11756" y="0"/>
                  </a:moveTo>
                  <a:cubicBezTo>
                    <a:pt x="8090" y="2663"/>
                    <a:pt x="4163" y="5033"/>
                    <a:pt x="0" y="7037"/>
                  </a:cubicBezTo>
                  <a:lnTo>
                    <a:pt x="7724" y="18546"/>
                  </a:lnTo>
                  <a:cubicBezTo>
                    <a:pt x="9059" y="20525"/>
                    <a:pt x="11337" y="21600"/>
                    <a:pt x="13641" y="21600"/>
                  </a:cubicBezTo>
                  <a:cubicBezTo>
                    <a:pt x="14897" y="21600"/>
                    <a:pt x="16181" y="21282"/>
                    <a:pt x="17333" y="20598"/>
                  </a:cubicBezTo>
                  <a:cubicBezTo>
                    <a:pt x="20605" y="18692"/>
                    <a:pt x="21600" y="14660"/>
                    <a:pt x="19558" y="11631"/>
                  </a:cubicBezTo>
                  <a:lnTo>
                    <a:pt x="11756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13" name="Graphic 2"/>
            <p:cNvSpPr/>
            <p:nvPr/>
          </p:nvSpPr>
          <p:spPr>
            <a:xfrm>
              <a:off x="62023" y="320677"/>
              <a:ext cx="45799" cy="514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9" h="21600" fill="norm" stroke="1" extrusionOk="0">
                  <a:moveTo>
                    <a:pt x="8863" y="0"/>
                  </a:moveTo>
                  <a:lnTo>
                    <a:pt x="1061" y="11631"/>
                  </a:lnTo>
                  <a:cubicBezTo>
                    <a:pt x="-981" y="14685"/>
                    <a:pt x="14" y="18692"/>
                    <a:pt x="3287" y="20598"/>
                  </a:cubicBezTo>
                  <a:cubicBezTo>
                    <a:pt x="4438" y="21258"/>
                    <a:pt x="5722" y="21600"/>
                    <a:pt x="6978" y="21600"/>
                  </a:cubicBezTo>
                  <a:cubicBezTo>
                    <a:pt x="9309" y="21600"/>
                    <a:pt x="11586" y="20525"/>
                    <a:pt x="12895" y="18546"/>
                  </a:cubicBezTo>
                  <a:lnTo>
                    <a:pt x="20619" y="7037"/>
                  </a:lnTo>
                  <a:cubicBezTo>
                    <a:pt x="16456" y="5033"/>
                    <a:pt x="12529" y="2663"/>
                    <a:pt x="8863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615" name="Step 01…"/>
          <p:cNvSpPr txBox="1"/>
          <p:nvPr/>
        </p:nvSpPr>
        <p:spPr>
          <a:xfrm>
            <a:off x="1272255" y="2655510"/>
            <a:ext cx="2276603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616" name="Step 01…"/>
          <p:cNvSpPr txBox="1"/>
          <p:nvPr/>
        </p:nvSpPr>
        <p:spPr>
          <a:xfrm>
            <a:off x="1272255" y="4010505"/>
            <a:ext cx="2276603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617" name="Step 01…"/>
          <p:cNvSpPr txBox="1"/>
          <p:nvPr/>
        </p:nvSpPr>
        <p:spPr>
          <a:xfrm>
            <a:off x="8645295" y="1655075"/>
            <a:ext cx="2276603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618" name="Step 01…"/>
          <p:cNvSpPr txBox="1"/>
          <p:nvPr/>
        </p:nvSpPr>
        <p:spPr>
          <a:xfrm>
            <a:off x="8645295" y="4010505"/>
            <a:ext cx="2276603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0" name="Slide Number Placeholder 4"/>
          <p:cNvSpPr txBox="1"/>
          <p:nvPr>
            <p:ph type="sldNum" sz="quarter" idx="2"/>
          </p:nvPr>
        </p:nvSpPr>
        <p:spPr>
          <a:xfrm>
            <a:off x="10756416" y="6121400"/>
            <a:ext cx="165482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621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622" name="Graphic 2"/>
          <p:cNvSpPr/>
          <p:nvPr/>
        </p:nvSpPr>
        <p:spPr>
          <a:xfrm>
            <a:off x="5713777" y="4736323"/>
            <a:ext cx="946392" cy="84212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704" y="21600"/>
                </a:moveTo>
                <a:lnTo>
                  <a:pt x="4896" y="21600"/>
                </a:lnTo>
                <a:cubicBezTo>
                  <a:pt x="2191" y="21600"/>
                  <a:pt x="0" y="19137"/>
                  <a:pt x="0" y="16098"/>
                </a:cubicBezTo>
                <a:lnTo>
                  <a:pt x="0" y="0"/>
                </a:lnTo>
                <a:lnTo>
                  <a:pt x="21600" y="0"/>
                </a:lnTo>
                <a:lnTo>
                  <a:pt x="21600" y="16098"/>
                </a:lnTo>
                <a:cubicBezTo>
                  <a:pt x="21600" y="19137"/>
                  <a:pt x="19409" y="21600"/>
                  <a:pt x="16704" y="21600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623" name="Graphic 2"/>
          <p:cNvSpPr/>
          <p:nvPr/>
        </p:nvSpPr>
        <p:spPr>
          <a:xfrm>
            <a:off x="6181414" y="2867529"/>
            <a:ext cx="1267706" cy="19491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373" fill="norm" stroke="1" extrusionOk="0">
                <a:moveTo>
                  <a:pt x="7425" y="4861"/>
                </a:moveTo>
                <a:cubicBezTo>
                  <a:pt x="8263" y="4431"/>
                  <a:pt x="7591" y="3660"/>
                  <a:pt x="7591" y="3660"/>
                </a:cubicBezTo>
                <a:lnTo>
                  <a:pt x="7594" y="3660"/>
                </a:lnTo>
                <a:cubicBezTo>
                  <a:pt x="7372" y="3337"/>
                  <a:pt x="7247" y="2982"/>
                  <a:pt x="7247" y="2607"/>
                </a:cubicBezTo>
                <a:cubicBezTo>
                  <a:pt x="7247" y="1168"/>
                  <a:pt x="9060" y="0"/>
                  <a:pt x="11297" y="0"/>
                </a:cubicBezTo>
                <a:cubicBezTo>
                  <a:pt x="13534" y="0"/>
                  <a:pt x="15348" y="1167"/>
                  <a:pt x="15348" y="2607"/>
                </a:cubicBezTo>
                <a:cubicBezTo>
                  <a:pt x="15348" y="2982"/>
                  <a:pt x="15223" y="3337"/>
                  <a:pt x="15001" y="3660"/>
                </a:cubicBezTo>
                <a:lnTo>
                  <a:pt x="15003" y="3660"/>
                </a:lnTo>
                <a:cubicBezTo>
                  <a:pt x="15003" y="3660"/>
                  <a:pt x="14332" y="4431"/>
                  <a:pt x="15169" y="4861"/>
                </a:cubicBezTo>
                <a:lnTo>
                  <a:pt x="21600" y="4861"/>
                </a:lnTo>
                <a:cubicBezTo>
                  <a:pt x="20282" y="9140"/>
                  <a:pt x="15547" y="11651"/>
                  <a:pt x="11867" y="14245"/>
                </a:cubicBezTo>
                <a:cubicBezTo>
                  <a:pt x="7794" y="17115"/>
                  <a:pt x="8070" y="19997"/>
                  <a:pt x="8112" y="20186"/>
                </a:cubicBezTo>
                <a:cubicBezTo>
                  <a:pt x="8426" y="21600"/>
                  <a:pt x="0" y="21358"/>
                  <a:pt x="0" y="21358"/>
                </a:cubicBezTo>
                <a:lnTo>
                  <a:pt x="0" y="4861"/>
                </a:lnTo>
                <a:lnTo>
                  <a:pt x="7425" y="4861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624" name="Graphic 2"/>
          <p:cNvSpPr/>
          <p:nvPr/>
        </p:nvSpPr>
        <p:spPr>
          <a:xfrm>
            <a:off x="5754274" y="1804848"/>
            <a:ext cx="1715610" cy="15059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4" h="21600" fill="norm" stroke="1" extrusionOk="0">
                <a:moveTo>
                  <a:pt x="2979" y="6116"/>
                </a:moveTo>
                <a:cubicBezTo>
                  <a:pt x="3408" y="6116"/>
                  <a:pt x="3814" y="6222"/>
                  <a:pt x="4182" y="6408"/>
                </a:cubicBezTo>
                <a:lnTo>
                  <a:pt x="4182" y="6406"/>
                </a:lnTo>
                <a:cubicBezTo>
                  <a:pt x="4182" y="6406"/>
                  <a:pt x="4853" y="6835"/>
                  <a:pt x="5350" y="6477"/>
                </a:cubicBezTo>
                <a:lnTo>
                  <a:pt x="5350" y="0"/>
                </a:lnTo>
                <a:cubicBezTo>
                  <a:pt x="5927" y="0"/>
                  <a:pt x="6506" y="56"/>
                  <a:pt x="7076" y="167"/>
                </a:cubicBezTo>
                <a:cubicBezTo>
                  <a:pt x="14572" y="1623"/>
                  <a:pt x="19989" y="6157"/>
                  <a:pt x="21262" y="15266"/>
                </a:cubicBezTo>
                <a:cubicBezTo>
                  <a:pt x="21600" y="17684"/>
                  <a:pt x="21551" y="19766"/>
                  <a:pt x="21234" y="21600"/>
                </a:cubicBezTo>
                <a:lnTo>
                  <a:pt x="16505" y="21600"/>
                </a:lnTo>
                <a:cubicBezTo>
                  <a:pt x="15889" y="21039"/>
                  <a:pt x="16383" y="20029"/>
                  <a:pt x="16383" y="20029"/>
                </a:cubicBezTo>
                <a:lnTo>
                  <a:pt x="16381" y="20029"/>
                </a:lnTo>
                <a:cubicBezTo>
                  <a:pt x="16544" y="19608"/>
                  <a:pt x="16636" y="19142"/>
                  <a:pt x="16636" y="18652"/>
                </a:cubicBezTo>
                <a:cubicBezTo>
                  <a:pt x="16636" y="16769"/>
                  <a:pt x="15303" y="15242"/>
                  <a:pt x="13658" y="15242"/>
                </a:cubicBezTo>
                <a:cubicBezTo>
                  <a:pt x="12013" y="15242"/>
                  <a:pt x="10679" y="16769"/>
                  <a:pt x="10679" y="18652"/>
                </a:cubicBezTo>
                <a:cubicBezTo>
                  <a:pt x="10679" y="19142"/>
                  <a:pt x="10771" y="19608"/>
                  <a:pt x="10934" y="20029"/>
                </a:cubicBezTo>
                <a:lnTo>
                  <a:pt x="10933" y="20029"/>
                </a:lnTo>
                <a:cubicBezTo>
                  <a:pt x="10933" y="20029"/>
                  <a:pt x="11426" y="21039"/>
                  <a:pt x="10811" y="21600"/>
                </a:cubicBezTo>
                <a:lnTo>
                  <a:pt x="5349" y="21600"/>
                </a:lnTo>
                <a:lnTo>
                  <a:pt x="5349" y="12573"/>
                </a:lnTo>
                <a:cubicBezTo>
                  <a:pt x="4852" y="12215"/>
                  <a:pt x="4181" y="12644"/>
                  <a:pt x="4181" y="12644"/>
                </a:cubicBezTo>
                <a:lnTo>
                  <a:pt x="4181" y="12642"/>
                </a:lnTo>
                <a:cubicBezTo>
                  <a:pt x="3813" y="12828"/>
                  <a:pt x="3407" y="12934"/>
                  <a:pt x="2978" y="12934"/>
                </a:cubicBezTo>
                <a:cubicBezTo>
                  <a:pt x="1333" y="12934"/>
                  <a:pt x="0" y="11407"/>
                  <a:pt x="0" y="9524"/>
                </a:cubicBezTo>
                <a:cubicBezTo>
                  <a:pt x="2" y="7643"/>
                  <a:pt x="1335" y="6116"/>
                  <a:pt x="2979" y="6116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625" name="Graphic 2"/>
          <p:cNvSpPr/>
          <p:nvPr/>
        </p:nvSpPr>
        <p:spPr>
          <a:xfrm>
            <a:off x="4913514" y="2867529"/>
            <a:ext cx="1685161" cy="194927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373" fill="norm" stroke="1" extrusionOk="0">
                <a:moveTo>
                  <a:pt x="0" y="4860"/>
                </a:moveTo>
                <a:lnTo>
                  <a:pt x="4561" y="4860"/>
                </a:lnTo>
                <a:cubicBezTo>
                  <a:pt x="5191" y="4431"/>
                  <a:pt x="4686" y="3659"/>
                  <a:pt x="4686" y="3659"/>
                </a:cubicBezTo>
                <a:lnTo>
                  <a:pt x="4688" y="3659"/>
                </a:lnTo>
                <a:cubicBezTo>
                  <a:pt x="4521" y="3337"/>
                  <a:pt x="4427" y="2981"/>
                  <a:pt x="4427" y="2607"/>
                </a:cubicBezTo>
                <a:cubicBezTo>
                  <a:pt x="4427" y="1167"/>
                  <a:pt x="5791" y="0"/>
                  <a:pt x="7474" y="0"/>
                </a:cubicBezTo>
                <a:cubicBezTo>
                  <a:pt x="9156" y="0"/>
                  <a:pt x="10521" y="1167"/>
                  <a:pt x="10521" y="2607"/>
                </a:cubicBezTo>
                <a:cubicBezTo>
                  <a:pt x="10521" y="2981"/>
                  <a:pt x="10427" y="3337"/>
                  <a:pt x="10260" y="3659"/>
                </a:cubicBezTo>
                <a:lnTo>
                  <a:pt x="10262" y="3659"/>
                </a:lnTo>
                <a:cubicBezTo>
                  <a:pt x="10262" y="3659"/>
                  <a:pt x="9757" y="4431"/>
                  <a:pt x="10387" y="4860"/>
                </a:cubicBezTo>
                <a:lnTo>
                  <a:pt x="16252" y="4860"/>
                </a:lnTo>
                <a:lnTo>
                  <a:pt x="16252" y="10174"/>
                </a:lnTo>
                <a:cubicBezTo>
                  <a:pt x="16741" y="10343"/>
                  <a:pt x="17322" y="10066"/>
                  <a:pt x="17322" y="10066"/>
                </a:cubicBezTo>
                <a:lnTo>
                  <a:pt x="17322" y="10067"/>
                </a:lnTo>
                <a:cubicBezTo>
                  <a:pt x="17699" y="9924"/>
                  <a:pt x="18115" y="9844"/>
                  <a:pt x="18553" y="9844"/>
                </a:cubicBezTo>
                <a:cubicBezTo>
                  <a:pt x="20235" y="9844"/>
                  <a:pt x="21600" y="11011"/>
                  <a:pt x="21600" y="12450"/>
                </a:cubicBezTo>
                <a:cubicBezTo>
                  <a:pt x="21600" y="13889"/>
                  <a:pt x="20236" y="15057"/>
                  <a:pt x="18553" y="15057"/>
                </a:cubicBezTo>
                <a:cubicBezTo>
                  <a:pt x="18115" y="15057"/>
                  <a:pt x="17699" y="14976"/>
                  <a:pt x="17322" y="14834"/>
                </a:cubicBezTo>
                <a:lnTo>
                  <a:pt x="17322" y="14835"/>
                </a:lnTo>
                <a:cubicBezTo>
                  <a:pt x="17322" y="14835"/>
                  <a:pt x="16741" y="14558"/>
                  <a:pt x="16252" y="14727"/>
                </a:cubicBezTo>
                <a:lnTo>
                  <a:pt x="16252" y="21358"/>
                </a:lnTo>
                <a:cubicBezTo>
                  <a:pt x="16252" y="21358"/>
                  <a:pt x="10151" y="21600"/>
                  <a:pt x="10149" y="20186"/>
                </a:cubicBezTo>
                <a:cubicBezTo>
                  <a:pt x="10149" y="19996"/>
                  <a:pt x="10388" y="17115"/>
                  <a:pt x="7325" y="14245"/>
                </a:cubicBezTo>
                <a:cubicBezTo>
                  <a:pt x="4554" y="11650"/>
                  <a:pt x="992" y="9140"/>
                  <a:pt x="0" y="4860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626" name="Graphic 2"/>
          <p:cNvSpPr/>
          <p:nvPr/>
        </p:nvSpPr>
        <p:spPr>
          <a:xfrm>
            <a:off x="5595144" y="4703429"/>
            <a:ext cx="1154274" cy="19124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811" y="21600"/>
                </a:moveTo>
                <a:lnTo>
                  <a:pt x="1789" y="21600"/>
                </a:lnTo>
                <a:cubicBezTo>
                  <a:pt x="802" y="21600"/>
                  <a:pt x="0" y="16769"/>
                  <a:pt x="0" y="10800"/>
                </a:cubicBezTo>
                <a:cubicBezTo>
                  <a:pt x="0" y="4838"/>
                  <a:pt x="800" y="0"/>
                  <a:pt x="1789" y="0"/>
                </a:cubicBezTo>
                <a:lnTo>
                  <a:pt x="19811" y="0"/>
                </a:lnTo>
                <a:cubicBezTo>
                  <a:pt x="20798" y="0"/>
                  <a:pt x="21600" y="4831"/>
                  <a:pt x="21600" y="10800"/>
                </a:cubicBezTo>
                <a:cubicBezTo>
                  <a:pt x="21600" y="16762"/>
                  <a:pt x="20798" y="21600"/>
                  <a:pt x="19811" y="21600"/>
                </a:cubicBezTo>
                <a:close/>
              </a:path>
            </a:pathLst>
          </a:custGeom>
          <a:solidFill>
            <a:srgbClr val="26096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627" name="Graphic 2"/>
          <p:cNvSpPr/>
          <p:nvPr/>
        </p:nvSpPr>
        <p:spPr>
          <a:xfrm>
            <a:off x="5595144" y="5038394"/>
            <a:ext cx="1154274" cy="19124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811" y="21600"/>
                </a:moveTo>
                <a:lnTo>
                  <a:pt x="1789" y="21600"/>
                </a:lnTo>
                <a:cubicBezTo>
                  <a:pt x="802" y="21600"/>
                  <a:pt x="0" y="16769"/>
                  <a:pt x="0" y="10800"/>
                </a:cubicBezTo>
                <a:cubicBezTo>
                  <a:pt x="0" y="4838"/>
                  <a:pt x="800" y="0"/>
                  <a:pt x="1789" y="0"/>
                </a:cubicBezTo>
                <a:lnTo>
                  <a:pt x="19811" y="0"/>
                </a:lnTo>
                <a:cubicBezTo>
                  <a:pt x="20798" y="0"/>
                  <a:pt x="21600" y="4831"/>
                  <a:pt x="21600" y="10800"/>
                </a:cubicBezTo>
                <a:cubicBezTo>
                  <a:pt x="21600" y="16769"/>
                  <a:pt x="20798" y="21600"/>
                  <a:pt x="19811" y="21600"/>
                </a:cubicBezTo>
                <a:close/>
              </a:path>
            </a:pathLst>
          </a:custGeom>
          <a:solidFill>
            <a:srgbClr val="26096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628" name="Graphic 2"/>
          <p:cNvSpPr/>
          <p:nvPr/>
        </p:nvSpPr>
        <p:spPr>
          <a:xfrm>
            <a:off x="4722116" y="1279553"/>
            <a:ext cx="1374468" cy="18563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154" h="21600" fill="norm" stroke="1" extrusionOk="0">
                <a:moveTo>
                  <a:pt x="444" y="16802"/>
                </a:moveTo>
                <a:cubicBezTo>
                  <a:pt x="-1446" y="9470"/>
                  <a:pt x="2851" y="4253"/>
                  <a:pt x="10535" y="692"/>
                </a:cubicBezTo>
                <a:cubicBezTo>
                  <a:pt x="11120" y="421"/>
                  <a:pt x="11733" y="189"/>
                  <a:pt x="12366" y="0"/>
                </a:cubicBezTo>
                <a:lnTo>
                  <a:pt x="14701" y="4916"/>
                </a:lnTo>
                <a:cubicBezTo>
                  <a:pt x="14286" y="5351"/>
                  <a:pt x="13396" y="5246"/>
                  <a:pt x="13396" y="5246"/>
                </a:cubicBezTo>
                <a:lnTo>
                  <a:pt x="13397" y="5246"/>
                </a:lnTo>
                <a:cubicBezTo>
                  <a:pt x="12927" y="5225"/>
                  <a:pt x="12444" y="5278"/>
                  <a:pt x="11975" y="5419"/>
                </a:cubicBezTo>
                <a:cubicBezTo>
                  <a:pt x="10174" y="5957"/>
                  <a:pt x="9264" y="7553"/>
                  <a:pt x="9943" y="8982"/>
                </a:cubicBezTo>
                <a:cubicBezTo>
                  <a:pt x="10622" y="10412"/>
                  <a:pt x="12633" y="11133"/>
                  <a:pt x="14433" y="10595"/>
                </a:cubicBezTo>
                <a:cubicBezTo>
                  <a:pt x="14902" y="10454"/>
                  <a:pt x="15309" y="10241"/>
                  <a:pt x="15645" y="9979"/>
                </a:cubicBezTo>
                <a:lnTo>
                  <a:pt x="15646" y="9980"/>
                </a:lnTo>
                <a:cubicBezTo>
                  <a:pt x="15646" y="9980"/>
                  <a:pt x="16226" y="9434"/>
                  <a:pt x="16899" y="9543"/>
                </a:cubicBezTo>
                <a:lnTo>
                  <a:pt x="20154" y="16396"/>
                </a:lnTo>
                <a:lnTo>
                  <a:pt x="13877" y="18274"/>
                </a:lnTo>
                <a:cubicBezTo>
                  <a:pt x="13000" y="18050"/>
                  <a:pt x="13176" y="17121"/>
                  <a:pt x="13176" y="17121"/>
                </a:cubicBezTo>
                <a:lnTo>
                  <a:pt x="13175" y="17122"/>
                </a:lnTo>
                <a:cubicBezTo>
                  <a:pt x="13202" y="16749"/>
                  <a:pt x="13135" y="16366"/>
                  <a:pt x="12958" y="15994"/>
                </a:cubicBezTo>
                <a:cubicBezTo>
                  <a:pt x="12279" y="14564"/>
                  <a:pt x="10268" y="13843"/>
                  <a:pt x="8468" y="14381"/>
                </a:cubicBezTo>
                <a:cubicBezTo>
                  <a:pt x="6666" y="14920"/>
                  <a:pt x="5757" y="16516"/>
                  <a:pt x="6435" y="17944"/>
                </a:cubicBezTo>
                <a:cubicBezTo>
                  <a:pt x="6613" y="18317"/>
                  <a:pt x="6881" y="18640"/>
                  <a:pt x="7211" y="18906"/>
                </a:cubicBezTo>
                <a:lnTo>
                  <a:pt x="7210" y="18907"/>
                </a:lnTo>
                <a:cubicBezTo>
                  <a:pt x="7210" y="18907"/>
                  <a:pt x="8115" y="19512"/>
                  <a:pt x="7643" y="20139"/>
                </a:cubicBezTo>
                <a:lnTo>
                  <a:pt x="2761" y="21600"/>
                </a:lnTo>
                <a:cubicBezTo>
                  <a:pt x="1751" y="20311"/>
                  <a:pt x="946" y="18747"/>
                  <a:pt x="444" y="16802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632" name="Graphic 2"/>
          <p:cNvGrpSpPr/>
          <p:nvPr/>
        </p:nvGrpSpPr>
        <p:grpSpPr>
          <a:xfrm>
            <a:off x="6695140" y="3455358"/>
            <a:ext cx="357592" cy="359211"/>
            <a:chOff x="0" y="0"/>
            <a:chExt cx="357590" cy="359210"/>
          </a:xfrm>
        </p:grpSpPr>
        <p:sp>
          <p:nvSpPr>
            <p:cNvPr id="629" name="Graphic 2"/>
            <p:cNvSpPr/>
            <p:nvPr/>
          </p:nvSpPr>
          <p:spPr>
            <a:xfrm>
              <a:off x="0" y="36336"/>
              <a:ext cx="323004" cy="3228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2" y="21600"/>
                  </a:moveTo>
                  <a:cubicBezTo>
                    <a:pt x="16766" y="21600"/>
                    <a:pt x="21600" y="16764"/>
                    <a:pt x="21600" y="10798"/>
                  </a:cubicBezTo>
                  <a:cubicBezTo>
                    <a:pt x="21600" y="8963"/>
                    <a:pt x="21144" y="7236"/>
                    <a:pt x="20335" y="5723"/>
                  </a:cubicBezTo>
                  <a:cubicBezTo>
                    <a:pt x="20248" y="5736"/>
                    <a:pt x="20157" y="5740"/>
                    <a:pt x="20070" y="5740"/>
                  </a:cubicBezTo>
                  <a:cubicBezTo>
                    <a:pt x="20018" y="5740"/>
                    <a:pt x="19966" y="5736"/>
                    <a:pt x="19913" y="5736"/>
                  </a:cubicBezTo>
                  <a:lnTo>
                    <a:pt x="18540" y="5632"/>
                  </a:lnTo>
                  <a:lnTo>
                    <a:pt x="17553" y="6619"/>
                  </a:lnTo>
                  <a:cubicBezTo>
                    <a:pt x="18305" y="7836"/>
                    <a:pt x="18744" y="9267"/>
                    <a:pt x="18744" y="10798"/>
                  </a:cubicBezTo>
                  <a:cubicBezTo>
                    <a:pt x="18744" y="15181"/>
                    <a:pt x="15188" y="18739"/>
                    <a:pt x="10807" y="18739"/>
                  </a:cubicBezTo>
                  <a:cubicBezTo>
                    <a:pt x="6425" y="18739"/>
                    <a:pt x="2865" y="15181"/>
                    <a:pt x="2865" y="10798"/>
                  </a:cubicBezTo>
                  <a:cubicBezTo>
                    <a:pt x="2865" y="6414"/>
                    <a:pt x="6420" y="2857"/>
                    <a:pt x="10802" y="2857"/>
                  </a:cubicBezTo>
                  <a:cubicBezTo>
                    <a:pt x="12337" y="2857"/>
                    <a:pt x="13771" y="3292"/>
                    <a:pt x="14980" y="4049"/>
                  </a:cubicBezTo>
                  <a:lnTo>
                    <a:pt x="15875" y="3153"/>
                  </a:lnTo>
                  <a:lnTo>
                    <a:pt x="15753" y="1579"/>
                  </a:lnTo>
                  <a:cubicBezTo>
                    <a:pt x="15745" y="1452"/>
                    <a:pt x="15745" y="1326"/>
                    <a:pt x="15758" y="1205"/>
                  </a:cubicBezTo>
                  <a:cubicBezTo>
                    <a:pt x="14271" y="435"/>
                    <a:pt x="12584" y="0"/>
                    <a:pt x="10798" y="0"/>
                  </a:cubicBezTo>
                  <a:cubicBezTo>
                    <a:pt x="4838" y="0"/>
                    <a:pt x="0" y="4836"/>
                    <a:pt x="0" y="10802"/>
                  </a:cubicBezTo>
                  <a:cubicBezTo>
                    <a:pt x="4" y="16760"/>
                    <a:pt x="4838" y="21600"/>
                    <a:pt x="10802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30" name="Graphic 2"/>
            <p:cNvSpPr/>
            <p:nvPr/>
          </p:nvSpPr>
          <p:spPr>
            <a:xfrm>
              <a:off x="82098" y="118111"/>
              <a:ext cx="159000" cy="1590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791" y="5137"/>
                  </a:moveTo>
                  <a:cubicBezTo>
                    <a:pt x="10933" y="5137"/>
                    <a:pt x="11074" y="5146"/>
                    <a:pt x="11224" y="5155"/>
                  </a:cubicBezTo>
                  <a:lnTo>
                    <a:pt x="15366" y="1015"/>
                  </a:lnTo>
                  <a:cubicBezTo>
                    <a:pt x="13979" y="362"/>
                    <a:pt x="12434" y="0"/>
                    <a:pt x="10800" y="0"/>
                  </a:cubicBezTo>
                  <a:cubicBezTo>
                    <a:pt x="4830" y="0"/>
                    <a:pt x="0" y="4828"/>
                    <a:pt x="0" y="10796"/>
                  </a:cubicBezTo>
                  <a:cubicBezTo>
                    <a:pt x="0" y="16763"/>
                    <a:pt x="4830" y="21600"/>
                    <a:pt x="10800" y="21600"/>
                  </a:cubicBezTo>
                  <a:cubicBezTo>
                    <a:pt x="16770" y="21600"/>
                    <a:pt x="21600" y="16772"/>
                    <a:pt x="21600" y="10804"/>
                  </a:cubicBezTo>
                  <a:cubicBezTo>
                    <a:pt x="21600" y="9171"/>
                    <a:pt x="21238" y="7627"/>
                    <a:pt x="20584" y="6241"/>
                  </a:cubicBezTo>
                  <a:lnTo>
                    <a:pt x="16443" y="10381"/>
                  </a:lnTo>
                  <a:cubicBezTo>
                    <a:pt x="16452" y="10522"/>
                    <a:pt x="16461" y="10663"/>
                    <a:pt x="16461" y="10813"/>
                  </a:cubicBezTo>
                  <a:cubicBezTo>
                    <a:pt x="16461" y="13938"/>
                    <a:pt x="13926" y="16480"/>
                    <a:pt x="10791" y="16480"/>
                  </a:cubicBezTo>
                  <a:cubicBezTo>
                    <a:pt x="7656" y="16480"/>
                    <a:pt x="5131" y="13938"/>
                    <a:pt x="5131" y="10813"/>
                  </a:cubicBezTo>
                  <a:cubicBezTo>
                    <a:pt x="5122" y="7680"/>
                    <a:pt x="7665" y="5137"/>
                    <a:pt x="10791" y="513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31" name="Graphic 2"/>
            <p:cNvSpPr/>
            <p:nvPr/>
          </p:nvSpPr>
          <p:spPr>
            <a:xfrm>
              <a:off x="161957" y="-1"/>
              <a:ext cx="195634" cy="1969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6" h="21600" fill="norm" stroke="1" extrusionOk="0">
                  <a:moveTo>
                    <a:pt x="18187" y="5888"/>
                  </a:moveTo>
                  <a:lnTo>
                    <a:pt x="19233" y="4840"/>
                  </a:lnTo>
                  <a:cubicBezTo>
                    <a:pt x="19710" y="4363"/>
                    <a:pt x="19710" y="3586"/>
                    <a:pt x="19233" y="3108"/>
                  </a:cubicBezTo>
                  <a:lnTo>
                    <a:pt x="18507" y="2374"/>
                  </a:lnTo>
                  <a:cubicBezTo>
                    <a:pt x="18265" y="2131"/>
                    <a:pt x="17952" y="2017"/>
                    <a:pt x="17646" y="2017"/>
                  </a:cubicBezTo>
                  <a:cubicBezTo>
                    <a:pt x="17339" y="2017"/>
                    <a:pt x="17019" y="2139"/>
                    <a:pt x="16784" y="2374"/>
                  </a:cubicBezTo>
                  <a:lnTo>
                    <a:pt x="15581" y="3579"/>
                  </a:lnTo>
                  <a:lnTo>
                    <a:pt x="15332" y="378"/>
                  </a:lnTo>
                  <a:cubicBezTo>
                    <a:pt x="15317" y="143"/>
                    <a:pt x="15118" y="0"/>
                    <a:pt x="14919" y="0"/>
                  </a:cubicBezTo>
                  <a:cubicBezTo>
                    <a:pt x="14819" y="0"/>
                    <a:pt x="14712" y="36"/>
                    <a:pt x="14627" y="121"/>
                  </a:cubicBezTo>
                  <a:lnTo>
                    <a:pt x="9900" y="4855"/>
                  </a:lnTo>
                  <a:cubicBezTo>
                    <a:pt x="9473" y="5282"/>
                    <a:pt x="9259" y="5874"/>
                    <a:pt x="9302" y="6473"/>
                  </a:cubicBezTo>
                  <a:lnTo>
                    <a:pt x="9316" y="6658"/>
                  </a:lnTo>
                  <a:lnTo>
                    <a:pt x="9544" y="9624"/>
                  </a:lnTo>
                  <a:lnTo>
                    <a:pt x="388" y="18791"/>
                  </a:lnTo>
                  <a:cubicBezTo>
                    <a:pt x="217" y="18962"/>
                    <a:pt x="111" y="19198"/>
                    <a:pt x="89" y="19440"/>
                  </a:cubicBezTo>
                  <a:lnTo>
                    <a:pt x="4" y="20481"/>
                  </a:lnTo>
                  <a:cubicBezTo>
                    <a:pt x="-46" y="21087"/>
                    <a:pt x="431" y="21600"/>
                    <a:pt x="1029" y="21600"/>
                  </a:cubicBezTo>
                  <a:cubicBezTo>
                    <a:pt x="1043" y="21600"/>
                    <a:pt x="1065" y="21600"/>
                    <a:pt x="1086" y="21600"/>
                  </a:cubicBezTo>
                  <a:lnTo>
                    <a:pt x="2182" y="21543"/>
                  </a:lnTo>
                  <a:cubicBezTo>
                    <a:pt x="2439" y="21529"/>
                    <a:pt x="2681" y="21422"/>
                    <a:pt x="2859" y="21244"/>
                  </a:cubicBezTo>
                  <a:lnTo>
                    <a:pt x="4169" y="19932"/>
                  </a:lnTo>
                  <a:lnTo>
                    <a:pt x="7145" y="16952"/>
                  </a:lnTo>
                  <a:lnTo>
                    <a:pt x="7216" y="16881"/>
                  </a:lnTo>
                  <a:lnTo>
                    <a:pt x="10291" y="13801"/>
                  </a:lnTo>
                  <a:lnTo>
                    <a:pt x="12149" y="11941"/>
                  </a:lnTo>
                  <a:lnTo>
                    <a:pt x="14848" y="12147"/>
                  </a:lnTo>
                  <a:lnTo>
                    <a:pt x="14969" y="12154"/>
                  </a:lnTo>
                  <a:cubicBezTo>
                    <a:pt x="15026" y="12162"/>
                    <a:pt x="15075" y="12162"/>
                    <a:pt x="15125" y="12162"/>
                  </a:cubicBezTo>
                  <a:cubicBezTo>
                    <a:pt x="15674" y="12162"/>
                    <a:pt x="16193" y="11948"/>
                    <a:pt x="16585" y="11556"/>
                  </a:cubicBezTo>
                  <a:lnTo>
                    <a:pt x="21305" y="6829"/>
                  </a:lnTo>
                  <a:cubicBezTo>
                    <a:pt x="21554" y="6580"/>
                    <a:pt x="21397" y="6152"/>
                    <a:pt x="21041" y="6124"/>
                  </a:cubicBezTo>
                  <a:lnTo>
                    <a:pt x="18187" y="5888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636" name="Graphic 2"/>
          <p:cNvGrpSpPr/>
          <p:nvPr/>
        </p:nvGrpSpPr>
        <p:grpSpPr>
          <a:xfrm>
            <a:off x="6646777" y="2329038"/>
            <a:ext cx="342246" cy="285108"/>
            <a:chOff x="0" y="0"/>
            <a:chExt cx="342244" cy="285107"/>
          </a:xfrm>
        </p:grpSpPr>
        <p:sp>
          <p:nvSpPr>
            <p:cNvPr id="633" name="Graphic 2"/>
            <p:cNvSpPr/>
            <p:nvPr/>
          </p:nvSpPr>
          <p:spPr>
            <a:xfrm>
              <a:off x="114146" y="-1"/>
              <a:ext cx="114083" cy="641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880" y="21600"/>
                  </a:moveTo>
                  <a:cubicBezTo>
                    <a:pt x="17391" y="21600"/>
                    <a:pt x="16185" y="19455"/>
                    <a:pt x="16185" y="16808"/>
                  </a:cubicBezTo>
                  <a:lnTo>
                    <a:pt x="16185" y="9607"/>
                  </a:lnTo>
                  <a:lnTo>
                    <a:pt x="5391" y="9607"/>
                  </a:lnTo>
                  <a:lnTo>
                    <a:pt x="5391" y="16808"/>
                  </a:lnTo>
                  <a:cubicBezTo>
                    <a:pt x="5391" y="19455"/>
                    <a:pt x="4185" y="21600"/>
                    <a:pt x="2695" y="21600"/>
                  </a:cubicBezTo>
                  <a:cubicBezTo>
                    <a:pt x="1206" y="21600"/>
                    <a:pt x="0" y="19455"/>
                    <a:pt x="0" y="16808"/>
                  </a:cubicBezTo>
                  <a:lnTo>
                    <a:pt x="0" y="9607"/>
                  </a:lnTo>
                  <a:cubicBezTo>
                    <a:pt x="0" y="4311"/>
                    <a:pt x="2425" y="0"/>
                    <a:pt x="5403" y="0"/>
                  </a:cubicBezTo>
                  <a:lnTo>
                    <a:pt x="16197" y="0"/>
                  </a:lnTo>
                  <a:cubicBezTo>
                    <a:pt x="19175" y="0"/>
                    <a:pt x="21600" y="4311"/>
                    <a:pt x="21600" y="9607"/>
                  </a:cubicBezTo>
                  <a:lnTo>
                    <a:pt x="21600" y="16808"/>
                  </a:lnTo>
                  <a:cubicBezTo>
                    <a:pt x="21588" y="19434"/>
                    <a:pt x="20381" y="21600"/>
                    <a:pt x="1888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34" name="Graphic 2"/>
            <p:cNvSpPr/>
            <p:nvPr/>
          </p:nvSpPr>
          <p:spPr>
            <a:xfrm>
              <a:off x="-1" y="137093"/>
              <a:ext cx="342182" cy="14801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1440" y="7826"/>
                  </a:moveTo>
                  <a:cubicBezTo>
                    <a:pt x="11280" y="7968"/>
                    <a:pt x="11042" y="8073"/>
                    <a:pt x="10800" y="8073"/>
                  </a:cubicBezTo>
                  <a:cubicBezTo>
                    <a:pt x="10558" y="8073"/>
                    <a:pt x="10324" y="7968"/>
                    <a:pt x="10107" y="7779"/>
                  </a:cubicBezTo>
                  <a:lnTo>
                    <a:pt x="0" y="0"/>
                  </a:lnTo>
                  <a:lnTo>
                    <a:pt x="0" y="15880"/>
                  </a:lnTo>
                  <a:cubicBezTo>
                    <a:pt x="0" y="19039"/>
                    <a:pt x="1108" y="21600"/>
                    <a:pt x="2474" y="21600"/>
                  </a:cubicBezTo>
                  <a:lnTo>
                    <a:pt x="19126" y="21600"/>
                  </a:lnTo>
                  <a:cubicBezTo>
                    <a:pt x="20492" y="21600"/>
                    <a:pt x="21600" y="19039"/>
                    <a:pt x="21600" y="15880"/>
                  </a:cubicBezTo>
                  <a:lnTo>
                    <a:pt x="21600" y="0"/>
                  </a:lnTo>
                  <a:lnTo>
                    <a:pt x="11440" y="7826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35" name="Graphic 2"/>
            <p:cNvSpPr/>
            <p:nvPr/>
          </p:nvSpPr>
          <p:spPr>
            <a:xfrm>
              <a:off x="64" y="42771"/>
              <a:ext cx="342181" cy="1283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89" fill="norm" stroke="1" extrusionOk="0">
                  <a:moveTo>
                    <a:pt x="21600" y="6595"/>
                  </a:moveTo>
                  <a:lnTo>
                    <a:pt x="21600" y="12085"/>
                  </a:lnTo>
                  <a:lnTo>
                    <a:pt x="11017" y="21491"/>
                  </a:lnTo>
                  <a:cubicBezTo>
                    <a:pt x="10944" y="21567"/>
                    <a:pt x="10874" y="21589"/>
                    <a:pt x="10800" y="21589"/>
                  </a:cubicBezTo>
                  <a:cubicBezTo>
                    <a:pt x="10726" y="21589"/>
                    <a:pt x="10656" y="21567"/>
                    <a:pt x="10583" y="21491"/>
                  </a:cubicBezTo>
                  <a:lnTo>
                    <a:pt x="0" y="12085"/>
                  </a:lnTo>
                  <a:lnTo>
                    <a:pt x="0" y="6595"/>
                  </a:lnTo>
                  <a:cubicBezTo>
                    <a:pt x="0" y="2953"/>
                    <a:pt x="1108" y="0"/>
                    <a:pt x="2474" y="0"/>
                  </a:cubicBezTo>
                  <a:lnTo>
                    <a:pt x="19126" y="0"/>
                  </a:lnTo>
                  <a:cubicBezTo>
                    <a:pt x="20492" y="-11"/>
                    <a:pt x="21600" y="2942"/>
                    <a:pt x="21600" y="659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637" name="Graphic 2"/>
          <p:cNvSpPr/>
          <p:nvPr/>
        </p:nvSpPr>
        <p:spPr>
          <a:xfrm>
            <a:off x="4961097" y="2043087"/>
            <a:ext cx="329961" cy="3299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94" y="8340"/>
                </a:moveTo>
                <a:lnTo>
                  <a:pt x="19434" y="7979"/>
                </a:lnTo>
                <a:cubicBezTo>
                  <a:pt x="19289" y="7536"/>
                  <a:pt x="19111" y="7106"/>
                  <a:pt x="18898" y="6689"/>
                </a:cubicBezTo>
                <a:lnTo>
                  <a:pt x="19817" y="5260"/>
                </a:lnTo>
                <a:cubicBezTo>
                  <a:pt x="19983" y="5004"/>
                  <a:pt x="19945" y="4668"/>
                  <a:pt x="19732" y="4455"/>
                </a:cubicBezTo>
                <a:lnTo>
                  <a:pt x="17145" y="1868"/>
                </a:lnTo>
                <a:cubicBezTo>
                  <a:pt x="16932" y="1655"/>
                  <a:pt x="16596" y="1617"/>
                  <a:pt x="16340" y="1783"/>
                </a:cubicBezTo>
                <a:lnTo>
                  <a:pt x="14911" y="2702"/>
                </a:lnTo>
                <a:cubicBezTo>
                  <a:pt x="14494" y="2489"/>
                  <a:pt x="14064" y="2311"/>
                  <a:pt x="13621" y="2166"/>
                </a:cubicBezTo>
                <a:lnTo>
                  <a:pt x="13260" y="506"/>
                </a:lnTo>
                <a:cubicBezTo>
                  <a:pt x="13196" y="208"/>
                  <a:pt x="12932" y="0"/>
                  <a:pt x="12630" y="0"/>
                </a:cubicBezTo>
                <a:lnTo>
                  <a:pt x="8970" y="0"/>
                </a:lnTo>
                <a:cubicBezTo>
                  <a:pt x="8668" y="0"/>
                  <a:pt x="8404" y="213"/>
                  <a:pt x="8340" y="506"/>
                </a:cubicBezTo>
                <a:lnTo>
                  <a:pt x="7979" y="2166"/>
                </a:lnTo>
                <a:cubicBezTo>
                  <a:pt x="7536" y="2311"/>
                  <a:pt x="7106" y="2489"/>
                  <a:pt x="6689" y="2702"/>
                </a:cubicBezTo>
                <a:lnTo>
                  <a:pt x="5260" y="1783"/>
                </a:lnTo>
                <a:cubicBezTo>
                  <a:pt x="5004" y="1617"/>
                  <a:pt x="4668" y="1655"/>
                  <a:pt x="4455" y="1868"/>
                </a:cubicBezTo>
                <a:lnTo>
                  <a:pt x="1868" y="4455"/>
                </a:lnTo>
                <a:cubicBezTo>
                  <a:pt x="1655" y="4668"/>
                  <a:pt x="1617" y="5004"/>
                  <a:pt x="1783" y="5260"/>
                </a:cubicBezTo>
                <a:lnTo>
                  <a:pt x="2702" y="6689"/>
                </a:lnTo>
                <a:cubicBezTo>
                  <a:pt x="2489" y="7106"/>
                  <a:pt x="2311" y="7536"/>
                  <a:pt x="2166" y="7979"/>
                </a:cubicBezTo>
                <a:lnTo>
                  <a:pt x="506" y="8340"/>
                </a:lnTo>
                <a:cubicBezTo>
                  <a:pt x="208" y="8404"/>
                  <a:pt x="0" y="8668"/>
                  <a:pt x="0" y="8970"/>
                </a:cubicBezTo>
                <a:lnTo>
                  <a:pt x="0" y="12630"/>
                </a:lnTo>
                <a:cubicBezTo>
                  <a:pt x="0" y="12932"/>
                  <a:pt x="213" y="13196"/>
                  <a:pt x="506" y="13260"/>
                </a:cubicBezTo>
                <a:lnTo>
                  <a:pt x="2166" y="13621"/>
                </a:lnTo>
                <a:cubicBezTo>
                  <a:pt x="2311" y="14064"/>
                  <a:pt x="2489" y="14494"/>
                  <a:pt x="2702" y="14911"/>
                </a:cubicBezTo>
                <a:lnTo>
                  <a:pt x="1783" y="16340"/>
                </a:lnTo>
                <a:cubicBezTo>
                  <a:pt x="1617" y="16596"/>
                  <a:pt x="1655" y="16932"/>
                  <a:pt x="1868" y="17145"/>
                </a:cubicBezTo>
                <a:lnTo>
                  <a:pt x="4455" y="19732"/>
                </a:lnTo>
                <a:cubicBezTo>
                  <a:pt x="4668" y="19945"/>
                  <a:pt x="5004" y="19983"/>
                  <a:pt x="5260" y="19817"/>
                </a:cubicBezTo>
                <a:lnTo>
                  <a:pt x="6689" y="18898"/>
                </a:lnTo>
                <a:cubicBezTo>
                  <a:pt x="7106" y="19111"/>
                  <a:pt x="7536" y="19289"/>
                  <a:pt x="7979" y="19434"/>
                </a:cubicBezTo>
                <a:lnTo>
                  <a:pt x="8340" y="21094"/>
                </a:lnTo>
                <a:cubicBezTo>
                  <a:pt x="8404" y="21391"/>
                  <a:pt x="8668" y="21600"/>
                  <a:pt x="8970" y="21600"/>
                </a:cubicBezTo>
                <a:lnTo>
                  <a:pt x="12630" y="21600"/>
                </a:lnTo>
                <a:cubicBezTo>
                  <a:pt x="12932" y="21600"/>
                  <a:pt x="13196" y="21387"/>
                  <a:pt x="13260" y="21094"/>
                </a:cubicBezTo>
                <a:lnTo>
                  <a:pt x="13621" y="19434"/>
                </a:lnTo>
                <a:cubicBezTo>
                  <a:pt x="14064" y="19289"/>
                  <a:pt x="14494" y="19111"/>
                  <a:pt x="14911" y="18898"/>
                </a:cubicBezTo>
                <a:lnTo>
                  <a:pt x="16340" y="19817"/>
                </a:lnTo>
                <a:cubicBezTo>
                  <a:pt x="16596" y="19983"/>
                  <a:pt x="16932" y="19945"/>
                  <a:pt x="17145" y="19732"/>
                </a:cubicBezTo>
                <a:lnTo>
                  <a:pt x="19732" y="17145"/>
                </a:lnTo>
                <a:cubicBezTo>
                  <a:pt x="19945" y="16932"/>
                  <a:pt x="19983" y="16596"/>
                  <a:pt x="19817" y="16340"/>
                </a:cubicBezTo>
                <a:lnTo>
                  <a:pt x="18898" y="14911"/>
                </a:lnTo>
                <a:cubicBezTo>
                  <a:pt x="19111" y="14494"/>
                  <a:pt x="19289" y="14064"/>
                  <a:pt x="19434" y="13621"/>
                </a:cubicBezTo>
                <a:lnTo>
                  <a:pt x="21094" y="13260"/>
                </a:lnTo>
                <a:cubicBezTo>
                  <a:pt x="21392" y="13196"/>
                  <a:pt x="21600" y="12932"/>
                  <a:pt x="21600" y="12630"/>
                </a:cubicBezTo>
                <a:lnTo>
                  <a:pt x="21600" y="8970"/>
                </a:lnTo>
                <a:cubicBezTo>
                  <a:pt x="21600" y="8664"/>
                  <a:pt x="21392" y="8404"/>
                  <a:pt x="21094" y="8340"/>
                </a:cubicBezTo>
                <a:close/>
                <a:moveTo>
                  <a:pt x="14672" y="10800"/>
                </a:moveTo>
                <a:cubicBezTo>
                  <a:pt x="14672" y="12936"/>
                  <a:pt x="12936" y="14672"/>
                  <a:pt x="10800" y="14672"/>
                </a:cubicBezTo>
                <a:cubicBezTo>
                  <a:pt x="8664" y="14672"/>
                  <a:pt x="6928" y="12936"/>
                  <a:pt x="6928" y="10800"/>
                </a:cubicBezTo>
                <a:cubicBezTo>
                  <a:pt x="6928" y="8664"/>
                  <a:pt x="8664" y="6928"/>
                  <a:pt x="10800" y="6928"/>
                </a:cubicBezTo>
                <a:cubicBezTo>
                  <a:pt x="12936" y="6928"/>
                  <a:pt x="14672" y="8664"/>
                  <a:pt x="14672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643" name="Graphic 2"/>
          <p:cNvGrpSpPr/>
          <p:nvPr/>
        </p:nvGrpSpPr>
        <p:grpSpPr>
          <a:xfrm>
            <a:off x="5537291" y="3601681"/>
            <a:ext cx="353429" cy="353361"/>
            <a:chOff x="0" y="0"/>
            <a:chExt cx="353427" cy="353360"/>
          </a:xfrm>
        </p:grpSpPr>
        <p:sp>
          <p:nvSpPr>
            <p:cNvPr id="638" name="Graphic 2"/>
            <p:cNvSpPr/>
            <p:nvPr/>
          </p:nvSpPr>
          <p:spPr>
            <a:xfrm>
              <a:off x="29447" y="29486"/>
              <a:ext cx="294469" cy="2944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36" fill="norm" stroke="1" extrusionOk="0">
                  <a:moveTo>
                    <a:pt x="21109" y="7493"/>
                  </a:moveTo>
                  <a:cubicBezTo>
                    <a:pt x="20046" y="4162"/>
                    <a:pt x="17404" y="1545"/>
                    <a:pt x="14042" y="484"/>
                  </a:cubicBezTo>
                  <a:cubicBezTo>
                    <a:pt x="11949" y="-159"/>
                    <a:pt x="9656" y="-164"/>
                    <a:pt x="7553" y="484"/>
                  </a:cubicBezTo>
                  <a:cubicBezTo>
                    <a:pt x="4196" y="1540"/>
                    <a:pt x="1559" y="4162"/>
                    <a:pt x="491" y="7498"/>
                  </a:cubicBezTo>
                  <a:cubicBezTo>
                    <a:pt x="167" y="8539"/>
                    <a:pt x="0" y="9623"/>
                    <a:pt x="0" y="10716"/>
                  </a:cubicBezTo>
                  <a:cubicBezTo>
                    <a:pt x="0" y="16628"/>
                    <a:pt x="4844" y="21436"/>
                    <a:pt x="10800" y="21436"/>
                  </a:cubicBezTo>
                  <a:cubicBezTo>
                    <a:pt x="16755" y="21436"/>
                    <a:pt x="21600" y="16628"/>
                    <a:pt x="21600" y="10716"/>
                  </a:cubicBezTo>
                  <a:cubicBezTo>
                    <a:pt x="21600" y="9623"/>
                    <a:pt x="21438" y="8539"/>
                    <a:pt x="21109" y="7493"/>
                  </a:cubicBezTo>
                  <a:close/>
                  <a:moveTo>
                    <a:pt x="11882" y="10716"/>
                  </a:moveTo>
                  <a:cubicBezTo>
                    <a:pt x="11882" y="11308"/>
                    <a:pt x="11401" y="11786"/>
                    <a:pt x="10805" y="11786"/>
                  </a:cubicBezTo>
                  <a:lnTo>
                    <a:pt x="5407" y="11786"/>
                  </a:lnTo>
                  <a:cubicBezTo>
                    <a:pt x="4811" y="11786"/>
                    <a:pt x="4330" y="11308"/>
                    <a:pt x="4330" y="10716"/>
                  </a:cubicBezTo>
                  <a:cubicBezTo>
                    <a:pt x="4330" y="10125"/>
                    <a:pt x="4811" y="9647"/>
                    <a:pt x="5407" y="9647"/>
                  </a:cubicBezTo>
                  <a:lnTo>
                    <a:pt x="9727" y="9647"/>
                  </a:lnTo>
                  <a:lnTo>
                    <a:pt x="9727" y="5359"/>
                  </a:lnTo>
                  <a:cubicBezTo>
                    <a:pt x="9727" y="4767"/>
                    <a:pt x="10209" y="4289"/>
                    <a:pt x="10805" y="4289"/>
                  </a:cubicBezTo>
                  <a:cubicBezTo>
                    <a:pt x="11401" y="4289"/>
                    <a:pt x="11882" y="4767"/>
                    <a:pt x="11882" y="5359"/>
                  </a:cubicBezTo>
                  <a:lnTo>
                    <a:pt x="11882" y="10716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39" name="Graphic 2"/>
            <p:cNvSpPr/>
            <p:nvPr/>
          </p:nvSpPr>
          <p:spPr>
            <a:xfrm>
              <a:off x="223159" y="-1"/>
              <a:ext cx="130269" cy="1302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56" y="3665"/>
                  </a:moveTo>
                  <a:cubicBezTo>
                    <a:pt x="8720" y="6316"/>
                    <a:pt x="15284" y="12880"/>
                    <a:pt x="17925" y="21223"/>
                  </a:cubicBezTo>
                  <a:cubicBezTo>
                    <a:pt x="17968" y="21352"/>
                    <a:pt x="17989" y="21481"/>
                    <a:pt x="18032" y="21600"/>
                  </a:cubicBezTo>
                  <a:cubicBezTo>
                    <a:pt x="20274" y="19261"/>
                    <a:pt x="21600" y="16135"/>
                    <a:pt x="21600" y="12794"/>
                  </a:cubicBezTo>
                  <a:cubicBezTo>
                    <a:pt x="21600" y="5745"/>
                    <a:pt x="15866" y="0"/>
                    <a:pt x="8806" y="0"/>
                  </a:cubicBezTo>
                  <a:cubicBezTo>
                    <a:pt x="5465" y="0"/>
                    <a:pt x="2350" y="1326"/>
                    <a:pt x="0" y="3568"/>
                  </a:cubicBezTo>
                  <a:cubicBezTo>
                    <a:pt x="119" y="3600"/>
                    <a:pt x="237" y="3632"/>
                    <a:pt x="356" y="366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40" name="Graphic 2"/>
            <p:cNvSpPr/>
            <p:nvPr/>
          </p:nvSpPr>
          <p:spPr>
            <a:xfrm>
              <a:off x="-1" y="-1"/>
              <a:ext cx="130270" cy="13026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65" y="21244"/>
                  </a:moveTo>
                  <a:cubicBezTo>
                    <a:pt x="6316" y="12880"/>
                    <a:pt x="12880" y="6316"/>
                    <a:pt x="21223" y="3675"/>
                  </a:cubicBezTo>
                  <a:cubicBezTo>
                    <a:pt x="21352" y="3632"/>
                    <a:pt x="21481" y="3611"/>
                    <a:pt x="21600" y="3568"/>
                  </a:cubicBezTo>
                  <a:cubicBezTo>
                    <a:pt x="19261" y="1326"/>
                    <a:pt x="16135" y="0"/>
                    <a:pt x="12794" y="0"/>
                  </a:cubicBezTo>
                  <a:cubicBezTo>
                    <a:pt x="5745" y="0"/>
                    <a:pt x="0" y="5734"/>
                    <a:pt x="0" y="12794"/>
                  </a:cubicBezTo>
                  <a:cubicBezTo>
                    <a:pt x="0" y="16135"/>
                    <a:pt x="1326" y="19250"/>
                    <a:pt x="3557" y="21600"/>
                  </a:cubicBezTo>
                  <a:cubicBezTo>
                    <a:pt x="3600" y="21481"/>
                    <a:pt x="3632" y="21363"/>
                    <a:pt x="3665" y="2124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41" name="Graphic 2"/>
            <p:cNvSpPr/>
            <p:nvPr/>
          </p:nvSpPr>
          <p:spPr>
            <a:xfrm>
              <a:off x="251045" y="304542"/>
              <a:ext cx="43443" cy="488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22" h="21600" fill="norm" stroke="1" extrusionOk="0">
                  <a:moveTo>
                    <a:pt x="11757" y="0"/>
                  </a:moveTo>
                  <a:cubicBezTo>
                    <a:pt x="8085" y="2675"/>
                    <a:pt x="4166" y="5033"/>
                    <a:pt x="0" y="7046"/>
                  </a:cubicBezTo>
                  <a:lnTo>
                    <a:pt x="7714" y="18551"/>
                  </a:lnTo>
                  <a:cubicBezTo>
                    <a:pt x="9041" y="20536"/>
                    <a:pt x="11325" y="21600"/>
                    <a:pt x="13639" y="21600"/>
                  </a:cubicBezTo>
                  <a:cubicBezTo>
                    <a:pt x="14904" y="21600"/>
                    <a:pt x="16200" y="21284"/>
                    <a:pt x="17342" y="20622"/>
                  </a:cubicBezTo>
                  <a:cubicBezTo>
                    <a:pt x="20613" y="18724"/>
                    <a:pt x="21600" y="14697"/>
                    <a:pt x="19563" y="11649"/>
                  </a:cubicBezTo>
                  <a:lnTo>
                    <a:pt x="11757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42" name="Graphic 2"/>
            <p:cNvSpPr/>
            <p:nvPr/>
          </p:nvSpPr>
          <p:spPr>
            <a:xfrm>
              <a:off x="58938" y="304542"/>
              <a:ext cx="43445" cy="488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22" h="21600" fill="norm" stroke="1" extrusionOk="0">
                  <a:moveTo>
                    <a:pt x="8865" y="0"/>
                  </a:moveTo>
                  <a:lnTo>
                    <a:pt x="1059" y="11649"/>
                  </a:lnTo>
                  <a:cubicBezTo>
                    <a:pt x="-978" y="14697"/>
                    <a:pt x="10" y="18724"/>
                    <a:pt x="3280" y="20622"/>
                  </a:cubicBezTo>
                  <a:cubicBezTo>
                    <a:pt x="4422" y="21284"/>
                    <a:pt x="5718" y="21600"/>
                    <a:pt x="6983" y="21600"/>
                  </a:cubicBezTo>
                  <a:cubicBezTo>
                    <a:pt x="9297" y="21600"/>
                    <a:pt x="11581" y="20507"/>
                    <a:pt x="12907" y="18551"/>
                  </a:cubicBezTo>
                  <a:lnTo>
                    <a:pt x="20622" y="7046"/>
                  </a:lnTo>
                  <a:cubicBezTo>
                    <a:pt x="16487" y="5033"/>
                    <a:pt x="12568" y="2646"/>
                    <a:pt x="8865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644" name="Step 01…"/>
          <p:cNvSpPr txBox="1"/>
          <p:nvPr/>
        </p:nvSpPr>
        <p:spPr>
          <a:xfrm>
            <a:off x="1272255" y="2234234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645" name="Step 01…"/>
          <p:cNvSpPr txBox="1"/>
          <p:nvPr/>
        </p:nvSpPr>
        <p:spPr>
          <a:xfrm>
            <a:off x="1272255" y="3762198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646" name="Step 01…"/>
          <p:cNvSpPr txBox="1"/>
          <p:nvPr/>
        </p:nvSpPr>
        <p:spPr>
          <a:xfrm>
            <a:off x="8246769" y="2234234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647" name="Step 01…"/>
          <p:cNvSpPr txBox="1"/>
          <p:nvPr/>
        </p:nvSpPr>
        <p:spPr>
          <a:xfrm>
            <a:off x="8246769" y="3762198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9" name="Slide Number Placeholder 4"/>
          <p:cNvSpPr txBox="1"/>
          <p:nvPr>
            <p:ph type="sldNum" sz="quarter" idx="2"/>
          </p:nvPr>
        </p:nvSpPr>
        <p:spPr>
          <a:xfrm>
            <a:off x="10755527" y="6121400"/>
            <a:ext cx="16637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650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grpSp>
        <p:nvGrpSpPr>
          <p:cNvPr id="709" name="Group"/>
          <p:cNvGrpSpPr/>
          <p:nvPr/>
        </p:nvGrpSpPr>
        <p:grpSpPr>
          <a:xfrm>
            <a:off x="4035683" y="1478749"/>
            <a:ext cx="4120634" cy="3900502"/>
            <a:chOff x="0" y="0"/>
            <a:chExt cx="4120633" cy="3900501"/>
          </a:xfrm>
        </p:grpSpPr>
        <p:sp>
          <p:nvSpPr>
            <p:cNvPr id="651" name="Graphic 2"/>
            <p:cNvSpPr/>
            <p:nvPr/>
          </p:nvSpPr>
          <p:spPr>
            <a:xfrm>
              <a:off x="633833" y="517797"/>
              <a:ext cx="2864820" cy="2864820"/>
            </a:xfrm>
            <a:prstGeom prst="ellipse">
              <a:avLst/>
            </a:prstGeom>
            <a:noFill/>
            <a:ln w="11892" cap="flat">
              <a:solidFill>
                <a:srgbClr val="000000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52" name="Graphic 2"/>
            <p:cNvSpPr/>
            <p:nvPr/>
          </p:nvSpPr>
          <p:spPr>
            <a:xfrm>
              <a:off x="2212879" y="2555198"/>
              <a:ext cx="1170110" cy="13453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74" fill="norm" stroke="1" extrusionOk="0">
                  <a:moveTo>
                    <a:pt x="21600" y="16033"/>
                  </a:moveTo>
                  <a:lnTo>
                    <a:pt x="21600" y="5541"/>
                  </a:lnTo>
                  <a:cubicBezTo>
                    <a:pt x="21600" y="5435"/>
                    <a:pt x="21535" y="5338"/>
                    <a:pt x="21430" y="5285"/>
                  </a:cubicBezTo>
                  <a:lnTo>
                    <a:pt x="10970" y="40"/>
                  </a:lnTo>
                  <a:cubicBezTo>
                    <a:pt x="10865" y="-13"/>
                    <a:pt x="10735" y="-13"/>
                    <a:pt x="10630" y="40"/>
                  </a:cubicBezTo>
                  <a:lnTo>
                    <a:pt x="170" y="5285"/>
                  </a:lnTo>
                  <a:cubicBezTo>
                    <a:pt x="65" y="5338"/>
                    <a:pt x="0" y="5435"/>
                    <a:pt x="0" y="5541"/>
                  </a:cubicBezTo>
                  <a:lnTo>
                    <a:pt x="0" y="16033"/>
                  </a:lnTo>
                  <a:cubicBezTo>
                    <a:pt x="0" y="16139"/>
                    <a:pt x="65" y="16236"/>
                    <a:pt x="170" y="16289"/>
                  </a:cubicBezTo>
                  <a:lnTo>
                    <a:pt x="10630" y="21534"/>
                  </a:lnTo>
                  <a:cubicBezTo>
                    <a:pt x="10735" y="21587"/>
                    <a:pt x="10865" y="21587"/>
                    <a:pt x="10970" y="21534"/>
                  </a:cubicBezTo>
                  <a:lnTo>
                    <a:pt x="21430" y="16289"/>
                  </a:lnTo>
                  <a:cubicBezTo>
                    <a:pt x="21535" y="16236"/>
                    <a:pt x="21600" y="16139"/>
                    <a:pt x="21600" y="16033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53" name="Graphic 2"/>
            <p:cNvSpPr/>
            <p:nvPr/>
          </p:nvSpPr>
          <p:spPr>
            <a:xfrm>
              <a:off x="2950643" y="1277376"/>
              <a:ext cx="1169991" cy="13456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75" fill="norm" stroke="1" extrusionOk="0">
                  <a:moveTo>
                    <a:pt x="21600" y="16039"/>
                  </a:moveTo>
                  <a:lnTo>
                    <a:pt x="21600" y="5535"/>
                  </a:lnTo>
                  <a:cubicBezTo>
                    <a:pt x="21600" y="5434"/>
                    <a:pt x="21538" y="5340"/>
                    <a:pt x="21437" y="5290"/>
                  </a:cubicBezTo>
                  <a:lnTo>
                    <a:pt x="10963" y="38"/>
                  </a:lnTo>
                  <a:cubicBezTo>
                    <a:pt x="10862" y="-13"/>
                    <a:pt x="10737" y="-13"/>
                    <a:pt x="10637" y="38"/>
                  </a:cubicBezTo>
                  <a:lnTo>
                    <a:pt x="163" y="5290"/>
                  </a:lnTo>
                  <a:cubicBezTo>
                    <a:pt x="62" y="5340"/>
                    <a:pt x="0" y="5434"/>
                    <a:pt x="0" y="5535"/>
                  </a:cubicBezTo>
                  <a:lnTo>
                    <a:pt x="0" y="16039"/>
                  </a:lnTo>
                  <a:cubicBezTo>
                    <a:pt x="0" y="16140"/>
                    <a:pt x="62" y="16234"/>
                    <a:pt x="163" y="16284"/>
                  </a:cubicBezTo>
                  <a:lnTo>
                    <a:pt x="10637" y="21536"/>
                  </a:lnTo>
                  <a:cubicBezTo>
                    <a:pt x="10738" y="21587"/>
                    <a:pt x="10863" y="21587"/>
                    <a:pt x="10963" y="21536"/>
                  </a:cubicBezTo>
                  <a:lnTo>
                    <a:pt x="21437" y="16284"/>
                  </a:lnTo>
                  <a:cubicBezTo>
                    <a:pt x="21537" y="16234"/>
                    <a:pt x="21600" y="16140"/>
                    <a:pt x="21600" y="16039"/>
                  </a:cubicBez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54" name="Graphic 2"/>
            <p:cNvSpPr/>
            <p:nvPr/>
          </p:nvSpPr>
          <p:spPr>
            <a:xfrm>
              <a:off x="737585" y="2555198"/>
              <a:ext cx="1170110" cy="13453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74" fill="norm" stroke="1" extrusionOk="0">
                  <a:moveTo>
                    <a:pt x="21600" y="16033"/>
                  </a:moveTo>
                  <a:lnTo>
                    <a:pt x="21600" y="5541"/>
                  </a:lnTo>
                  <a:cubicBezTo>
                    <a:pt x="21600" y="5435"/>
                    <a:pt x="21535" y="5338"/>
                    <a:pt x="21430" y="5285"/>
                  </a:cubicBezTo>
                  <a:lnTo>
                    <a:pt x="10970" y="40"/>
                  </a:lnTo>
                  <a:cubicBezTo>
                    <a:pt x="10865" y="-13"/>
                    <a:pt x="10735" y="-13"/>
                    <a:pt x="10630" y="40"/>
                  </a:cubicBezTo>
                  <a:lnTo>
                    <a:pt x="170" y="5285"/>
                  </a:lnTo>
                  <a:cubicBezTo>
                    <a:pt x="65" y="5338"/>
                    <a:pt x="0" y="5435"/>
                    <a:pt x="0" y="5541"/>
                  </a:cubicBezTo>
                  <a:lnTo>
                    <a:pt x="0" y="16033"/>
                  </a:lnTo>
                  <a:cubicBezTo>
                    <a:pt x="0" y="16139"/>
                    <a:pt x="65" y="16236"/>
                    <a:pt x="170" y="16289"/>
                  </a:cubicBezTo>
                  <a:lnTo>
                    <a:pt x="10630" y="21534"/>
                  </a:lnTo>
                  <a:cubicBezTo>
                    <a:pt x="10735" y="21587"/>
                    <a:pt x="10865" y="21587"/>
                    <a:pt x="10970" y="21534"/>
                  </a:cubicBezTo>
                  <a:lnTo>
                    <a:pt x="21430" y="16289"/>
                  </a:lnTo>
                  <a:cubicBezTo>
                    <a:pt x="21535" y="16236"/>
                    <a:pt x="21600" y="16139"/>
                    <a:pt x="21600" y="16033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55" name="Graphic 2"/>
            <p:cNvSpPr/>
            <p:nvPr/>
          </p:nvSpPr>
          <p:spPr>
            <a:xfrm>
              <a:off x="0" y="1277659"/>
              <a:ext cx="1170050" cy="13451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73" fill="norm" stroke="1" extrusionOk="0">
                  <a:moveTo>
                    <a:pt x="21600" y="16032"/>
                  </a:moveTo>
                  <a:lnTo>
                    <a:pt x="21600" y="5543"/>
                  </a:lnTo>
                  <a:cubicBezTo>
                    <a:pt x="21600" y="5436"/>
                    <a:pt x="21534" y="5338"/>
                    <a:pt x="21427" y="5285"/>
                  </a:cubicBezTo>
                  <a:lnTo>
                    <a:pt x="10972" y="40"/>
                  </a:lnTo>
                  <a:cubicBezTo>
                    <a:pt x="10865" y="-13"/>
                    <a:pt x="10735" y="-13"/>
                    <a:pt x="10628" y="40"/>
                  </a:cubicBezTo>
                  <a:lnTo>
                    <a:pt x="173" y="5285"/>
                  </a:lnTo>
                  <a:cubicBezTo>
                    <a:pt x="66" y="5337"/>
                    <a:pt x="0" y="5435"/>
                    <a:pt x="0" y="5542"/>
                  </a:cubicBezTo>
                  <a:lnTo>
                    <a:pt x="0" y="16031"/>
                  </a:lnTo>
                  <a:cubicBezTo>
                    <a:pt x="0" y="16138"/>
                    <a:pt x="66" y="16236"/>
                    <a:pt x="173" y="16289"/>
                  </a:cubicBezTo>
                  <a:lnTo>
                    <a:pt x="10628" y="21534"/>
                  </a:lnTo>
                  <a:cubicBezTo>
                    <a:pt x="10735" y="21587"/>
                    <a:pt x="10865" y="21587"/>
                    <a:pt x="10972" y="21534"/>
                  </a:cubicBezTo>
                  <a:lnTo>
                    <a:pt x="21427" y="16289"/>
                  </a:lnTo>
                  <a:cubicBezTo>
                    <a:pt x="21534" y="16237"/>
                    <a:pt x="21600" y="16138"/>
                    <a:pt x="21600" y="16032"/>
                  </a:cubicBez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56" name="Graphic 2"/>
            <p:cNvSpPr/>
            <p:nvPr/>
          </p:nvSpPr>
          <p:spPr>
            <a:xfrm>
              <a:off x="2212879" y="60"/>
              <a:ext cx="1170110" cy="13450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73" fill="norm" stroke="1" extrusionOk="0">
                  <a:moveTo>
                    <a:pt x="21600" y="5546"/>
                  </a:moveTo>
                  <a:lnTo>
                    <a:pt x="21600" y="16026"/>
                  </a:lnTo>
                  <a:cubicBezTo>
                    <a:pt x="21600" y="16136"/>
                    <a:pt x="21533" y="16237"/>
                    <a:pt x="21423" y="16292"/>
                  </a:cubicBezTo>
                  <a:lnTo>
                    <a:pt x="10977" y="21532"/>
                  </a:lnTo>
                  <a:cubicBezTo>
                    <a:pt x="10868" y="21586"/>
                    <a:pt x="10733" y="21586"/>
                    <a:pt x="10623" y="21532"/>
                  </a:cubicBezTo>
                  <a:lnTo>
                    <a:pt x="177" y="16292"/>
                  </a:lnTo>
                  <a:cubicBezTo>
                    <a:pt x="68" y="16237"/>
                    <a:pt x="0" y="16135"/>
                    <a:pt x="0" y="16026"/>
                  </a:cubicBezTo>
                  <a:lnTo>
                    <a:pt x="0" y="5546"/>
                  </a:lnTo>
                  <a:cubicBezTo>
                    <a:pt x="0" y="5436"/>
                    <a:pt x="67" y="5335"/>
                    <a:pt x="177" y="5280"/>
                  </a:cubicBezTo>
                  <a:lnTo>
                    <a:pt x="10623" y="40"/>
                  </a:lnTo>
                  <a:cubicBezTo>
                    <a:pt x="10732" y="-14"/>
                    <a:pt x="10867" y="-14"/>
                    <a:pt x="10977" y="40"/>
                  </a:cubicBezTo>
                  <a:lnTo>
                    <a:pt x="21423" y="5280"/>
                  </a:lnTo>
                  <a:cubicBezTo>
                    <a:pt x="21533" y="5335"/>
                    <a:pt x="21600" y="5437"/>
                    <a:pt x="21600" y="5546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57" name="Graphic 2"/>
            <p:cNvSpPr/>
            <p:nvPr/>
          </p:nvSpPr>
          <p:spPr>
            <a:xfrm>
              <a:off x="737585" y="0"/>
              <a:ext cx="1170110" cy="134512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73" fill="norm" stroke="1" extrusionOk="0">
                  <a:moveTo>
                    <a:pt x="21600" y="5544"/>
                  </a:moveTo>
                  <a:lnTo>
                    <a:pt x="21600" y="16028"/>
                  </a:lnTo>
                  <a:cubicBezTo>
                    <a:pt x="21600" y="16137"/>
                    <a:pt x="21533" y="16237"/>
                    <a:pt x="21425" y="16290"/>
                  </a:cubicBezTo>
                  <a:lnTo>
                    <a:pt x="10975" y="21532"/>
                  </a:lnTo>
                  <a:cubicBezTo>
                    <a:pt x="10867" y="21586"/>
                    <a:pt x="10733" y="21586"/>
                    <a:pt x="10625" y="21532"/>
                  </a:cubicBezTo>
                  <a:lnTo>
                    <a:pt x="175" y="16290"/>
                  </a:lnTo>
                  <a:cubicBezTo>
                    <a:pt x="67" y="16236"/>
                    <a:pt x="0" y="16136"/>
                    <a:pt x="0" y="16028"/>
                  </a:cubicBezTo>
                  <a:lnTo>
                    <a:pt x="0" y="5544"/>
                  </a:lnTo>
                  <a:cubicBezTo>
                    <a:pt x="0" y="5435"/>
                    <a:pt x="67" y="5335"/>
                    <a:pt x="175" y="5282"/>
                  </a:cubicBezTo>
                  <a:lnTo>
                    <a:pt x="10625" y="40"/>
                  </a:lnTo>
                  <a:cubicBezTo>
                    <a:pt x="10733" y="-14"/>
                    <a:pt x="10867" y="-14"/>
                    <a:pt x="10975" y="40"/>
                  </a:cubicBezTo>
                  <a:lnTo>
                    <a:pt x="21425" y="5282"/>
                  </a:lnTo>
                  <a:cubicBezTo>
                    <a:pt x="21533" y="5336"/>
                    <a:pt x="21600" y="5436"/>
                    <a:pt x="21600" y="5544"/>
                  </a:cubicBezTo>
                  <a:close/>
                </a:path>
              </a:pathLst>
            </a:custGeom>
            <a:solidFill>
              <a:schemeClr val="accent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58" name="Graphic 2"/>
            <p:cNvSpPr/>
            <p:nvPr/>
          </p:nvSpPr>
          <p:spPr>
            <a:xfrm>
              <a:off x="2249806" y="2600657"/>
              <a:ext cx="784035" cy="5938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89" h="21518" fill="norm" stroke="1" extrusionOk="0">
                  <a:moveTo>
                    <a:pt x="15023" y="0"/>
                  </a:moveTo>
                  <a:cubicBezTo>
                    <a:pt x="14845" y="0"/>
                    <a:pt x="14670" y="63"/>
                    <a:pt x="14517" y="179"/>
                  </a:cubicBezTo>
                  <a:lnTo>
                    <a:pt x="506" y="10873"/>
                  </a:lnTo>
                  <a:cubicBezTo>
                    <a:pt x="194" y="11111"/>
                    <a:pt x="0" y="11555"/>
                    <a:pt x="0" y="12032"/>
                  </a:cubicBezTo>
                  <a:lnTo>
                    <a:pt x="0" y="20624"/>
                  </a:lnTo>
                  <a:cubicBezTo>
                    <a:pt x="0" y="21177"/>
                    <a:pt x="375" y="21600"/>
                    <a:pt x="787" y="21505"/>
                  </a:cubicBezTo>
                  <a:cubicBezTo>
                    <a:pt x="8988" y="19617"/>
                    <a:pt x="16197" y="13910"/>
                    <a:pt x="21329" y="5821"/>
                  </a:cubicBezTo>
                  <a:cubicBezTo>
                    <a:pt x="21600" y="5394"/>
                    <a:pt x="21517" y="4750"/>
                    <a:pt x="21151" y="4472"/>
                  </a:cubicBezTo>
                  <a:lnTo>
                    <a:pt x="15527" y="179"/>
                  </a:lnTo>
                  <a:cubicBezTo>
                    <a:pt x="15376" y="63"/>
                    <a:pt x="15201" y="0"/>
                    <a:pt x="15023" y="0"/>
                  </a:cubicBezTo>
                  <a:close/>
                </a:path>
              </a:pathLst>
            </a:custGeom>
            <a:solidFill>
              <a:srgbClr val="F4F4F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59" name="Graphic 2"/>
            <p:cNvSpPr/>
            <p:nvPr/>
          </p:nvSpPr>
          <p:spPr>
            <a:xfrm>
              <a:off x="2987451" y="1501211"/>
              <a:ext cx="335560" cy="8981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392" fill="norm" stroke="1" extrusionOk="0">
                  <a:moveTo>
                    <a:pt x="16700" y="388"/>
                  </a:moveTo>
                  <a:cubicBezTo>
                    <a:pt x="16363" y="45"/>
                    <a:pt x="15274" y="-104"/>
                    <a:pt x="14415" y="79"/>
                  </a:cubicBezTo>
                  <a:lnTo>
                    <a:pt x="1189" y="2905"/>
                  </a:lnTo>
                  <a:cubicBezTo>
                    <a:pt x="456" y="3061"/>
                    <a:pt x="0" y="3353"/>
                    <a:pt x="0" y="3667"/>
                  </a:cubicBezTo>
                  <a:lnTo>
                    <a:pt x="0" y="17725"/>
                  </a:lnTo>
                  <a:cubicBezTo>
                    <a:pt x="0" y="18039"/>
                    <a:pt x="452" y="18330"/>
                    <a:pt x="1189" y="18487"/>
                  </a:cubicBezTo>
                  <a:lnTo>
                    <a:pt x="14415" y="21313"/>
                  </a:lnTo>
                  <a:cubicBezTo>
                    <a:pt x="15270" y="21496"/>
                    <a:pt x="16359" y="21347"/>
                    <a:pt x="16700" y="21004"/>
                  </a:cubicBezTo>
                  <a:cubicBezTo>
                    <a:pt x="19871" y="17789"/>
                    <a:pt x="21600" y="14318"/>
                    <a:pt x="21600" y="10696"/>
                  </a:cubicBezTo>
                  <a:cubicBezTo>
                    <a:pt x="21600" y="7074"/>
                    <a:pt x="19871" y="3603"/>
                    <a:pt x="16700" y="388"/>
                  </a:cubicBezTo>
                  <a:close/>
                </a:path>
              </a:pathLst>
            </a:custGeom>
            <a:solidFill>
              <a:srgbClr val="F4F4F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60" name="Graphic 2"/>
            <p:cNvSpPr/>
            <p:nvPr/>
          </p:nvSpPr>
          <p:spPr>
            <a:xfrm>
              <a:off x="1086717" y="2600716"/>
              <a:ext cx="783993" cy="5938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88" h="21518" fill="norm" stroke="1" extrusionOk="0">
                  <a:moveTo>
                    <a:pt x="20983" y="10873"/>
                  </a:moveTo>
                  <a:lnTo>
                    <a:pt x="6972" y="179"/>
                  </a:lnTo>
                  <a:cubicBezTo>
                    <a:pt x="6819" y="63"/>
                    <a:pt x="6644" y="0"/>
                    <a:pt x="6466" y="0"/>
                  </a:cubicBezTo>
                  <a:cubicBezTo>
                    <a:pt x="6288" y="0"/>
                    <a:pt x="6113" y="63"/>
                    <a:pt x="5960" y="179"/>
                  </a:cubicBezTo>
                  <a:lnTo>
                    <a:pt x="336" y="4472"/>
                  </a:lnTo>
                  <a:cubicBezTo>
                    <a:pt x="-28" y="4750"/>
                    <a:pt x="-111" y="5396"/>
                    <a:pt x="158" y="5821"/>
                  </a:cubicBezTo>
                  <a:cubicBezTo>
                    <a:pt x="5291" y="13908"/>
                    <a:pt x="12499" y="19614"/>
                    <a:pt x="20701" y="21505"/>
                  </a:cubicBezTo>
                  <a:cubicBezTo>
                    <a:pt x="21112" y="21600"/>
                    <a:pt x="21487" y="21177"/>
                    <a:pt x="21487" y="20624"/>
                  </a:cubicBezTo>
                  <a:lnTo>
                    <a:pt x="21487" y="12030"/>
                  </a:lnTo>
                  <a:cubicBezTo>
                    <a:pt x="21489" y="11555"/>
                    <a:pt x="21295" y="11111"/>
                    <a:pt x="20983" y="10873"/>
                  </a:cubicBezTo>
                  <a:close/>
                </a:path>
              </a:pathLst>
            </a:custGeom>
            <a:solidFill>
              <a:srgbClr val="F4F4F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61" name="Graphic 2"/>
            <p:cNvSpPr/>
            <p:nvPr/>
          </p:nvSpPr>
          <p:spPr>
            <a:xfrm>
              <a:off x="797562" y="1501211"/>
              <a:ext cx="335560" cy="8981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392" fill="norm" stroke="1" extrusionOk="0">
                  <a:moveTo>
                    <a:pt x="21600" y="17725"/>
                  </a:moveTo>
                  <a:lnTo>
                    <a:pt x="21600" y="3667"/>
                  </a:lnTo>
                  <a:cubicBezTo>
                    <a:pt x="21600" y="3353"/>
                    <a:pt x="21148" y="3062"/>
                    <a:pt x="20412" y="2905"/>
                  </a:cubicBezTo>
                  <a:lnTo>
                    <a:pt x="7185" y="79"/>
                  </a:lnTo>
                  <a:cubicBezTo>
                    <a:pt x="6330" y="-104"/>
                    <a:pt x="5241" y="45"/>
                    <a:pt x="4900" y="388"/>
                  </a:cubicBezTo>
                  <a:cubicBezTo>
                    <a:pt x="1729" y="3603"/>
                    <a:pt x="0" y="7074"/>
                    <a:pt x="0" y="10696"/>
                  </a:cubicBezTo>
                  <a:cubicBezTo>
                    <a:pt x="0" y="14316"/>
                    <a:pt x="1729" y="17788"/>
                    <a:pt x="4900" y="21004"/>
                  </a:cubicBezTo>
                  <a:cubicBezTo>
                    <a:pt x="5237" y="21347"/>
                    <a:pt x="6326" y="21496"/>
                    <a:pt x="7185" y="21313"/>
                  </a:cubicBezTo>
                  <a:lnTo>
                    <a:pt x="20412" y="18487"/>
                  </a:lnTo>
                  <a:cubicBezTo>
                    <a:pt x="21144" y="18330"/>
                    <a:pt x="21600" y="18037"/>
                    <a:pt x="21600" y="17725"/>
                  </a:cubicBezTo>
                  <a:close/>
                </a:path>
              </a:pathLst>
            </a:custGeom>
            <a:solidFill>
              <a:srgbClr val="F4F4F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62" name="Graphic 2"/>
            <p:cNvSpPr/>
            <p:nvPr/>
          </p:nvSpPr>
          <p:spPr>
            <a:xfrm>
              <a:off x="2249924" y="705934"/>
              <a:ext cx="783994" cy="5938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88" h="21518" fill="norm" stroke="1" extrusionOk="0">
                  <a:moveTo>
                    <a:pt x="504" y="10645"/>
                  </a:moveTo>
                  <a:lnTo>
                    <a:pt x="14515" y="21339"/>
                  </a:lnTo>
                  <a:cubicBezTo>
                    <a:pt x="14668" y="21455"/>
                    <a:pt x="14843" y="21518"/>
                    <a:pt x="15021" y="21518"/>
                  </a:cubicBezTo>
                  <a:cubicBezTo>
                    <a:pt x="15199" y="21518"/>
                    <a:pt x="15374" y="21455"/>
                    <a:pt x="15527" y="21339"/>
                  </a:cubicBezTo>
                  <a:lnTo>
                    <a:pt x="21151" y="17046"/>
                  </a:lnTo>
                  <a:cubicBezTo>
                    <a:pt x="21515" y="16768"/>
                    <a:pt x="21598" y="16122"/>
                    <a:pt x="21329" y="15697"/>
                  </a:cubicBezTo>
                  <a:cubicBezTo>
                    <a:pt x="16196" y="7610"/>
                    <a:pt x="8988" y="1904"/>
                    <a:pt x="786" y="13"/>
                  </a:cubicBezTo>
                  <a:cubicBezTo>
                    <a:pt x="375" y="-82"/>
                    <a:pt x="0" y="341"/>
                    <a:pt x="0" y="894"/>
                  </a:cubicBezTo>
                  <a:lnTo>
                    <a:pt x="0" y="9486"/>
                  </a:lnTo>
                  <a:cubicBezTo>
                    <a:pt x="-2" y="9963"/>
                    <a:pt x="192" y="10407"/>
                    <a:pt x="504" y="10645"/>
                  </a:cubicBezTo>
                  <a:close/>
                </a:path>
              </a:pathLst>
            </a:custGeom>
            <a:solidFill>
              <a:srgbClr val="F4F4F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63" name="Graphic 2"/>
            <p:cNvSpPr/>
            <p:nvPr/>
          </p:nvSpPr>
          <p:spPr>
            <a:xfrm>
              <a:off x="1086732" y="705934"/>
              <a:ext cx="784037" cy="5938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89" h="21518" fill="norm" stroke="1" extrusionOk="0">
                  <a:moveTo>
                    <a:pt x="6468" y="21518"/>
                  </a:moveTo>
                  <a:cubicBezTo>
                    <a:pt x="6646" y="21518"/>
                    <a:pt x="6820" y="21455"/>
                    <a:pt x="6974" y="21339"/>
                  </a:cubicBezTo>
                  <a:lnTo>
                    <a:pt x="20983" y="10645"/>
                  </a:lnTo>
                  <a:cubicBezTo>
                    <a:pt x="21295" y="10407"/>
                    <a:pt x="21489" y="9963"/>
                    <a:pt x="21489" y="9486"/>
                  </a:cubicBezTo>
                  <a:lnTo>
                    <a:pt x="21489" y="894"/>
                  </a:lnTo>
                  <a:cubicBezTo>
                    <a:pt x="21489" y="341"/>
                    <a:pt x="21114" y="-82"/>
                    <a:pt x="20702" y="13"/>
                  </a:cubicBezTo>
                  <a:cubicBezTo>
                    <a:pt x="12501" y="1901"/>
                    <a:pt x="5292" y="7608"/>
                    <a:pt x="160" y="15697"/>
                  </a:cubicBezTo>
                  <a:cubicBezTo>
                    <a:pt x="-111" y="16124"/>
                    <a:pt x="-28" y="16768"/>
                    <a:pt x="338" y="17046"/>
                  </a:cubicBezTo>
                  <a:lnTo>
                    <a:pt x="5962" y="21339"/>
                  </a:lnTo>
                  <a:cubicBezTo>
                    <a:pt x="6115" y="21458"/>
                    <a:pt x="6290" y="21518"/>
                    <a:pt x="6468" y="21518"/>
                  </a:cubicBezTo>
                  <a:close/>
                </a:path>
              </a:pathLst>
            </a:custGeom>
            <a:solidFill>
              <a:srgbClr val="F4F4F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64" name="Graphic 2"/>
            <p:cNvSpPr/>
            <p:nvPr/>
          </p:nvSpPr>
          <p:spPr>
            <a:xfrm>
              <a:off x="2682470" y="2306991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801" y="0"/>
                    <a:pt x="0" y="4801"/>
                    <a:pt x="0" y="10800"/>
                  </a:cubicBezTo>
                  <a:cubicBezTo>
                    <a:pt x="0" y="16799"/>
                    <a:pt x="4801" y="21600"/>
                    <a:pt x="10800" y="21600"/>
                  </a:cubicBezTo>
                  <a:cubicBezTo>
                    <a:pt x="16799" y="21600"/>
                    <a:pt x="21600" y="16799"/>
                    <a:pt x="21600" y="10800"/>
                  </a:cubicBezTo>
                  <a:cubicBezTo>
                    <a:pt x="21600" y="4801"/>
                    <a:pt x="16799" y="0"/>
                    <a:pt x="10800" y="0"/>
                  </a:cubicBezTo>
                  <a:close/>
                </a:path>
              </a:pathLst>
            </a:custGeom>
            <a:solidFill>
              <a:srgbClr val="4B4B4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65" name="Graphic 2"/>
            <p:cNvSpPr/>
            <p:nvPr/>
          </p:nvSpPr>
          <p:spPr>
            <a:xfrm>
              <a:off x="2004479" y="3327761"/>
              <a:ext cx="111616" cy="111616"/>
            </a:xfrm>
            <a:prstGeom prst="ellipse">
              <a:avLst/>
            </a:prstGeom>
            <a:solidFill>
              <a:srgbClr val="4B4B4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66" name="Graphic 2"/>
            <p:cNvSpPr/>
            <p:nvPr/>
          </p:nvSpPr>
          <p:spPr>
            <a:xfrm>
              <a:off x="2024551" y="3347833"/>
              <a:ext cx="71473" cy="71472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67" name="Graphic 2"/>
            <p:cNvSpPr/>
            <p:nvPr/>
          </p:nvSpPr>
          <p:spPr>
            <a:xfrm>
              <a:off x="3245822" y="2611080"/>
              <a:ext cx="111616" cy="111616"/>
            </a:xfrm>
            <a:prstGeom prst="ellipse">
              <a:avLst/>
            </a:prstGeom>
            <a:solidFill>
              <a:srgbClr val="4B4B4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68" name="Graphic 2"/>
            <p:cNvSpPr/>
            <p:nvPr/>
          </p:nvSpPr>
          <p:spPr>
            <a:xfrm>
              <a:off x="3265927" y="2631211"/>
              <a:ext cx="71406" cy="714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84" h="21600" fill="norm" stroke="1" extrusionOk="0">
                  <a:moveTo>
                    <a:pt x="10424" y="21600"/>
                  </a:moveTo>
                  <a:cubicBezTo>
                    <a:pt x="8613" y="21600"/>
                    <a:pt x="6801" y="21095"/>
                    <a:pt x="5216" y="20159"/>
                  </a:cubicBezTo>
                  <a:cubicBezTo>
                    <a:pt x="2795" y="18718"/>
                    <a:pt x="1070" y="16394"/>
                    <a:pt x="356" y="13601"/>
                  </a:cubicBezTo>
                  <a:cubicBezTo>
                    <a:pt x="-358" y="10809"/>
                    <a:pt x="8" y="7909"/>
                    <a:pt x="1401" y="5405"/>
                  </a:cubicBezTo>
                  <a:cubicBezTo>
                    <a:pt x="3265" y="2072"/>
                    <a:pt x="6732" y="0"/>
                    <a:pt x="10459" y="0"/>
                  </a:cubicBezTo>
                  <a:cubicBezTo>
                    <a:pt x="12271" y="0"/>
                    <a:pt x="14083" y="505"/>
                    <a:pt x="15668" y="1441"/>
                  </a:cubicBezTo>
                  <a:cubicBezTo>
                    <a:pt x="18089" y="2883"/>
                    <a:pt x="19814" y="5206"/>
                    <a:pt x="20528" y="7999"/>
                  </a:cubicBezTo>
                  <a:cubicBezTo>
                    <a:pt x="21242" y="10791"/>
                    <a:pt x="20876" y="13691"/>
                    <a:pt x="19483" y="16195"/>
                  </a:cubicBezTo>
                  <a:cubicBezTo>
                    <a:pt x="17619" y="19528"/>
                    <a:pt x="14152" y="21600"/>
                    <a:pt x="10424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69" name="Graphic 2"/>
            <p:cNvSpPr/>
            <p:nvPr/>
          </p:nvSpPr>
          <p:spPr>
            <a:xfrm>
              <a:off x="3245822" y="1177777"/>
              <a:ext cx="111616" cy="111616"/>
            </a:xfrm>
            <a:prstGeom prst="ellipse">
              <a:avLst/>
            </a:prstGeom>
            <a:solidFill>
              <a:srgbClr val="4B4B4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70" name="Graphic 2"/>
            <p:cNvSpPr/>
            <p:nvPr/>
          </p:nvSpPr>
          <p:spPr>
            <a:xfrm>
              <a:off x="3265885" y="1197849"/>
              <a:ext cx="71388" cy="714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854" h="21600" fill="norm" stroke="1" extrusionOk="0">
                  <a:moveTo>
                    <a:pt x="9940" y="21600"/>
                  </a:moveTo>
                  <a:cubicBezTo>
                    <a:pt x="6396" y="21600"/>
                    <a:pt x="3099" y="19528"/>
                    <a:pt x="1327" y="16195"/>
                  </a:cubicBezTo>
                  <a:cubicBezTo>
                    <a:pt x="-1406" y="11043"/>
                    <a:pt x="217" y="4414"/>
                    <a:pt x="4955" y="1441"/>
                  </a:cubicBezTo>
                  <a:cubicBezTo>
                    <a:pt x="6462" y="486"/>
                    <a:pt x="8185" y="0"/>
                    <a:pt x="9907" y="0"/>
                  </a:cubicBezTo>
                  <a:cubicBezTo>
                    <a:pt x="13452" y="0"/>
                    <a:pt x="16748" y="2072"/>
                    <a:pt x="18521" y="5405"/>
                  </a:cubicBezTo>
                  <a:cubicBezTo>
                    <a:pt x="19846" y="7909"/>
                    <a:pt x="20194" y="10809"/>
                    <a:pt x="19515" y="13601"/>
                  </a:cubicBezTo>
                  <a:cubicBezTo>
                    <a:pt x="18836" y="16394"/>
                    <a:pt x="17179" y="18717"/>
                    <a:pt x="14893" y="20159"/>
                  </a:cubicBezTo>
                  <a:cubicBezTo>
                    <a:pt x="13386" y="21114"/>
                    <a:pt x="11680" y="21600"/>
                    <a:pt x="994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71" name="Graphic 2"/>
            <p:cNvSpPr/>
            <p:nvPr/>
          </p:nvSpPr>
          <p:spPr>
            <a:xfrm>
              <a:off x="2004479" y="461096"/>
              <a:ext cx="111616" cy="111616"/>
            </a:xfrm>
            <a:prstGeom prst="ellipse">
              <a:avLst/>
            </a:prstGeom>
            <a:solidFill>
              <a:srgbClr val="4B4B4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72" name="Graphic 2"/>
            <p:cNvSpPr/>
            <p:nvPr/>
          </p:nvSpPr>
          <p:spPr>
            <a:xfrm>
              <a:off x="2024551" y="481168"/>
              <a:ext cx="71473" cy="71473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73" name="Graphic 2"/>
            <p:cNvSpPr/>
            <p:nvPr/>
          </p:nvSpPr>
          <p:spPr>
            <a:xfrm>
              <a:off x="763197" y="1177777"/>
              <a:ext cx="111616" cy="111616"/>
            </a:xfrm>
            <a:prstGeom prst="ellipse">
              <a:avLst/>
            </a:prstGeom>
            <a:solidFill>
              <a:srgbClr val="4B4B4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74" name="Graphic 2"/>
            <p:cNvSpPr/>
            <p:nvPr/>
          </p:nvSpPr>
          <p:spPr>
            <a:xfrm>
              <a:off x="783302" y="1197849"/>
              <a:ext cx="71413" cy="714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846" h="21600" fill="norm" stroke="1" extrusionOk="0">
                  <a:moveTo>
                    <a:pt x="9905" y="21600"/>
                  </a:moveTo>
                  <a:cubicBezTo>
                    <a:pt x="8184" y="21600"/>
                    <a:pt x="6463" y="21095"/>
                    <a:pt x="4957" y="20159"/>
                  </a:cubicBezTo>
                  <a:cubicBezTo>
                    <a:pt x="2656" y="18717"/>
                    <a:pt x="1017" y="16394"/>
                    <a:pt x="339" y="13601"/>
                  </a:cubicBezTo>
                  <a:cubicBezTo>
                    <a:pt x="-340" y="10809"/>
                    <a:pt x="7" y="7909"/>
                    <a:pt x="1332" y="5405"/>
                  </a:cubicBezTo>
                  <a:cubicBezTo>
                    <a:pt x="3103" y="2072"/>
                    <a:pt x="6397" y="0"/>
                    <a:pt x="9939" y="0"/>
                  </a:cubicBezTo>
                  <a:cubicBezTo>
                    <a:pt x="11660" y="0"/>
                    <a:pt x="13381" y="505"/>
                    <a:pt x="14888" y="1441"/>
                  </a:cubicBezTo>
                  <a:cubicBezTo>
                    <a:pt x="19621" y="4414"/>
                    <a:pt x="21260" y="11043"/>
                    <a:pt x="18512" y="16195"/>
                  </a:cubicBezTo>
                  <a:cubicBezTo>
                    <a:pt x="16758" y="19528"/>
                    <a:pt x="13448" y="21600"/>
                    <a:pt x="9905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75" name="Graphic 2"/>
            <p:cNvSpPr/>
            <p:nvPr/>
          </p:nvSpPr>
          <p:spPr>
            <a:xfrm>
              <a:off x="763197" y="2611080"/>
              <a:ext cx="111616" cy="111616"/>
            </a:xfrm>
            <a:prstGeom prst="ellipse">
              <a:avLst/>
            </a:prstGeom>
            <a:solidFill>
              <a:srgbClr val="4B4B4B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76" name="Graphic 2"/>
            <p:cNvSpPr/>
            <p:nvPr/>
          </p:nvSpPr>
          <p:spPr>
            <a:xfrm>
              <a:off x="783302" y="2631211"/>
              <a:ext cx="71406" cy="714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84" h="21600" fill="norm" stroke="1" extrusionOk="0">
                  <a:moveTo>
                    <a:pt x="10459" y="21600"/>
                  </a:moveTo>
                  <a:cubicBezTo>
                    <a:pt x="6732" y="21600"/>
                    <a:pt x="3265" y="19528"/>
                    <a:pt x="1401" y="16195"/>
                  </a:cubicBezTo>
                  <a:cubicBezTo>
                    <a:pt x="8" y="13691"/>
                    <a:pt x="-358" y="10791"/>
                    <a:pt x="356" y="7999"/>
                  </a:cubicBezTo>
                  <a:cubicBezTo>
                    <a:pt x="1070" y="5206"/>
                    <a:pt x="2812" y="2883"/>
                    <a:pt x="5216" y="1441"/>
                  </a:cubicBezTo>
                  <a:cubicBezTo>
                    <a:pt x="6801" y="486"/>
                    <a:pt x="8613" y="0"/>
                    <a:pt x="10424" y="0"/>
                  </a:cubicBezTo>
                  <a:cubicBezTo>
                    <a:pt x="14152" y="0"/>
                    <a:pt x="17619" y="2072"/>
                    <a:pt x="19483" y="5405"/>
                  </a:cubicBezTo>
                  <a:cubicBezTo>
                    <a:pt x="20876" y="7909"/>
                    <a:pt x="21242" y="10809"/>
                    <a:pt x="20528" y="13601"/>
                  </a:cubicBezTo>
                  <a:cubicBezTo>
                    <a:pt x="19814" y="16394"/>
                    <a:pt x="18072" y="18718"/>
                    <a:pt x="15668" y="20159"/>
                  </a:cubicBezTo>
                  <a:cubicBezTo>
                    <a:pt x="14083" y="21095"/>
                    <a:pt x="12288" y="21600"/>
                    <a:pt x="10459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77" name="Graphic 2"/>
            <p:cNvSpPr txBox="1"/>
            <p:nvPr/>
          </p:nvSpPr>
          <p:spPr>
            <a:xfrm>
              <a:off x="2462319" y="869524"/>
              <a:ext cx="286919" cy="34036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45719" tIns="45719" rIns="45719" bIns="45719" numCol="1" anchor="t">
              <a:spAutoFit/>
            </a:bodyPr>
            <a:lstStyle>
              <a:lvl1pPr>
                <a:defRPr sz="1400">
                  <a:latin typeface="Poppins Bold"/>
                  <a:ea typeface="Poppins Bold"/>
                  <a:cs typeface="Poppins Bold"/>
                  <a:sym typeface="Poppins Bold"/>
                </a:defRPr>
              </a:lvl1pPr>
            </a:lstStyle>
            <a:p>
              <a:pPr/>
              <a:r>
                <a:t>01</a:t>
              </a:r>
            </a:p>
          </p:txBody>
        </p:sp>
        <p:sp>
          <p:nvSpPr>
            <p:cNvPr id="678" name="Graphic 2"/>
            <p:cNvSpPr txBox="1"/>
            <p:nvPr/>
          </p:nvSpPr>
          <p:spPr>
            <a:xfrm>
              <a:off x="1319280" y="869524"/>
              <a:ext cx="333325" cy="34036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45719" tIns="45719" rIns="45719" bIns="45719" numCol="1" anchor="t">
              <a:spAutoFit/>
            </a:bodyPr>
            <a:lstStyle>
              <a:lvl1pPr>
                <a:defRPr sz="1400">
                  <a:latin typeface="Poppins Bold"/>
                  <a:ea typeface="Poppins Bold"/>
                  <a:cs typeface="Poppins Bold"/>
                  <a:sym typeface="Poppins Bold"/>
                </a:defRPr>
              </a:lvl1pPr>
            </a:lstStyle>
            <a:p>
              <a:pPr/>
              <a:r>
                <a:t>06</a:t>
              </a:r>
            </a:p>
          </p:txBody>
        </p:sp>
        <p:sp>
          <p:nvSpPr>
            <p:cNvPr id="679" name="Graphic 2"/>
            <p:cNvSpPr txBox="1"/>
            <p:nvPr/>
          </p:nvSpPr>
          <p:spPr>
            <a:xfrm>
              <a:off x="2986895" y="1810567"/>
              <a:ext cx="321591" cy="34036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45719" tIns="45719" rIns="45719" bIns="45719" numCol="1" anchor="t">
              <a:spAutoFit/>
            </a:bodyPr>
            <a:lstStyle>
              <a:lvl1pPr>
                <a:defRPr sz="1400">
                  <a:latin typeface="Poppins Bold"/>
                  <a:ea typeface="Poppins Bold"/>
                  <a:cs typeface="Poppins Bold"/>
                  <a:sym typeface="Poppins Bold"/>
                </a:defRPr>
              </a:lvl1pPr>
            </a:lstStyle>
            <a:p>
              <a:pPr/>
              <a:r>
                <a:t>02</a:t>
              </a:r>
            </a:p>
          </p:txBody>
        </p:sp>
        <p:sp>
          <p:nvSpPr>
            <p:cNvPr id="680" name="Graphic 2"/>
            <p:cNvSpPr txBox="1"/>
            <p:nvPr/>
          </p:nvSpPr>
          <p:spPr>
            <a:xfrm>
              <a:off x="805905" y="1810567"/>
              <a:ext cx="335636" cy="34036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45719" tIns="45719" rIns="45719" bIns="45719" numCol="1" anchor="t">
              <a:spAutoFit/>
            </a:bodyPr>
            <a:lstStyle>
              <a:lvl1pPr>
                <a:defRPr sz="1400">
                  <a:latin typeface="Poppins Bold"/>
                  <a:ea typeface="Poppins Bold"/>
                  <a:cs typeface="Poppins Bold"/>
                  <a:sym typeface="Poppins Bold"/>
                </a:defRPr>
              </a:lvl1pPr>
            </a:lstStyle>
            <a:p>
              <a:pPr/>
              <a:r>
                <a:t>05</a:t>
              </a:r>
            </a:p>
          </p:txBody>
        </p:sp>
        <p:sp>
          <p:nvSpPr>
            <p:cNvPr id="681" name="Graphic 2"/>
            <p:cNvSpPr txBox="1"/>
            <p:nvPr/>
          </p:nvSpPr>
          <p:spPr>
            <a:xfrm>
              <a:off x="2441866" y="2757565"/>
              <a:ext cx="327635" cy="34036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45719" tIns="45719" rIns="45719" bIns="45719" numCol="1" anchor="t">
              <a:spAutoFit/>
            </a:bodyPr>
            <a:lstStyle>
              <a:lvl1pPr>
                <a:defRPr sz="1400">
                  <a:latin typeface="Poppins Bold"/>
                  <a:ea typeface="Poppins Bold"/>
                  <a:cs typeface="Poppins Bold"/>
                  <a:sym typeface="Poppins Bold"/>
                </a:defRPr>
              </a:lvl1pPr>
            </a:lstStyle>
            <a:p>
              <a:pPr/>
              <a:r>
                <a:t>03</a:t>
              </a:r>
            </a:p>
          </p:txBody>
        </p:sp>
        <p:sp>
          <p:nvSpPr>
            <p:cNvPr id="682" name="Graphic 2"/>
            <p:cNvSpPr txBox="1"/>
            <p:nvPr/>
          </p:nvSpPr>
          <p:spPr>
            <a:xfrm>
              <a:off x="1333580" y="2757565"/>
              <a:ext cx="340437" cy="340360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45719" tIns="45719" rIns="45719" bIns="45719" numCol="1" anchor="t">
              <a:spAutoFit/>
            </a:bodyPr>
            <a:lstStyle>
              <a:lvl1pPr>
                <a:defRPr sz="1400">
                  <a:latin typeface="Poppins Bold"/>
                  <a:ea typeface="Poppins Bold"/>
                  <a:cs typeface="Poppins Bold"/>
                  <a:sym typeface="Poppins Bold"/>
                </a:defRPr>
              </a:lvl1pPr>
            </a:lstStyle>
            <a:p>
              <a:pPr/>
              <a:r>
                <a:t>04</a:t>
              </a:r>
            </a:p>
          </p:txBody>
        </p:sp>
        <p:sp>
          <p:nvSpPr>
            <p:cNvPr id="683" name="Graphic 2"/>
            <p:cNvSpPr/>
            <p:nvPr/>
          </p:nvSpPr>
          <p:spPr>
            <a:xfrm>
              <a:off x="2712346" y="3170166"/>
              <a:ext cx="319598" cy="31936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552" y="9692"/>
                  </a:moveTo>
                  <a:cubicBezTo>
                    <a:pt x="21262" y="8508"/>
                    <a:pt x="20759" y="7408"/>
                    <a:pt x="20046" y="6429"/>
                  </a:cubicBezTo>
                  <a:cubicBezTo>
                    <a:pt x="19334" y="5446"/>
                    <a:pt x="18476" y="4625"/>
                    <a:pt x="17506" y="3988"/>
                  </a:cubicBezTo>
                  <a:cubicBezTo>
                    <a:pt x="16548" y="3360"/>
                    <a:pt x="15477" y="2864"/>
                    <a:pt x="14330" y="2522"/>
                  </a:cubicBezTo>
                  <a:cubicBezTo>
                    <a:pt x="13384" y="2240"/>
                    <a:pt x="12410" y="2075"/>
                    <a:pt x="11428" y="2022"/>
                  </a:cubicBezTo>
                  <a:lnTo>
                    <a:pt x="11428" y="632"/>
                  </a:lnTo>
                  <a:cubicBezTo>
                    <a:pt x="11428" y="282"/>
                    <a:pt x="11146" y="0"/>
                    <a:pt x="10796" y="0"/>
                  </a:cubicBezTo>
                  <a:cubicBezTo>
                    <a:pt x="10446" y="0"/>
                    <a:pt x="10164" y="282"/>
                    <a:pt x="10164" y="632"/>
                  </a:cubicBezTo>
                  <a:lnTo>
                    <a:pt x="10164" y="2022"/>
                  </a:lnTo>
                  <a:cubicBezTo>
                    <a:pt x="8771" y="2091"/>
                    <a:pt x="7427" y="2377"/>
                    <a:pt x="6159" y="2884"/>
                  </a:cubicBezTo>
                  <a:cubicBezTo>
                    <a:pt x="4690" y="3472"/>
                    <a:pt x="3389" y="4363"/>
                    <a:pt x="2290" y="5539"/>
                  </a:cubicBezTo>
                  <a:cubicBezTo>
                    <a:pt x="1192" y="6719"/>
                    <a:pt x="435" y="8113"/>
                    <a:pt x="40" y="9692"/>
                  </a:cubicBezTo>
                  <a:cubicBezTo>
                    <a:pt x="4" y="9797"/>
                    <a:pt x="0" y="9894"/>
                    <a:pt x="0" y="9962"/>
                  </a:cubicBezTo>
                  <a:cubicBezTo>
                    <a:pt x="0" y="10240"/>
                    <a:pt x="105" y="10490"/>
                    <a:pt x="302" y="10683"/>
                  </a:cubicBezTo>
                  <a:cubicBezTo>
                    <a:pt x="499" y="10881"/>
                    <a:pt x="749" y="10985"/>
                    <a:pt x="1022" y="10985"/>
                  </a:cubicBezTo>
                  <a:cubicBezTo>
                    <a:pt x="1264" y="10985"/>
                    <a:pt x="1493" y="10893"/>
                    <a:pt x="1707" y="10715"/>
                  </a:cubicBezTo>
                  <a:lnTo>
                    <a:pt x="1735" y="10691"/>
                  </a:lnTo>
                  <a:cubicBezTo>
                    <a:pt x="2089" y="10357"/>
                    <a:pt x="2423" y="10107"/>
                    <a:pt x="2729" y="9946"/>
                  </a:cubicBezTo>
                  <a:cubicBezTo>
                    <a:pt x="2995" y="9809"/>
                    <a:pt x="3317" y="9737"/>
                    <a:pt x="3683" y="9737"/>
                  </a:cubicBezTo>
                  <a:cubicBezTo>
                    <a:pt x="4122" y="9737"/>
                    <a:pt x="4524" y="9853"/>
                    <a:pt x="4915" y="10095"/>
                  </a:cubicBezTo>
                  <a:cubicBezTo>
                    <a:pt x="5330" y="10349"/>
                    <a:pt x="5688" y="10691"/>
                    <a:pt x="5990" y="11106"/>
                  </a:cubicBezTo>
                  <a:cubicBezTo>
                    <a:pt x="6038" y="11175"/>
                    <a:pt x="6098" y="11271"/>
                    <a:pt x="6175" y="11400"/>
                  </a:cubicBezTo>
                  <a:cubicBezTo>
                    <a:pt x="6296" y="11606"/>
                    <a:pt x="6344" y="11682"/>
                    <a:pt x="6368" y="11722"/>
                  </a:cubicBezTo>
                  <a:cubicBezTo>
                    <a:pt x="6573" y="12041"/>
                    <a:pt x="6883" y="12214"/>
                    <a:pt x="7238" y="12214"/>
                  </a:cubicBezTo>
                  <a:cubicBezTo>
                    <a:pt x="7600" y="12214"/>
                    <a:pt x="7914" y="12041"/>
                    <a:pt x="8119" y="11722"/>
                  </a:cubicBezTo>
                  <a:cubicBezTo>
                    <a:pt x="8159" y="11658"/>
                    <a:pt x="8224" y="11553"/>
                    <a:pt x="8312" y="11400"/>
                  </a:cubicBezTo>
                  <a:cubicBezTo>
                    <a:pt x="8389" y="11271"/>
                    <a:pt x="8449" y="11171"/>
                    <a:pt x="8498" y="11102"/>
                  </a:cubicBezTo>
                  <a:cubicBezTo>
                    <a:pt x="8795" y="10683"/>
                    <a:pt x="9158" y="10345"/>
                    <a:pt x="9568" y="10087"/>
                  </a:cubicBezTo>
                  <a:cubicBezTo>
                    <a:pt x="9761" y="9966"/>
                    <a:pt x="9955" y="9877"/>
                    <a:pt x="10160" y="9817"/>
                  </a:cubicBezTo>
                  <a:lnTo>
                    <a:pt x="10160" y="19594"/>
                  </a:lnTo>
                  <a:cubicBezTo>
                    <a:pt x="10160" y="20001"/>
                    <a:pt x="9830" y="20331"/>
                    <a:pt x="9423" y="20331"/>
                  </a:cubicBezTo>
                  <a:cubicBezTo>
                    <a:pt x="9017" y="20331"/>
                    <a:pt x="8687" y="20001"/>
                    <a:pt x="8687" y="19594"/>
                  </a:cubicBezTo>
                  <a:lnTo>
                    <a:pt x="8687" y="18140"/>
                  </a:lnTo>
                  <a:cubicBezTo>
                    <a:pt x="8687" y="17789"/>
                    <a:pt x="8405" y="17507"/>
                    <a:pt x="8055" y="17507"/>
                  </a:cubicBezTo>
                  <a:cubicBezTo>
                    <a:pt x="7705" y="17507"/>
                    <a:pt x="7423" y="17789"/>
                    <a:pt x="7423" y="18140"/>
                  </a:cubicBezTo>
                  <a:lnTo>
                    <a:pt x="7423" y="19594"/>
                  </a:lnTo>
                  <a:cubicBezTo>
                    <a:pt x="7423" y="20698"/>
                    <a:pt x="8320" y="21600"/>
                    <a:pt x="9427" y="21600"/>
                  </a:cubicBezTo>
                  <a:cubicBezTo>
                    <a:pt x="10530" y="21600"/>
                    <a:pt x="11432" y="20702"/>
                    <a:pt x="11432" y="19594"/>
                  </a:cubicBezTo>
                  <a:lnTo>
                    <a:pt x="11432" y="9817"/>
                  </a:lnTo>
                  <a:cubicBezTo>
                    <a:pt x="11633" y="9877"/>
                    <a:pt x="11831" y="9966"/>
                    <a:pt x="12024" y="10087"/>
                  </a:cubicBezTo>
                  <a:cubicBezTo>
                    <a:pt x="12434" y="10341"/>
                    <a:pt x="12793" y="10683"/>
                    <a:pt x="13094" y="11102"/>
                  </a:cubicBezTo>
                  <a:cubicBezTo>
                    <a:pt x="13139" y="11167"/>
                    <a:pt x="13199" y="11267"/>
                    <a:pt x="13280" y="11396"/>
                  </a:cubicBezTo>
                  <a:cubicBezTo>
                    <a:pt x="13400" y="11602"/>
                    <a:pt x="13449" y="11678"/>
                    <a:pt x="13477" y="11718"/>
                  </a:cubicBezTo>
                  <a:cubicBezTo>
                    <a:pt x="13682" y="12037"/>
                    <a:pt x="13996" y="12210"/>
                    <a:pt x="14358" y="12210"/>
                  </a:cubicBezTo>
                  <a:cubicBezTo>
                    <a:pt x="14713" y="12210"/>
                    <a:pt x="15023" y="12037"/>
                    <a:pt x="15228" y="11718"/>
                  </a:cubicBezTo>
                  <a:cubicBezTo>
                    <a:pt x="15256" y="11678"/>
                    <a:pt x="15304" y="11598"/>
                    <a:pt x="15421" y="11396"/>
                  </a:cubicBezTo>
                  <a:cubicBezTo>
                    <a:pt x="15498" y="11263"/>
                    <a:pt x="15562" y="11163"/>
                    <a:pt x="15606" y="11102"/>
                  </a:cubicBezTo>
                  <a:cubicBezTo>
                    <a:pt x="15904" y="10683"/>
                    <a:pt x="16266" y="10345"/>
                    <a:pt x="16681" y="10091"/>
                  </a:cubicBezTo>
                  <a:cubicBezTo>
                    <a:pt x="17072" y="9849"/>
                    <a:pt x="17474" y="9732"/>
                    <a:pt x="17913" y="9732"/>
                  </a:cubicBezTo>
                  <a:cubicBezTo>
                    <a:pt x="18279" y="9732"/>
                    <a:pt x="18601" y="9801"/>
                    <a:pt x="18867" y="9942"/>
                  </a:cubicBezTo>
                  <a:cubicBezTo>
                    <a:pt x="19173" y="10103"/>
                    <a:pt x="19507" y="10353"/>
                    <a:pt x="19861" y="10687"/>
                  </a:cubicBezTo>
                  <a:lnTo>
                    <a:pt x="19889" y="10711"/>
                  </a:lnTo>
                  <a:cubicBezTo>
                    <a:pt x="20103" y="10889"/>
                    <a:pt x="20336" y="10981"/>
                    <a:pt x="20578" y="10981"/>
                  </a:cubicBezTo>
                  <a:cubicBezTo>
                    <a:pt x="20851" y="10981"/>
                    <a:pt x="21105" y="10877"/>
                    <a:pt x="21298" y="10679"/>
                  </a:cubicBezTo>
                  <a:cubicBezTo>
                    <a:pt x="21495" y="10482"/>
                    <a:pt x="21600" y="10232"/>
                    <a:pt x="21600" y="9958"/>
                  </a:cubicBezTo>
                  <a:lnTo>
                    <a:pt x="21600" y="9954"/>
                  </a:lnTo>
                  <a:cubicBezTo>
                    <a:pt x="21588" y="9890"/>
                    <a:pt x="21584" y="9793"/>
                    <a:pt x="21552" y="969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691" name="Graphic 2"/>
            <p:cNvGrpSpPr/>
            <p:nvPr/>
          </p:nvGrpSpPr>
          <p:grpSpPr>
            <a:xfrm>
              <a:off x="1051347" y="3157361"/>
              <a:ext cx="338657" cy="338657"/>
              <a:chOff x="0" y="0"/>
              <a:chExt cx="338656" cy="338656"/>
            </a:xfrm>
          </p:grpSpPr>
          <p:grpSp>
            <p:nvGrpSpPr>
              <p:cNvPr id="688" name="Graphic 2"/>
              <p:cNvGrpSpPr/>
              <p:nvPr/>
            </p:nvGrpSpPr>
            <p:grpSpPr>
              <a:xfrm>
                <a:off x="19832" y="0"/>
                <a:ext cx="298930" cy="338657"/>
                <a:chOff x="0" y="0"/>
                <a:chExt cx="298928" cy="338656"/>
              </a:xfrm>
            </p:grpSpPr>
            <p:sp>
              <p:nvSpPr>
                <p:cNvPr id="684" name="Graphic 2"/>
                <p:cNvSpPr/>
                <p:nvPr/>
              </p:nvSpPr>
              <p:spPr>
                <a:xfrm>
                  <a:off x="0" y="41036"/>
                  <a:ext cx="79334" cy="7933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fill="norm" stroke="1" extrusionOk="0">
                      <a:moveTo>
                        <a:pt x="10800" y="21600"/>
                      </a:moveTo>
                      <a:cubicBezTo>
                        <a:pt x="4849" y="21600"/>
                        <a:pt x="0" y="16751"/>
                        <a:pt x="0" y="10800"/>
                      </a:cubicBezTo>
                      <a:cubicBezTo>
                        <a:pt x="0" y="4849"/>
                        <a:pt x="4849" y="0"/>
                        <a:pt x="10800" y="0"/>
                      </a:cubicBezTo>
                      <a:cubicBezTo>
                        <a:pt x="16751" y="0"/>
                        <a:pt x="21600" y="4849"/>
                        <a:pt x="21600" y="10800"/>
                      </a:cubicBezTo>
                      <a:cubicBezTo>
                        <a:pt x="21600" y="16751"/>
                        <a:pt x="16751" y="21600"/>
                        <a:pt x="10800" y="2160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685" name="Graphic 2"/>
                <p:cNvSpPr/>
                <p:nvPr/>
              </p:nvSpPr>
              <p:spPr>
                <a:xfrm>
                  <a:off x="219595" y="41036"/>
                  <a:ext cx="79334" cy="79334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fill="norm" stroke="1" extrusionOk="0">
                      <a:moveTo>
                        <a:pt x="10800" y="21600"/>
                      </a:moveTo>
                      <a:cubicBezTo>
                        <a:pt x="4849" y="21600"/>
                        <a:pt x="0" y="16751"/>
                        <a:pt x="0" y="10800"/>
                      </a:cubicBezTo>
                      <a:cubicBezTo>
                        <a:pt x="0" y="4849"/>
                        <a:pt x="4849" y="0"/>
                        <a:pt x="10800" y="0"/>
                      </a:cubicBezTo>
                      <a:cubicBezTo>
                        <a:pt x="16751" y="0"/>
                        <a:pt x="21600" y="4849"/>
                        <a:pt x="21600" y="10800"/>
                      </a:cubicBezTo>
                      <a:cubicBezTo>
                        <a:pt x="21600" y="16751"/>
                        <a:pt x="16751" y="21600"/>
                        <a:pt x="10800" y="2160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686" name="Graphic 2"/>
                <p:cNvSpPr/>
                <p:nvPr/>
              </p:nvSpPr>
              <p:spPr>
                <a:xfrm>
                  <a:off x="99822" y="0"/>
                  <a:ext cx="99227" cy="99228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fill="norm" stroke="1" extrusionOk="0">
                      <a:moveTo>
                        <a:pt x="10800" y="21600"/>
                      </a:moveTo>
                      <a:cubicBezTo>
                        <a:pt x="4849" y="21600"/>
                        <a:pt x="0" y="16751"/>
                        <a:pt x="0" y="10800"/>
                      </a:cubicBezTo>
                      <a:cubicBezTo>
                        <a:pt x="0" y="4849"/>
                        <a:pt x="4849" y="0"/>
                        <a:pt x="10800" y="0"/>
                      </a:cubicBezTo>
                      <a:cubicBezTo>
                        <a:pt x="16751" y="0"/>
                        <a:pt x="21600" y="4849"/>
                        <a:pt x="21600" y="10800"/>
                      </a:cubicBezTo>
                      <a:cubicBezTo>
                        <a:pt x="21600" y="16751"/>
                        <a:pt x="16751" y="21600"/>
                        <a:pt x="10800" y="2160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/>
                </a:p>
              </p:txBody>
            </p:sp>
            <p:sp>
              <p:nvSpPr>
                <p:cNvPr id="687" name="Graphic 2"/>
                <p:cNvSpPr/>
                <p:nvPr/>
              </p:nvSpPr>
              <p:spPr>
                <a:xfrm>
                  <a:off x="79988" y="100238"/>
                  <a:ext cx="138894" cy="238419"/>
                </a:xfrm>
                <a:custGeom>
                  <a:avLst/>
                  <a:gdLst/>
                  <a:ahLst/>
                  <a:cxnLst>
                    <a:cxn ang="0">
                      <a:pos x="wd2" y="hd2"/>
                    </a:cxn>
                    <a:cxn ang="5400000">
                      <a:pos x="wd2" y="hd2"/>
                    </a:cxn>
                    <a:cxn ang="10800000">
                      <a:pos x="wd2" y="hd2"/>
                    </a:cxn>
                    <a:cxn ang="16200000">
                      <a:pos x="wd2" y="hd2"/>
                    </a:cxn>
                  </a:cxnLst>
                  <a:rect l="0" t="0" r="r" b="b"/>
                  <a:pathLst>
                    <a:path w="21600" h="21600" fill="norm" stroke="1" extrusionOk="0">
                      <a:moveTo>
                        <a:pt x="12347" y="0"/>
                      </a:moveTo>
                      <a:lnTo>
                        <a:pt x="12347" y="6200"/>
                      </a:lnTo>
                      <a:cubicBezTo>
                        <a:pt x="12347" y="6696"/>
                        <a:pt x="11652" y="7101"/>
                        <a:pt x="10800" y="7101"/>
                      </a:cubicBezTo>
                      <a:cubicBezTo>
                        <a:pt x="9948" y="7101"/>
                        <a:pt x="9253" y="6702"/>
                        <a:pt x="9253" y="6200"/>
                      </a:cubicBezTo>
                      <a:lnTo>
                        <a:pt x="9253" y="0"/>
                      </a:lnTo>
                      <a:cubicBezTo>
                        <a:pt x="4029" y="442"/>
                        <a:pt x="0" y="3038"/>
                        <a:pt x="0" y="6200"/>
                      </a:cubicBezTo>
                      <a:lnTo>
                        <a:pt x="0" y="11591"/>
                      </a:lnTo>
                      <a:cubicBezTo>
                        <a:pt x="0" y="12087"/>
                        <a:pt x="695" y="12492"/>
                        <a:pt x="1547" y="12492"/>
                      </a:cubicBezTo>
                      <a:lnTo>
                        <a:pt x="5002" y="12492"/>
                      </a:lnTo>
                      <a:lnTo>
                        <a:pt x="6178" y="20774"/>
                      </a:lnTo>
                      <a:cubicBezTo>
                        <a:pt x="6243" y="21239"/>
                        <a:pt x="6910" y="21600"/>
                        <a:pt x="7716" y="21600"/>
                      </a:cubicBezTo>
                      <a:lnTo>
                        <a:pt x="13884" y="21600"/>
                      </a:lnTo>
                      <a:cubicBezTo>
                        <a:pt x="14690" y="21600"/>
                        <a:pt x="15357" y="21244"/>
                        <a:pt x="15422" y="20774"/>
                      </a:cubicBezTo>
                      <a:lnTo>
                        <a:pt x="16598" y="12492"/>
                      </a:lnTo>
                      <a:lnTo>
                        <a:pt x="20053" y="12492"/>
                      </a:lnTo>
                      <a:cubicBezTo>
                        <a:pt x="20905" y="12492"/>
                        <a:pt x="21600" y="12092"/>
                        <a:pt x="21600" y="11591"/>
                      </a:cubicBezTo>
                      <a:lnTo>
                        <a:pt x="21600" y="6200"/>
                      </a:lnTo>
                      <a:cubicBezTo>
                        <a:pt x="21600" y="3038"/>
                        <a:pt x="17562" y="437"/>
                        <a:pt x="12347" y="0"/>
                      </a:cubicBezTo>
                      <a:close/>
                    </a:path>
                  </a:pathLst>
                </a:custGeom>
                <a:solidFill>
                  <a:srgbClr val="FFFFFF"/>
                </a:solidFill>
                <a:ln w="12700" cap="flat">
                  <a:noFill/>
                  <a:miter lim="400000"/>
                </a:ln>
                <a:effectLst/>
              </p:spPr>
              <p:txBody>
                <a:bodyPr wrap="square" lIns="45719" tIns="45719" rIns="45719" bIns="45719" numCol="1" anchor="ctr">
                  <a:noAutofit/>
                </a:bodyPr>
                <a:lstStyle/>
                <a:p>
                  <a:pPr/>
                </a:p>
              </p:txBody>
            </p:sp>
          </p:grpSp>
          <p:sp>
            <p:nvSpPr>
              <p:cNvPr id="689" name="Graphic 2"/>
              <p:cNvSpPr/>
              <p:nvPr/>
            </p:nvSpPr>
            <p:spPr>
              <a:xfrm>
                <a:off x="-1" y="120370"/>
                <a:ext cx="96547" cy="21828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7749" y="10797"/>
                    </a:moveTo>
                    <a:lnTo>
                      <a:pt x="17749" y="4909"/>
                    </a:lnTo>
                    <a:cubicBezTo>
                      <a:pt x="17749" y="3436"/>
                      <a:pt x="18642" y="2069"/>
                      <a:pt x="20094" y="849"/>
                    </a:cubicBezTo>
                    <a:cubicBezTo>
                      <a:pt x="18096" y="324"/>
                      <a:pt x="15804" y="0"/>
                      <a:pt x="13312" y="0"/>
                    </a:cubicBezTo>
                    <a:cubicBezTo>
                      <a:pt x="5970" y="0"/>
                      <a:pt x="0" y="2640"/>
                      <a:pt x="0" y="5888"/>
                    </a:cubicBezTo>
                    <a:lnTo>
                      <a:pt x="0" y="10797"/>
                    </a:lnTo>
                    <a:cubicBezTo>
                      <a:pt x="0" y="11339"/>
                      <a:pt x="999" y="11781"/>
                      <a:pt x="2225" y="11781"/>
                    </a:cubicBezTo>
                    <a:lnTo>
                      <a:pt x="4637" y="11781"/>
                    </a:lnTo>
                    <a:lnTo>
                      <a:pt x="6663" y="20716"/>
                    </a:lnTo>
                    <a:cubicBezTo>
                      <a:pt x="6769" y="21217"/>
                      <a:pt x="7729" y="21600"/>
                      <a:pt x="8875" y="21600"/>
                    </a:cubicBezTo>
                    <a:lnTo>
                      <a:pt x="17749" y="21600"/>
                    </a:lnTo>
                    <a:cubicBezTo>
                      <a:pt x="18895" y="21600"/>
                      <a:pt x="19841" y="21217"/>
                      <a:pt x="19961" y="20716"/>
                    </a:cubicBezTo>
                    <a:lnTo>
                      <a:pt x="21600" y="13461"/>
                    </a:lnTo>
                    <a:cubicBezTo>
                      <a:pt x="19335" y="12989"/>
                      <a:pt x="17749" y="11976"/>
                      <a:pt x="17749" y="10797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690" name="Graphic 2"/>
              <p:cNvSpPr/>
              <p:nvPr/>
            </p:nvSpPr>
            <p:spPr>
              <a:xfrm>
                <a:off x="242050" y="120370"/>
                <a:ext cx="96607" cy="21822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21587" y="5889"/>
                    </a:moveTo>
                    <a:cubicBezTo>
                      <a:pt x="21587" y="2641"/>
                      <a:pt x="15621" y="0"/>
                      <a:pt x="8283" y="0"/>
                    </a:cubicBezTo>
                    <a:cubicBezTo>
                      <a:pt x="5806" y="0"/>
                      <a:pt x="3502" y="324"/>
                      <a:pt x="1505" y="849"/>
                    </a:cubicBezTo>
                    <a:cubicBezTo>
                      <a:pt x="2943" y="2069"/>
                      <a:pt x="3849" y="3437"/>
                      <a:pt x="3849" y="4911"/>
                    </a:cubicBezTo>
                    <a:lnTo>
                      <a:pt x="3849" y="10800"/>
                    </a:lnTo>
                    <a:cubicBezTo>
                      <a:pt x="3849" y="11979"/>
                      <a:pt x="2264" y="12993"/>
                      <a:pt x="0" y="13459"/>
                    </a:cubicBezTo>
                    <a:lnTo>
                      <a:pt x="1638" y="20716"/>
                    </a:lnTo>
                    <a:cubicBezTo>
                      <a:pt x="1744" y="21217"/>
                      <a:pt x="2703" y="21600"/>
                      <a:pt x="3849" y="21600"/>
                    </a:cubicBezTo>
                    <a:lnTo>
                      <a:pt x="12717" y="21600"/>
                    </a:lnTo>
                    <a:cubicBezTo>
                      <a:pt x="13863" y="21600"/>
                      <a:pt x="14808" y="21217"/>
                      <a:pt x="14928" y="20716"/>
                    </a:cubicBezTo>
                    <a:lnTo>
                      <a:pt x="16952" y="11779"/>
                    </a:lnTo>
                    <a:lnTo>
                      <a:pt x="19376" y="11779"/>
                    </a:lnTo>
                    <a:cubicBezTo>
                      <a:pt x="20601" y="11779"/>
                      <a:pt x="21600" y="11336"/>
                      <a:pt x="21600" y="10794"/>
                    </a:cubicBezTo>
                    <a:lnTo>
                      <a:pt x="21600" y="5889"/>
                    </a:ln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692" name="Graphic 2"/>
            <p:cNvSpPr/>
            <p:nvPr/>
          </p:nvSpPr>
          <p:spPr>
            <a:xfrm>
              <a:off x="1079220" y="384086"/>
              <a:ext cx="319419" cy="3195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2" h="21600" fill="norm" stroke="1" extrusionOk="0">
                  <a:moveTo>
                    <a:pt x="19124" y="0"/>
                  </a:moveTo>
                  <a:lnTo>
                    <a:pt x="2476" y="0"/>
                  </a:lnTo>
                  <a:cubicBezTo>
                    <a:pt x="1111" y="0"/>
                    <a:pt x="0" y="1111"/>
                    <a:pt x="0" y="2476"/>
                  </a:cubicBezTo>
                  <a:lnTo>
                    <a:pt x="0" y="14623"/>
                  </a:lnTo>
                  <a:cubicBezTo>
                    <a:pt x="0" y="15988"/>
                    <a:pt x="1111" y="17099"/>
                    <a:pt x="2476" y="17099"/>
                  </a:cubicBezTo>
                  <a:lnTo>
                    <a:pt x="3599" y="17099"/>
                  </a:lnTo>
                  <a:lnTo>
                    <a:pt x="3599" y="20924"/>
                  </a:lnTo>
                  <a:cubicBezTo>
                    <a:pt x="3599" y="21197"/>
                    <a:pt x="3764" y="21443"/>
                    <a:pt x="4014" y="21548"/>
                  </a:cubicBezTo>
                  <a:cubicBezTo>
                    <a:pt x="4099" y="21580"/>
                    <a:pt x="4183" y="21600"/>
                    <a:pt x="4272" y="21600"/>
                  </a:cubicBezTo>
                  <a:cubicBezTo>
                    <a:pt x="4449" y="21600"/>
                    <a:pt x="4618" y="21532"/>
                    <a:pt x="4747" y="21403"/>
                  </a:cubicBezTo>
                  <a:lnTo>
                    <a:pt x="9047" y="17103"/>
                  </a:lnTo>
                  <a:lnTo>
                    <a:pt x="19116" y="17103"/>
                  </a:lnTo>
                  <a:cubicBezTo>
                    <a:pt x="20481" y="17103"/>
                    <a:pt x="21592" y="15992"/>
                    <a:pt x="21592" y="14627"/>
                  </a:cubicBezTo>
                  <a:lnTo>
                    <a:pt x="21592" y="2472"/>
                  </a:lnTo>
                  <a:cubicBezTo>
                    <a:pt x="21600" y="1107"/>
                    <a:pt x="20489" y="0"/>
                    <a:pt x="19124" y="0"/>
                  </a:cubicBezTo>
                  <a:close/>
                  <a:moveTo>
                    <a:pt x="12638" y="12497"/>
                  </a:moveTo>
                  <a:cubicBezTo>
                    <a:pt x="12638" y="13045"/>
                    <a:pt x="12187" y="13495"/>
                    <a:pt x="11631" y="13495"/>
                  </a:cubicBezTo>
                  <a:lnTo>
                    <a:pt x="9977" y="13495"/>
                  </a:lnTo>
                  <a:cubicBezTo>
                    <a:pt x="9489" y="13495"/>
                    <a:pt x="8970" y="13137"/>
                    <a:pt x="8970" y="12336"/>
                  </a:cubicBezTo>
                  <a:lnTo>
                    <a:pt x="8970" y="11849"/>
                  </a:lnTo>
                  <a:lnTo>
                    <a:pt x="12642" y="11849"/>
                  </a:lnTo>
                  <a:lnTo>
                    <a:pt x="12642" y="12497"/>
                  </a:lnTo>
                  <a:close/>
                  <a:moveTo>
                    <a:pt x="13367" y="9836"/>
                  </a:moveTo>
                  <a:cubicBezTo>
                    <a:pt x="12988" y="10142"/>
                    <a:pt x="12747" y="10536"/>
                    <a:pt x="12666" y="10951"/>
                  </a:cubicBezTo>
                  <a:lnTo>
                    <a:pt x="8950" y="10951"/>
                  </a:lnTo>
                  <a:cubicBezTo>
                    <a:pt x="8886" y="10544"/>
                    <a:pt x="8660" y="10170"/>
                    <a:pt x="8294" y="9880"/>
                  </a:cubicBezTo>
                  <a:cubicBezTo>
                    <a:pt x="7295" y="9099"/>
                    <a:pt x="6728" y="7919"/>
                    <a:pt x="6756" y="6639"/>
                  </a:cubicBezTo>
                  <a:cubicBezTo>
                    <a:pt x="6800" y="4497"/>
                    <a:pt x="8592" y="2726"/>
                    <a:pt x="10742" y="2697"/>
                  </a:cubicBezTo>
                  <a:cubicBezTo>
                    <a:pt x="11829" y="2669"/>
                    <a:pt x="12875" y="3092"/>
                    <a:pt x="13656" y="3869"/>
                  </a:cubicBezTo>
                  <a:cubicBezTo>
                    <a:pt x="14430" y="4626"/>
                    <a:pt x="14852" y="5641"/>
                    <a:pt x="14852" y="6724"/>
                  </a:cubicBezTo>
                  <a:cubicBezTo>
                    <a:pt x="14848" y="7935"/>
                    <a:pt x="14313" y="9071"/>
                    <a:pt x="13367" y="983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693" name="Graphic 2"/>
            <p:cNvSpPr/>
            <p:nvPr/>
          </p:nvSpPr>
          <p:spPr>
            <a:xfrm>
              <a:off x="2703114" y="405706"/>
              <a:ext cx="339253" cy="29958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600" fill="norm" stroke="1" extrusionOk="0">
                  <a:moveTo>
                    <a:pt x="15860" y="0"/>
                  </a:moveTo>
                  <a:cubicBezTo>
                    <a:pt x="14688" y="0"/>
                    <a:pt x="13611" y="421"/>
                    <a:pt x="12667" y="1250"/>
                  </a:cubicBezTo>
                  <a:cubicBezTo>
                    <a:pt x="11757" y="2044"/>
                    <a:pt x="11154" y="3057"/>
                    <a:pt x="10798" y="3796"/>
                  </a:cubicBezTo>
                  <a:cubicBezTo>
                    <a:pt x="10442" y="3057"/>
                    <a:pt x="9839" y="2044"/>
                    <a:pt x="8929" y="1250"/>
                  </a:cubicBezTo>
                  <a:cubicBezTo>
                    <a:pt x="7981" y="421"/>
                    <a:pt x="6908" y="0"/>
                    <a:pt x="5737" y="0"/>
                  </a:cubicBezTo>
                  <a:cubicBezTo>
                    <a:pt x="2464" y="0"/>
                    <a:pt x="0" y="3032"/>
                    <a:pt x="0" y="7051"/>
                  </a:cubicBezTo>
                  <a:cubicBezTo>
                    <a:pt x="0" y="11393"/>
                    <a:pt x="3079" y="14364"/>
                    <a:pt x="7735" y="18860"/>
                  </a:cubicBezTo>
                  <a:cubicBezTo>
                    <a:pt x="8527" y="19625"/>
                    <a:pt x="9422" y="20488"/>
                    <a:pt x="10354" y="21411"/>
                  </a:cubicBezTo>
                  <a:cubicBezTo>
                    <a:pt x="10476" y="21531"/>
                    <a:pt x="10635" y="21600"/>
                    <a:pt x="10798" y="21600"/>
                  </a:cubicBezTo>
                  <a:cubicBezTo>
                    <a:pt x="10961" y="21600"/>
                    <a:pt x="11120" y="21531"/>
                    <a:pt x="11242" y="21411"/>
                  </a:cubicBezTo>
                  <a:cubicBezTo>
                    <a:pt x="12174" y="20488"/>
                    <a:pt x="13069" y="19620"/>
                    <a:pt x="13862" y="18856"/>
                  </a:cubicBezTo>
                  <a:cubicBezTo>
                    <a:pt x="18521" y="14360"/>
                    <a:pt x="21596" y="11388"/>
                    <a:pt x="21596" y="7047"/>
                  </a:cubicBezTo>
                  <a:cubicBezTo>
                    <a:pt x="21600" y="3032"/>
                    <a:pt x="19132" y="0"/>
                    <a:pt x="15860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696" name="Graphic 2"/>
            <p:cNvGrpSpPr/>
            <p:nvPr/>
          </p:nvGrpSpPr>
          <p:grpSpPr>
            <a:xfrm>
              <a:off x="3569509" y="1793742"/>
              <a:ext cx="267637" cy="314298"/>
              <a:chOff x="0" y="0"/>
              <a:chExt cx="267635" cy="314296"/>
            </a:xfrm>
          </p:grpSpPr>
          <p:sp>
            <p:nvSpPr>
              <p:cNvPr id="694" name="Graphic 2"/>
              <p:cNvSpPr/>
              <p:nvPr/>
            </p:nvSpPr>
            <p:spPr>
              <a:xfrm>
                <a:off x="73991" y="97201"/>
                <a:ext cx="119716" cy="11971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0"/>
                    </a:moveTo>
                    <a:cubicBezTo>
                      <a:pt x="4846" y="0"/>
                      <a:pt x="0" y="4846"/>
                      <a:pt x="0" y="10800"/>
                    </a:cubicBezTo>
                    <a:cubicBezTo>
                      <a:pt x="0" y="16753"/>
                      <a:pt x="4846" y="21600"/>
                      <a:pt x="10800" y="21600"/>
                    </a:cubicBezTo>
                    <a:cubicBezTo>
                      <a:pt x="16754" y="21600"/>
                      <a:pt x="21600" y="16753"/>
                      <a:pt x="21600" y="10800"/>
                    </a:cubicBezTo>
                    <a:cubicBezTo>
                      <a:pt x="21600" y="4846"/>
                      <a:pt x="16754" y="0"/>
                      <a:pt x="10800" y="0"/>
                    </a:cubicBezTo>
                    <a:close/>
                    <a:moveTo>
                      <a:pt x="17216" y="8769"/>
                    </a:moveTo>
                    <a:lnTo>
                      <a:pt x="9478" y="16506"/>
                    </a:lnTo>
                    <a:cubicBezTo>
                      <a:pt x="9156" y="16829"/>
                      <a:pt x="8726" y="16990"/>
                      <a:pt x="8307" y="16990"/>
                    </a:cubicBezTo>
                    <a:cubicBezTo>
                      <a:pt x="7888" y="16990"/>
                      <a:pt x="7458" y="16829"/>
                      <a:pt x="7136" y="16506"/>
                    </a:cubicBezTo>
                    <a:lnTo>
                      <a:pt x="4180" y="13551"/>
                    </a:lnTo>
                    <a:cubicBezTo>
                      <a:pt x="3535" y="12906"/>
                      <a:pt x="3535" y="11853"/>
                      <a:pt x="4180" y="11198"/>
                    </a:cubicBezTo>
                    <a:cubicBezTo>
                      <a:pt x="4825" y="10553"/>
                      <a:pt x="5878" y="10553"/>
                      <a:pt x="6534" y="11198"/>
                    </a:cubicBezTo>
                    <a:lnTo>
                      <a:pt x="8318" y="12981"/>
                    </a:lnTo>
                    <a:lnTo>
                      <a:pt x="14884" y="6415"/>
                    </a:lnTo>
                    <a:cubicBezTo>
                      <a:pt x="15528" y="5771"/>
                      <a:pt x="16582" y="5771"/>
                      <a:pt x="17237" y="6415"/>
                    </a:cubicBezTo>
                    <a:cubicBezTo>
                      <a:pt x="17860" y="7071"/>
                      <a:pt x="17860" y="8124"/>
                      <a:pt x="17216" y="8769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695" name="Graphic 2"/>
              <p:cNvSpPr/>
              <p:nvPr/>
            </p:nvSpPr>
            <p:spPr>
              <a:xfrm>
                <a:off x="-1" y="-1"/>
                <a:ext cx="267637" cy="31429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03" h="21478" fill="norm" stroke="1" extrusionOk="0">
                    <a:moveTo>
                      <a:pt x="21377" y="5824"/>
                    </a:moveTo>
                    <a:lnTo>
                      <a:pt x="21377" y="5808"/>
                    </a:lnTo>
                    <a:cubicBezTo>
                      <a:pt x="21368" y="5601"/>
                      <a:pt x="21358" y="5385"/>
                      <a:pt x="21353" y="5141"/>
                    </a:cubicBezTo>
                    <a:cubicBezTo>
                      <a:pt x="21334" y="3956"/>
                      <a:pt x="20229" y="2975"/>
                      <a:pt x="18843" y="2910"/>
                    </a:cubicBezTo>
                    <a:cubicBezTo>
                      <a:pt x="15952" y="2772"/>
                      <a:pt x="13718" y="1966"/>
                      <a:pt x="11808" y="379"/>
                    </a:cubicBezTo>
                    <a:lnTo>
                      <a:pt x="11794" y="366"/>
                    </a:lnTo>
                    <a:cubicBezTo>
                      <a:pt x="11170" y="-122"/>
                      <a:pt x="10232" y="-122"/>
                      <a:pt x="9608" y="366"/>
                    </a:cubicBezTo>
                    <a:lnTo>
                      <a:pt x="9594" y="379"/>
                    </a:lnTo>
                    <a:cubicBezTo>
                      <a:pt x="7684" y="1970"/>
                      <a:pt x="5450" y="2776"/>
                      <a:pt x="2559" y="2914"/>
                    </a:cubicBezTo>
                    <a:cubicBezTo>
                      <a:pt x="1173" y="2979"/>
                      <a:pt x="72" y="3960"/>
                      <a:pt x="49" y="5145"/>
                    </a:cubicBezTo>
                    <a:cubicBezTo>
                      <a:pt x="44" y="5385"/>
                      <a:pt x="39" y="5605"/>
                      <a:pt x="25" y="5812"/>
                    </a:cubicBezTo>
                    <a:lnTo>
                      <a:pt x="25" y="5853"/>
                    </a:lnTo>
                    <a:cubicBezTo>
                      <a:pt x="-32" y="8372"/>
                      <a:pt x="-99" y="11502"/>
                      <a:pt x="1125" y="14347"/>
                    </a:cubicBezTo>
                    <a:cubicBezTo>
                      <a:pt x="1801" y="15910"/>
                      <a:pt x="2821" y="17270"/>
                      <a:pt x="4159" y="18389"/>
                    </a:cubicBezTo>
                    <a:cubicBezTo>
                      <a:pt x="5683" y="19663"/>
                      <a:pt x="7684" y="20672"/>
                      <a:pt x="10099" y="21393"/>
                    </a:cubicBezTo>
                    <a:cubicBezTo>
                      <a:pt x="10179" y="21417"/>
                      <a:pt x="10260" y="21433"/>
                      <a:pt x="10341" y="21450"/>
                    </a:cubicBezTo>
                    <a:cubicBezTo>
                      <a:pt x="10460" y="21470"/>
                      <a:pt x="10575" y="21478"/>
                      <a:pt x="10694" y="21478"/>
                    </a:cubicBezTo>
                    <a:cubicBezTo>
                      <a:pt x="10813" y="21478"/>
                      <a:pt x="10932" y="21470"/>
                      <a:pt x="11046" y="21450"/>
                    </a:cubicBezTo>
                    <a:cubicBezTo>
                      <a:pt x="11127" y="21433"/>
                      <a:pt x="11213" y="21417"/>
                      <a:pt x="11289" y="21393"/>
                    </a:cubicBezTo>
                    <a:cubicBezTo>
                      <a:pt x="13704" y="20672"/>
                      <a:pt x="15700" y="19659"/>
                      <a:pt x="17224" y="18389"/>
                    </a:cubicBezTo>
                    <a:cubicBezTo>
                      <a:pt x="18562" y="17270"/>
                      <a:pt x="19586" y="15910"/>
                      <a:pt x="20258" y="14347"/>
                    </a:cubicBezTo>
                    <a:cubicBezTo>
                      <a:pt x="21501" y="11486"/>
                      <a:pt x="21434" y="8348"/>
                      <a:pt x="21377" y="5824"/>
                    </a:cubicBezTo>
                    <a:close/>
                    <a:moveTo>
                      <a:pt x="10703" y="16085"/>
                    </a:moveTo>
                    <a:cubicBezTo>
                      <a:pt x="7250" y="16085"/>
                      <a:pt x="4440" y="13684"/>
                      <a:pt x="4440" y="10733"/>
                    </a:cubicBezTo>
                    <a:cubicBezTo>
                      <a:pt x="4440" y="7782"/>
                      <a:pt x="7250" y="5381"/>
                      <a:pt x="10703" y="5381"/>
                    </a:cubicBezTo>
                    <a:cubicBezTo>
                      <a:pt x="14156" y="5381"/>
                      <a:pt x="16967" y="7782"/>
                      <a:pt x="16967" y="10733"/>
                    </a:cubicBezTo>
                    <a:cubicBezTo>
                      <a:pt x="16967" y="13684"/>
                      <a:pt x="14156" y="16085"/>
                      <a:pt x="10703" y="16085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grpSp>
          <p:nvGrpSpPr>
            <p:cNvPr id="708" name="Graphic 2"/>
            <p:cNvGrpSpPr/>
            <p:nvPr/>
          </p:nvGrpSpPr>
          <p:grpSpPr>
            <a:xfrm>
              <a:off x="253188" y="1747942"/>
              <a:ext cx="357180" cy="357120"/>
              <a:chOff x="0" y="0"/>
              <a:chExt cx="357179" cy="357119"/>
            </a:xfrm>
          </p:grpSpPr>
          <p:sp>
            <p:nvSpPr>
              <p:cNvPr id="697" name="Graphic 2"/>
              <p:cNvSpPr/>
              <p:nvPr/>
            </p:nvSpPr>
            <p:spPr>
              <a:xfrm>
                <a:off x="167421" y="-1"/>
                <a:ext cx="22277" cy="5140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42" h="21600" fill="norm" stroke="1" extrusionOk="0">
                    <a:moveTo>
                      <a:pt x="10771" y="21600"/>
                    </a:moveTo>
                    <a:cubicBezTo>
                      <a:pt x="4838" y="21600"/>
                      <a:pt x="0" y="19498"/>
                      <a:pt x="0" y="16919"/>
                    </a:cubicBezTo>
                    <a:lnTo>
                      <a:pt x="0" y="4681"/>
                    </a:lnTo>
                    <a:cubicBezTo>
                      <a:pt x="0" y="2102"/>
                      <a:pt x="4838" y="0"/>
                      <a:pt x="10771" y="0"/>
                    </a:cubicBezTo>
                    <a:cubicBezTo>
                      <a:pt x="16704" y="0"/>
                      <a:pt x="21542" y="2102"/>
                      <a:pt x="21542" y="4681"/>
                    </a:cubicBezTo>
                    <a:lnTo>
                      <a:pt x="21542" y="16919"/>
                    </a:lnTo>
                    <a:cubicBezTo>
                      <a:pt x="21600" y="19498"/>
                      <a:pt x="16762" y="21600"/>
                      <a:pt x="10771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698" name="Graphic 2"/>
              <p:cNvSpPr/>
              <p:nvPr/>
            </p:nvSpPr>
            <p:spPr>
              <a:xfrm>
                <a:off x="265234" y="48971"/>
                <a:ext cx="42914" cy="4292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558" h="21067" fill="norm" stroke="1" extrusionOk="0">
                    <a:moveTo>
                      <a:pt x="5328" y="21067"/>
                    </a:moveTo>
                    <a:cubicBezTo>
                      <a:pt x="3959" y="21067"/>
                      <a:pt x="2589" y="20541"/>
                      <a:pt x="1562" y="19459"/>
                    </a:cubicBezTo>
                    <a:cubicBezTo>
                      <a:pt x="-521" y="17326"/>
                      <a:pt x="-521" y="13847"/>
                      <a:pt x="1562" y="11714"/>
                    </a:cubicBezTo>
                    <a:lnTo>
                      <a:pt x="11435" y="1601"/>
                    </a:lnTo>
                    <a:cubicBezTo>
                      <a:pt x="13517" y="-533"/>
                      <a:pt x="16913" y="-533"/>
                      <a:pt x="18996" y="1601"/>
                    </a:cubicBezTo>
                    <a:cubicBezTo>
                      <a:pt x="21079" y="3734"/>
                      <a:pt x="21079" y="7212"/>
                      <a:pt x="18996" y="9346"/>
                    </a:cubicBezTo>
                    <a:lnTo>
                      <a:pt x="9123" y="19459"/>
                    </a:lnTo>
                    <a:cubicBezTo>
                      <a:pt x="8068" y="20511"/>
                      <a:pt x="6698" y="21067"/>
                      <a:pt x="5328" y="21067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699" name="Graphic 2"/>
              <p:cNvSpPr/>
              <p:nvPr/>
            </p:nvSpPr>
            <p:spPr>
              <a:xfrm>
                <a:off x="305779" y="167421"/>
                <a:ext cx="51401" cy="2227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6919" y="21600"/>
                    </a:moveTo>
                    <a:lnTo>
                      <a:pt x="4681" y="21600"/>
                    </a:lnTo>
                    <a:cubicBezTo>
                      <a:pt x="2102" y="21600"/>
                      <a:pt x="0" y="16749"/>
                      <a:pt x="0" y="10800"/>
                    </a:cubicBezTo>
                    <a:cubicBezTo>
                      <a:pt x="0" y="4851"/>
                      <a:pt x="2102" y="0"/>
                      <a:pt x="4681" y="0"/>
                    </a:cubicBezTo>
                    <a:lnTo>
                      <a:pt x="16919" y="0"/>
                    </a:lnTo>
                    <a:cubicBezTo>
                      <a:pt x="19498" y="0"/>
                      <a:pt x="21600" y="4851"/>
                      <a:pt x="21600" y="10800"/>
                    </a:cubicBezTo>
                    <a:cubicBezTo>
                      <a:pt x="21600" y="16749"/>
                      <a:pt x="19498" y="21600"/>
                      <a:pt x="16919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700" name="Graphic 2"/>
              <p:cNvSpPr/>
              <p:nvPr/>
            </p:nvSpPr>
            <p:spPr>
              <a:xfrm>
                <a:off x="265234" y="265174"/>
                <a:ext cx="42914" cy="4292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558" h="21067" fill="norm" stroke="1" extrusionOk="0">
                    <a:moveTo>
                      <a:pt x="15201" y="21067"/>
                    </a:moveTo>
                    <a:cubicBezTo>
                      <a:pt x="13832" y="21067"/>
                      <a:pt x="12462" y="20541"/>
                      <a:pt x="11435" y="19459"/>
                    </a:cubicBezTo>
                    <a:lnTo>
                      <a:pt x="1562" y="9346"/>
                    </a:lnTo>
                    <a:cubicBezTo>
                      <a:pt x="-521" y="7212"/>
                      <a:pt x="-521" y="3734"/>
                      <a:pt x="1562" y="1601"/>
                    </a:cubicBezTo>
                    <a:cubicBezTo>
                      <a:pt x="3645" y="-533"/>
                      <a:pt x="7040" y="-533"/>
                      <a:pt x="9123" y="1601"/>
                    </a:cubicBezTo>
                    <a:lnTo>
                      <a:pt x="18996" y="11714"/>
                    </a:lnTo>
                    <a:cubicBezTo>
                      <a:pt x="21079" y="13847"/>
                      <a:pt x="21079" y="17326"/>
                      <a:pt x="18996" y="19459"/>
                    </a:cubicBezTo>
                    <a:cubicBezTo>
                      <a:pt x="17940" y="20541"/>
                      <a:pt x="16570" y="21067"/>
                      <a:pt x="15201" y="21067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701" name="Graphic 2"/>
              <p:cNvSpPr/>
              <p:nvPr/>
            </p:nvSpPr>
            <p:spPr>
              <a:xfrm>
                <a:off x="49031" y="265174"/>
                <a:ext cx="42914" cy="4292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558" h="21067" fill="norm" stroke="1" extrusionOk="0">
                    <a:moveTo>
                      <a:pt x="5328" y="21067"/>
                    </a:moveTo>
                    <a:cubicBezTo>
                      <a:pt x="3959" y="21067"/>
                      <a:pt x="2589" y="20541"/>
                      <a:pt x="1562" y="19459"/>
                    </a:cubicBezTo>
                    <a:cubicBezTo>
                      <a:pt x="-521" y="17326"/>
                      <a:pt x="-521" y="13847"/>
                      <a:pt x="1562" y="11714"/>
                    </a:cubicBezTo>
                    <a:lnTo>
                      <a:pt x="11435" y="1601"/>
                    </a:lnTo>
                    <a:cubicBezTo>
                      <a:pt x="13517" y="-533"/>
                      <a:pt x="16913" y="-533"/>
                      <a:pt x="18996" y="1601"/>
                    </a:cubicBezTo>
                    <a:cubicBezTo>
                      <a:pt x="21079" y="3734"/>
                      <a:pt x="21079" y="7212"/>
                      <a:pt x="18996" y="9346"/>
                    </a:cubicBezTo>
                    <a:lnTo>
                      <a:pt x="9123" y="19459"/>
                    </a:lnTo>
                    <a:cubicBezTo>
                      <a:pt x="8067" y="20541"/>
                      <a:pt x="6698" y="21067"/>
                      <a:pt x="5328" y="21067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702" name="Graphic 2"/>
              <p:cNvSpPr/>
              <p:nvPr/>
            </p:nvSpPr>
            <p:spPr>
              <a:xfrm>
                <a:off x="-1" y="167421"/>
                <a:ext cx="51401" cy="2227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6919" y="21600"/>
                    </a:moveTo>
                    <a:lnTo>
                      <a:pt x="4681" y="21600"/>
                    </a:lnTo>
                    <a:cubicBezTo>
                      <a:pt x="2102" y="21600"/>
                      <a:pt x="0" y="16749"/>
                      <a:pt x="0" y="10800"/>
                    </a:cubicBezTo>
                    <a:cubicBezTo>
                      <a:pt x="0" y="4851"/>
                      <a:pt x="2102" y="0"/>
                      <a:pt x="4681" y="0"/>
                    </a:cubicBezTo>
                    <a:lnTo>
                      <a:pt x="16919" y="0"/>
                    </a:lnTo>
                    <a:cubicBezTo>
                      <a:pt x="19498" y="0"/>
                      <a:pt x="21600" y="4851"/>
                      <a:pt x="21600" y="10800"/>
                    </a:cubicBezTo>
                    <a:cubicBezTo>
                      <a:pt x="21600" y="16749"/>
                      <a:pt x="19498" y="21600"/>
                      <a:pt x="16919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703" name="Graphic 2"/>
              <p:cNvSpPr/>
              <p:nvPr/>
            </p:nvSpPr>
            <p:spPr>
              <a:xfrm>
                <a:off x="49031" y="48971"/>
                <a:ext cx="42914" cy="4292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558" h="21067" fill="norm" stroke="1" extrusionOk="0">
                    <a:moveTo>
                      <a:pt x="15201" y="21067"/>
                    </a:moveTo>
                    <a:cubicBezTo>
                      <a:pt x="13832" y="21067"/>
                      <a:pt x="12462" y="20541"/>
                      <a:pt x="11435" y="19459"/>
                    </a:cubicBezTo>
                    <a:lnTo>
                      <a:pt x="1562" y="9346"/>
                    </a:lnTo>
                    <a:cubicBezTo>
                      <a:pt x="-521" y="7212"/>
                      <a:pt x="-521" y="3734"/>
                      <a:pt x="1562" y="1601"/>
                    </a:cubicBezTo>
                    <a:cubicBezTo>
                      <a:pt x="3645" y="-533"/>
                      <a:pt x="7040" y="-533"/>
                      <a:pt x="9123" y="1601"/>
                    </a:cubicBezTo>
                    <a:lnTo>
                      <a:pt x="18996" y="11714"/>
                    </a:lnTo>
                    <a:cubicBezTo>
                      <a:pt x="21079" y="13847"/>
                      <a:pt x="21079" y="17326"/>
                      <a:pt x="18996" y="19459"/>
                    </a:cubicBezTo>
                    <a:cubicBezTo>
                      <a:pt x="17940" y="20511"/>
                      <a:pt x="16570" y="21067"/>
                      <a:pt x="15201" y="21067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704" name="Graphic 2"/>
              <p:cNvSpPr/>
              <p:nvPr/>
            </p:nvSpPr>
            <p:spPr>
              <a:xfrm>
                <a:off x="133949" y="312449"/>
                <a:ext cx="89280" cy="4467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21600" y="29"/>
                    </a:moveTo>
                    <a:lnTo>
                      <a:pt x="21600" y="9014"/>
                    </a:lnTo>
                    <a:cubicBezTo>
                      <a:pt x="21600" y="15926"/>
                      <a:pt x="18761" y="21600"/>
                      <a:pt x="15303" y="21600"/>
                    </a:cubicBezTo>
                    <a:lnTo>
                      <a:pt x="6297" y="21600"/>
                    </a:lnTo>
                    <a:cubicBezTo>
                      <a:pt x="3271" y="21600"/>
                      <a:pt x="0" y="16992"/>
                      <a:pt x="0" y="6912"/>
                    </a:cubicBezTo>
                    <a:lnTo>
                      <a:pt x="0" y="0"/>
                    </a:lnTo>
                    <a:lnTo>
                      <a:pt x="21600" y="0"/>
                    </a:ln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705" name="Graphic 2"/>
              <p:cNvSpPr/>
              <p:nvPr/>
            </p:nvSpPr>
            <p:spPr>
              <a:xfrm>
                <a:off x="74341" y="74367"/>
                <a:ext cx="208330" cy="21586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981" h="21176" fill="norm" stroke="1" extrusionOk="0">
                    <a:moveTo>
                      <a:pt x="17106" y="2275"/>
                    </a:moveTo>
                    <a:cubicBezTo>
                      <a:pt x="14647" y="336"/>
                      <a:pt x="11408" y="-424"/>
                      <a:pt x="8247" y="230"/>
                    </a:cubicBezTo>
                    <a:cubicBezTo>
                      <a:pt x="4276" y="1031"/>
                      <a:pt x="1049" y="4186"/>
                      <a:pt x="227" y="8054"/>
                    </a:cubicBezTo>
                    <a:cubicBezTo>
                      <a:pt x="-613" y="12027"/>
                      <a:pt x="917" y="15964"/>
                      <a:pt x="4186" y="18377"/>
                    </a:cubicBezTo>
                    <a:cubicBezTo>
                      <a:pt x="5067" y="19020"/>
                      <a:pt x="5685" y="20013"/>
                      <a:pt x="5895" y="21164"/>
                    </a:cubicBezTo>
                    <a:lnTo>
                      <a:pt x="5895" y="21176"/>
                    </a:lnTo>
                    <a:cubicBezTo>
                      <a:pt x="5925" y="21164"/>
                      <a:pt x="5967" y="21164"/>
                      <a:pt x="5997" y="21164"/>
                    </a:cubicBezTo>
                    <a:lnTo>
                      <a:pt x="14989" y="21164"/>
                    </a:lnTo>
                    <a:cubicBezTo>
                      <a:pt x="15019" y="21164"/>
                      <a:pt x="15031" y="21164"/>
                      <a:pt x="15061" y="21176"/>
                    </a:cubicBezTo>
                    <a:lnTo>
                      <a:pt x="15061" y="21164"/>
                    </a:lnTo>
                    <a:cubicBezTo>
                      <a:pt x="15271" y="20054"/>
                      <a:pt x="15942" y="19032"/>
                      <a:pt x="16980" y="18243"/>
                    </a:cubicBezTo>
                    <a:cubicBezTo>
                      <a:pt x="19511" y="16286"/>
                      <a:pt x="20981" y="13365"/>
                      <a:pt x="20981" y="10215"/>
                    </a:cubicBezTo>
                    <a:cubicBezTo>
                      <a:pt x="20987" y="7125"/>
                      <a:pt x="19583" y="4233"/>
                      <a:pt x="17106" y="2275"/>
                    </a:cubicBezTo>
                    <a:close/>
                    <a:moveTo>
                      <a:pt x="16116" y="10946"/>
                    </a:moveTo>
                    <a:cubicBezTo>
                      <a:pt x="15504" y="10946"/>
                      <a:pt x="14995" y="10449"/>
                      <a:pt x="14995" y="9853"/>
                    </a:cubicBezTo>
                    <a:cubicBezTo>
                      <a:pt x="14995" y="7633"/>
                      <a:pt x="13153" y="5839"/>
                      <a:pt x="10874" y="5839"/>
                    </a:cubicBezTo>
                    <a:cubicBezTo>
                      <a:pt x="10262" y="5839"/>
                      <a:pt x="9752" y="5343"/>
                      <a:pt x="9752" y="4747"/>
                    </a:cubicBezTo>
                    <a:cubicBezTo>
                      <a:pt x="9752" y="4151"/>
                      <a:pt x="10262" y="3654"/>
                      <a:pt x="10874" y="3654"/>
                    </a:cubicBezTo>
                    <a:cubicBezTo>
                      <a:pt x="14383" y="3654"/>
                      <a:pt x="17244" y="6441"/>
                      <a:pt x="17244" y="9859"/>
                    </a:cubicBezTo>
                    <a:cubicBezTo>
                      <a:pt x="17244" y="10449"/>
                      <a:pt x="16734" y="10946"/>
                      <a:pt x="16116" y="10946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706" name="Graphic 2"/>
              <p:cNvSpPr/>
              <p:nvPr/>
            </p:nvSpPr>
            <p:spPr>
              <a:xfrm>
                <a:off x="127033" y="283883"/>
                <a:ext cx="12701" cy="1270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0" y="0"/>
                    </a:moveTo>
                    <a:lnTo>
                      <a:pt x="21600" y="0"/>
                    </a:lnTo>
                    <a:cubicBezTo>
                      <a:pt x="15246" y="0"/>
                      <a:pt x="6354" y="0"/>
                      <a:pt x="0" y="21600"/>
                    </a:cubicBez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707" name="Graphic 2"/>
              <p:cNvSpPr/>
              <p:nvPr/>
            </p:nvSpPr>
            <p:spPr>
              <a:xfrm>
                <a:off x="217236" y="283883"/>
                <a:ext cx="12701" cy="1270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21600" y="0"/>
                    </a:moveTo>
                    <a:lnTo>
                      <a:pt x="21600" y="21600"/>
                    </a:lnTo>
                    <a:cubicBezTo>
                      <a:pt x="12597" y="0"/>
                      <a:pt x="9003" y="0"/>
                      <a:pt x="0" y="0"/>
                    </a:cubicBezTo>
                    <a:lnTo>
                      <a:pt x="21600" y="0"/>
                    </a:ln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710" name="Step 01…"/>
          <p:cNvSpPr txBox="1"/>
          <p:nvPr/>
        </p:nvSpPr>
        <p:spPr>
          <a:xfrm>
            <a:off x="1759081" y="1544490"/>
            <a:ext cx="2276603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711" name="Step 01…"/>
          <p:cNvSpPr txBox="1"/>
          <p:nvPr/>
        </p:nvSpPr>
        <p:spPr>
          <a:xfrm>
            <a:off x="1272255" y="3001174"/>
            <a:ext cx="2276603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712" name="Step 01…"/>
          <p:cNvSpPr txBox="1"/>
          <p:nvPr/>
        </p:nvSpPr>
        <p:spPr>
          <a:xfrm>
            <a:off x="1759081" y="4517683"/>
            <a:ext cx="2276603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713" name="Step 01…"/>
          <p:cNvSpPr txBox="1"/>
          <p:nvPr/>
        </p:nvSpPr>
        <p:spPr>
          <a:xfrm>
            <a:off x="8156316" y="1544490"/>
            <a:ext cx="2276603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714" name="Step 01…"/>
          <p:cNvSpPr txBox="1"/>
          <p:nvPr/>
        </p:nvSpPr>
        <p:spPr>
          <a:xfrm>
            <a:off x="8645295" y="3001174"/>
            <a:ext cx="2276603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715" name="Step 01…"/>
          <p:cNvSpPr txBox="1"/>
          <p:nvPr/>
        </p:nvSpPr>
        <p:spPr>
          <a:xfrm>
            <a:off x="8156316" y="4457859"/>
            <a:ext cx="2276603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" name="Slide Number Placeholder 4"/>
          <p:cNvSpPr txBox="1"/>
          <p:nvPr>
            <p:ph type="sldNum" sz="quarter" idx="2"/>
          </p:nvPr>
        </p:nvSpPr>
        <p:spPr>
          <a:xfrm>
            <a:off x="10766830" y="6121400"/>
            <a:ext cx="155068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718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719" name="Graphic 2"/>
          <p:cNvSpPr/>
          <p:nvPr/>
        </p:nvSpPr>
        <p:spPr>
          <a:xfrm>
            <a:off x="3983061" y="1599120"/>
            <a:ext cx="4225878" cy="36597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183" y="9669"/>
                </a:moveTo>
                <a:lnTo>
                  <a:pt x="21600" y="4834"/>
                </a:lnTo>
                <a:lnTo>
                  <a:pt x="19183" y="0"/>
                </a:lnTo>
                <a:lnTo>
                  <a:pt x="14348" y="0"/>
                </a:lnTo>
                <a:lnTo>
                  <a:pt x="12360" y="3977"/>
                </a:lnTo>
                <a:lnTo>
                  <a:pt x="9240" y="3977"/>
                </a:lnTo>
                <a:lnTo>
                  <a:pt x="7252" y="0"/>
                </a:lnTo>
                <a:lnTo>
                  <a:pt x="2417" y="0"/>
                </a:lnTo>
                <a:lnTo>
                  <a:pt x="0" y="4834"/>
                </a:lnTo>
                <a:lnTo>
                  <a:pt x="2417" y="9669"/>
                </a:lnTo>
                <a:lnTo>
                  <a:pt x="6394" y="9669"/>
                </a:lnTo>
                <a:lnTo>
                  <a:pt x="7953" y="12788"/>
                </a:lnTo>
                <a:lnTo>
                  <a:pt x="5965" y="16765"/>
                </a:lnTo>
                <a:lnTo>
                  <a:pt x="8382" y="21600"/>
                </a:lnTo>
                <a:lnTo>
                  <a:pt x="13218" y="21600"/>
                </a:lnTo>
                <a:lnTo>
                  <a:pt x="15635" y="16765"/>
                </a:lnTo>
                <a:lnTo>
                  <a:pt x="13647" y="12788"/>
                </a:lnTo>
                <a:lnTo>
                  <a:pt x="15206" y="9669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20" name="Graphic 2"/>
          <p:cNvSpPr/>
          <p:nvPr/>
        </p:nvSpPr>
        <p:spPr>
          <a:xfrm>
            <a:off x="6485041" y="1744506"/>
            <a:ext cx="1556040" cy="13475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5400" y="21600"/>
                </a:moveTo>
                <a:lnTo>
                  <a:pt x="0" y="10799"/>
                </a:lnTo>
                <a:lnTo>
                  <a:pt x="5400" y="0"/>
                </a:lnTo>
                <a:lnTo>
                  <a:pt x="16200" y="0"/>
                </a:lnTo>
                <a:lnTo>
                  <a:pt x="21600" y="10799"/>
                </a:lnTo>
                <a:lnTo>
                  <a:pt x="16200" y="21600"/>
                </a:ln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21" name="Graphic 2"/>
          <p:cNvSpPr/>
          <p:nvPr/>
        </p:nvSpPr>
        <p:spPr>
          <a:xfrm>
            <a:off x="5317980" y="3765898"/>
            <a:ext cx="1556040" cy="13475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5400" y="21600"/>
                </a:move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22" name="Graphic 2"/>
          <p:cNvSpPr/>
          <p:nvPr/>
        </p:nvSpPr>
        <p:spPr>
          <a:xfrm>
            <a:off x="4150919" y="1744506"/>
            <a:ext cx="1556040" cy="13475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200" y="21600"/>
                </a:moveTo>
                <a:lnTo>
                  <a:pt x="21600" y="10799"/>
                </a:lnTo>
                <a:lnTo>
                  <a:pt x="16200" y="0"/>
                </a:lnTo>
                <a:lnTo>
                  <a:pt x="5400" y="0"/>
                </a:lnTo>
                <a:lnTo>
                  <a:pt x="0" y="10799"/>
                </a:lnTo>
                <a:lnTo>
                  <a:pt x="5400" y="21600"/>
                </a:ln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728" name="Graphic 2"/>
          <p:cNvGrpSpPr/>
          <p:nvPr/>
        </p:nvGrpSpPr>
        <p:grpSpPr>
          <a:xfrm>
            <a:off x="7042901" y="2137657"/>
            <a:ext cx="497682" cy="497734"/>
            <a:chOff x="0" y="0"/>
            <a:chExt cx="497681" cy="497732"/>
          </a:xfrm>
        </p:grpSpPr>
        <p:sp>
          <p:nvSpPr>
            <p:cNvPr id="723" name="Graphic 2"/>
            <p:cNvSpPr/>
            <p:nvPr/>
          </p:nvSpPr>
          <p:spPr>
            <a:xfrm>
              <a:off x="124448" y="0"/>
              <a:ext cx="62234" cy="1244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31" h="21291" fill="norm" stroke="1" extrusionOk="0">
                  <a:moveTo>
                    <a:pt x="12194" y="21291"/>
                  </a:moveTo>
                  <a:cubicBezTo>
                    <a:pt x="10737" y="21291"/>
                    <a:pt x="9301" y="20984"/>
                    <a:pt x="8251" y="20371"/>
                  </a:cubicBezTo>
                  <a:cubicBezTo>
                    <a:pt x="6365" y="19265"/>
                    <a:pt x="6601" y="17578"/>
                    <a:pt x="8765" y="16614"/>
                  </a:cubicBezTo>
                  <a:cubicBezTo>
                    <a:pt x="9922" y="16099"/>
                    <a:pt x="10501" y="15442"/>
                    <a:pt x="10372" y="14785"/>
                  </a:cubicBezTo>
                  <a:cubicBezTo>
                    <a:pt x="10244" y="14062"/>
                    <a:pt x="9301" y="13394"/>
                    <a:pt x="7801" y="12945"/>
                  </a:cubicBezTo>
                  <a:cubicBezTo>
                    <a:pt x="3322" y="11630"/>
                    <a:pt x="515" y="9461"/>
                    <a:pt x="65" y="7008"/>
                  </a:cubicBezTo>
                  <a:cubicBezTo>
                    <a:pt x="-385" y="4620"/>
                    <a:pt x="1501" y="2309"/>
                    <a:pt x="5208" y="655"/>
                  </a:cubicBezTo>
                  <a:cubicBezTo>
                    <a:pt x="7372" y="-309"/>
                    <a:pt x="10672" y="-199"/>
                    <a:pt x="12558" y="918"/>
                  </a:cubicBezTo>
                  <a:cubicBezTo>
                    <a:pt x="14444" y="2024"/>
                    <a:pt x="14208" y="3711"/>
                    <a:pt x="12044" y="4675"/>
                  </a:cubicBezTo>
                  <a:cubicBezTo>
                    <a:pt x="10886" y="5190"/>
                    <a:pt x="10308" y="5847"/>
                    <a:pt x="10437" y="6504"/>
                  </a:cubicBezTo>
                  <a:cubicBezTo>
                    <a:pt x="10565" y="7227"/>
                    <a:pt x="11508" y="7895"/>
                    <a:pt x="13029" y="8344"/>
                  </a:cubicBezTo>
                  <a:cubicBezTo>
                    <a:pt x="17487" y="9659"/>
                    <a:pt x="20315" y="11827"/>
                    <a:pt x="20765" y="14281"/>
                  </a:cubicBezTo>
                  <a:cubicBezTo>
                    <a:pt x="21215" y="16669"/>
                    <a:pt x="19330" y="18980"/>
                    <a:pt x="15622" y="20634"/>
                  </a:cubicBezTo>
                  <a:cubicBezTo>
                    <a:pt x="14615" y="21083"/>
                    <a:pt x="13415" y="21291"/>
                    <a:pt x="12194" y="21291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24" name="Graphic 2"/>
            <p:cNvSpPr/>
            <p:nvPr/>
          </p:nvSpPr>
          <p:spPr>
            <a:xfrm>
              <a:off x="228031" y="20"/>
              <a:ext cx="62234" cy="1244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31" h="21288" fill="norm" stroke="1" extrusionOk="0">
                  <a:moveTo>
                    <a:pt x="12215" y="21288"/>
                  </a:moveTo>
                  <a:cubicBezTo>
                    <a:pt x="10758" y="21288"/>
                    <a:pt x="9322" y="20981"/>
                    <a:pt x="8272" y="20368"/>
                  </a:cubicBezTo>
                  <a:cubicBezTo>
                    <a:pt x="6386" y="19262"/>
                    <a:pt x="6622" y="17575"/>
                    <a:pt x="8786" y="16611"/>
                  </a:cubicBezTo>
                  <a:cubicBezTo>
                    <a:pt x="9944" y="16096"/>
                    <a:pt x="10522" y="15439"/>
                    <a:pt x="10394" y="14782"/>
                  </a:cubicBezTo>
                  <a:cubicBezTo>
                    <a:pt x="10265" y="14059"/>
                    <a:pt x="9322" y="13391"/>
                    <a:pt x="7801" y="12942"/>
                  </a:cubicBezTo>
                  <a:cubicBezTo>
                    <a:pt x="3344" y="11627"/>
                    <a:pt x="515" y="9458"/>
                    <a:pt x="65" y="7005"/>
                  </a:cubicBezTo>
                  <a:cubicBezTo>
                    <a:pt x="-385" y="4617"/>
                    <a:pt x="1501" y="2306"/>
                    <a:pt x="5208" y="652"/>
                  </a:cubicBezTo>
                  <a:cubicBezTo>
                    <a:pt x="7372" y="-312"/>
                    <a:pt x="10672" y="-192"/>
                    <a:pt x="12558" y="915"/>
                  </a:cubicBezTo>
                  <a:cubicBezTo>
                    <a:pt x="14444" y="2021"/>
                    <a:pt x="14208" y="3708"/>
                    <a:pt x="12044" y="4672"/>
                  </a:cubicBezTo>
                  <a:cubicBezTo>
                    <a:pt x="10886" y="5187"/>
                    <a:pt x="10308" y="5844"/>
                    <a:pt x="10437" y="6501"/>
                  </a:cubicBezTo>
                  <a:cubicBezTo>
                    <a:pt x="10565" y="7224"/>
                    <a:pt x="11508" y="7892"/>
                    <a:pt x="13029" y="8341"/>
                  </a:cubicBezTo>
                  <a:cubicBezTo>
                    <a:pt x="17487" y="9656"/>
                    <a:pt x="20315" y="11824"/>
                    <a:pt x="20765" y="14278"/>
                  </a:cubicBezTo>
                  <a:cubicBezTo>
                    <a:pt x="21215" y="16666"/>
                    <a:pt x="19329" y="18977"/>
                    <a:pt x="15622" y="20631"/>
                  </a:cubicBezTo>
                  <a:cubicBezTo>
                    <a:pt x="14636" y="21080"/>
                    <a:pt x="13436" y="21288"/>
                    <a:pt x="12215" y="21288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25" name="Graphic 2"/>
            <p:cNvSpPr/>
            <p:nvPr/>
          </p:nvSpPr>
          <p:spPr>
            <a:xfrm>
              <a:off x="-1" y="404393"/>
              <a:ext cx="414715" cy="933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632" y="21600"/>
                  </a:moveTo>
                  <a:lnTo>
                    <a:pt x="2971" y="21600"/>
                  </a:lnTo>
                  <a:cubicBezTo>
                    <a:pt x="1334" y="21600"/>
                    <a:pt x="0" y="15689"/>
                    <a:pt x="0" y="8400"/>
                  </a:cubicBezTo>
                  <a:lnTo>
                    <a:pt x="0" y="3600"/>
                  </a:lnTo>
                  <a:cubicBezTo>
                    <a:pt x="0" y="1615"/>
                    <a:pt x="363" y="0"/>
                    <a:pt x="810" y="0"/>
                  </a:cubicBezTo>
                  <a:lnTo>
                    <a:pt x="20790" y="0"/>
                  </a:lnTo>
                  <a:cubicBezTo>
                    <a:pt x="21237" y="0"/>
                    <a:pt x="21600" y="1615"/>
                    <a:pt x="21600" y="3600"/>
                  </a:cubicBezTo>
                  <a:lnTo>
                    <a:pt x="21600" y="8400"/>
                  </a:lnTo>
                  <a:cubicBezTo>
                    <a:pt x="21600" y="15674"/>
                    <a:pt x="20270" y="21600"/>
                    <a:pt x="18632" y="2160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26" name="Graphic 2"/>
            <p:cNvSpPr/>
            <p:nvPr/>
          </p:nvSpPr>
          <p:spPr>
            <a:xfrm>
              <a:off x="20804" y="155553"/>
              <a:ext cx="373230" cy="2281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600" fill="norm" stroke="1" extrusionOk="0">
                  <a:moveTo>
                    <a:pt x="3348" y="21600"/>
                  </a:moveTo>
                  <a:lnTo>
                    <a:pt x="18258" y="21600"/>
                  </a:lnTo>
                  <a:cubicBezTo>
                    <a:pt x="18914" y="20575"/>
                    <a:pt x="19496" y="19418"/>
                    <a:pt x="19981" y="18132"/>
                  </a:cubicBezTo>
                  <a:cubicBezTo>
                    <a:pt x="20011" y="18072"/>
                    <a:pt x="20040" y="18005"/>
                    <a:pt x="20066" y="17938"/>
                  </a:cubicBezTo>
                  <a:cubicBezTo>
                    <a:pt x="21066" y="15192"/>
                    <a:pt x="21596" y="12046"/>
                    <a:pt x="21596" y="8839"/>
                  </a:cubicBezTo>
                  <a:lnTo>
                    <a:pt x="21596" y="1473"/>
                  </a:lnTo>
                  <a:cubicBezTo>
                    <a:pt x="21596" y="661"/>
                    <a:pt x="21192" y="0"/>
                    <a:pt x="20696" y="0"/>
                  </a:cubicBezTo>
                  <a:lnTo>
                    <a:pt x="900" y="0"/>
                  </a:lnTo>
                  <a:cubicBezTo>
                    <a:pt x="403" y="0"/>
                    <a:pt x="0" y="661"/>
                    <a:pt x="0" y="1473"/>
                  </a:cubicBezTo>
                  <a:lnTo>
                    <a:pt x="0" y="8839"/>
                  </a:lnTo>
                  <a:cubicBezTo>
                    <a:pt x="-4" y="13852"/>
                    <a:pt x="1289" y="18381"/>
                    <a:pt x="3348" y="2160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27" name="Graphic 2"/>
            <p:cNvSpPr/>
            <p:nvPr/>
          </p:nvSpPr>
          <p:spPr>
            <a:xfrm>
              <a:off x="383856" y="191852"/>
              <a:ext cx="113826" cy="1659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5856" y="0"/>
                  </a:moveTo>
                  <a:lnTo>
                    <a:pt x="5856" y="5400"/>
                  </a:lnTo>
                  <a:cubicBezTo>
                    <a:pt x="10193" y="5400"/>
                    <a:pt x="13728" y="7825"/>
                    <a:pt x="13728" y="10800"/>
                  </a:cubicBezTo>
                  <a:cubicBezTo>
                    <a:pt x="13728" y="12258"/>
                    <a:pt x="12914" y="13608"/>
                    <a:pt x="11395" y="14633"/>
                  </a:cubicBezTo>
                  <a:cubicBezTo>
                    <a:pt x="9950" y="15642"/>
                    <a:pt x="7982" y="16200"/>
                    <a:pt x="5856" y="16200"/>
                  </a:cubicBezTo>
                  <a:lnTo>
                    <a:pt x="3645" y="16200"/>
                  </a:lnTo>
                  <a:cubicBezTo>
                    <a:pt x="2758" y="17967"/>
                    <a:pt x="1689" y="19700"/>
                    <a:pt x="280" y="21317"/>
                  </a:cubicBezTo>
                  <a:cubicBezTo>
                    <a:pt x="195" y="21417"/>
                    <a:pt x="97" y="21500"/>
                    <a:pt x="0" y="21600"/>
                  </a:cubicBezTo>
                  <a:lnTo>
                    <a:pt x="5856" y="21600"/>
                  </a:lnTo>
                  <a:cubicBezTo>
                    <a:pt x="10108" y="21600"/>
                    <a:pt x="14068" y="20467"/>
                    <a:pt x="16959" y="18450"/>
                  </a:cubicBezTo>
                  <a:cubicBezTo>
                    <a:pt x="19948" y="16433"/>
                    <a:pt x="21600" y="13725"/>
                    <a:pt x="21600" y="10800"/>
                  </a:cubicBezTo>
                  <a:cubicBezTo>
                    <a:pt x="21600" y="4842"/>
                    <a:pt x="14542" y="0"/>
                    <a:pt x="5856" y="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731" name="Graphic 2"/>
          <p:cNvGrpSpPr/>
          <p:nvPr/>
        </p:nvGrpSpPr>
        <p:grpSpPr>
          <a:xfrm>
            <a:off x="4697639" y="2140846"/>
            <a:ext cx="375663" cy="518681"/>
            <a:chOff x="0" y="0"/>
            <a:chExt cx="375662" cy="518679"/>
          </a:xfrm>
        </p:grpSpPr>
        <p:sp>
          <p:nvSpPr>
            <p:cNvPr id="729" name="Graphic 2"/>
            <p:cNvSpPr/>
            <p:nvPr/>
          </p:nvSpPr>
          <p:spPr>
            <a:xfrm>
              <a:off x="77590" y="-1"/>
              <a:ext cx="220481" cy="220482"/>
            </a:xfrm>
            <a:prstGeom prst="ellipse">
              <a:avLst/>
            </a:pr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30" name="Graphic 2"/>
            <p:cNvSpPr/>
            <p:nvPr/>
          </p:nvSpPr>
          <p:spPr>
            <a:xfrm>
              <a:off x="-1" y="227970"/>
              <a:ext cx="375664" cy="29071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600" fill="norm" stroke="1" extrusionOk="0">
                  <a:moveTo>
                    <a:pt x="13489" y="0"/>
                  </a:moveTo>
                  <a:lnTo>
                    <a:pt x="8111" y="0"/>
                  </a:lnTo>
                  <a:cubicBezTo>
                    <a:pt x="3640" y="0"/>
                    <a:pt x="0" y="4704"/>
                    <a:pt x="0" y="10484"/>
                  </a:cubicBezTo>
                  <a:lnTo>
                    <a:pt x="0" y="18984"/>
                  </a:lnTo>
                  <a:lnTo>
                    <a:pt x="15" y="19117"/>
                  </a:lnTo>
                  <a:lnTo>
                    <a:pt x="467" y="19303"/>
                  </a:lnTo>
                  <a:cubicBezTo>
                    <a:pt x="4737" y="21024"/>
                    <a:pt x="8446" y="21600"/>
                    <a:pt x="11497" y="21600"/>
                  </a:cubicBezTo>
                  <a:cubicBezTo>
                    <a:pt x="17460" y="21600"/>
                    <a:pt x="20915" y="19402"/>
                    <a:pt x="21129" y="19264"/>
                  </a:cubicBezTo>
                  <a:lnTo>
                    <a:pt x="21552" y="18989"/>
                  </a:lnTo>
                  <a:lnTo>
                    <a:pt x="21596" y="18989"/>
                  </a:lnTo>
                  <a:lnTo>
                    <a:pt x="21596" y="10488"/>
                  </a:lnTo>
                  <a:cubicBezTo>
                    <a:pt x="21600" y="4704"/>
                    <a:pt x="17960" y="0"/>
                    <a:pt x="13489" y="0"/>
                  </a:cubicBezTo>
                  <a:close/>
                  <a:moveTo>
                    <a:pt x="12053" y="16496"/>
                  </a:moveTo>
                  <a:lnTo>
                    <a:pt x="10894" y="18689"/>
                  </a:lnTo>
                  <a:cubicBezTo>
                    <a:pt x="10879" y="18717"/>
                    <a:pt x="10853" y="18737"/>
                    <a:pt x="10824" y="18737"/>
                  </a:cubicBezTo>
                  <a:cubicBezTo>
                    <a:pt x="10824" y="18737"/>
                    <a:pt x="10824" y="18737"/>
                    <a:pt x="10820" y="18737"/>
                  </a:cubicBezTo>
                  <a:cubicBezTo>
                    <a:pt x="10794" y="18737"/>
                    <a:pt x="10765" y="18717"/>
                    <a:pt x="10750" y="18689"/>
                  </a:cubicBezTo>
                  <a:lnTo>
                    <a:pt x="9672" y="16491"/>
                  </a:lnTo>
                  <a:cubicBezTo>
                    <a:pt x="9661" y="16472"/>
                    <a:pt x="9657" y="16449"/>
                    <a:pt x="9657" y="16425"/>
                  </a:cubicBezTo>
                  <a:lnTo>
                    <a:pt x="10195" y="5770"/>
                  </a:lnTo>
                  <a:cubicBezTo>
                    <a:pt x="10198" y="5713"/>
                    <a:pt x="10231" y="5670"/>
                    <a:pt x="10279" y="5670"/>
                  </a:cubicBezTo>
                  <a:lnTo>
                    <a:pt x="11398" y="5670"/>
                  </a:lnTo>
                  <a:cubicBezTo>
                    <a:pt x="11442" y="5670"/>
                    <a:pt x="11479" y="5713"/>
                    <a:pt x="11483" y="5770"/>
                  </a:cubicBezTo>
                  <a:lnTo>
                    <a:pt x="12060" y="16425"/>
                  </a:lnTo>
                  <a:cubicBezTo>
                    <a:pt x="12068" y="16453"/>
                    <a:pt x="12060" y="16477"/>
                    <a:pt x="12053" y="16496"/>
                  </a:cubicBezTo>
                  <a:close/>
                  <a:moveTo>
                    <a:pt x="11527" y="5351"/>
                  </a:moveTo>
                  <a:lnTo>
                    <a:pt x="10198" y="5351"/>
                  </a:lnTo>
                  <a:lnTo>
                    <a:pt x="9043" y="2264"/>
                  </a:lnTo>
                  <a:cubicBezTo>
                    <a:pt x="9043" y="1969"/>
                    <a:pt x="9227" y="1727"/>
                    <a:pt x="9459" y="1727"/>
                  </a:cubicBezTo>
                  <a:lnTo>
                    <a:pt x="12233" y="1727"/>
                  </a:lnTo>
                  <a:cubicBezTo>
                    <a:pt x="12462" y="1727"/>
                    <a:pt x="12649" y="1965"/>
                    <a:pt x="12649" y="2264"/>
                  </a:cubicBezTo>
                  <a:lnTo>
                    <a:pt x="11527" y="5351"/>
                  </a:ln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734" name="Graphic 2"/>
          <p:cNvGrpSpPr/>
          <p:nvPr/>
        </p:nvGrpSpPr>
        <p:grpSpPr>
          <a:xfrm>
            <a:off x="5852216" y="4164626"/>
            <a:ext cx="542432" cy="538507"/>
            <a:chOff x="0" y="0"/>
            <a:chExt cx="542431" cy="538506"/>
          </a:xfrm>
        </p:grpSpPr>
        <p:sp>
          <p:nvSpPr>
            <p:cNvPr id="732" name="Graphic 2"/>
            <p:cNvSpPr/>
            <p:nvPr/>
          </p:nvSpPr>
          <p:spPr>
            <a:xfrm>
              <a:off x="0" y="-1"/>
              <a:ext cx="327777" cy="5384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48" fill="norm" stroke="1" extrusionOk="0">
                  <a:moveTo>
                    <a:pt x="19406" y="1531"/>
                  </a:moveTo>
                  <a:lnTo>
                    <a:pt x="3038" y="20"/>
                  </a:lnTo>
                  <a:cubicBezTo>
                    <a:pt x="2278" y="-52"/>
                    <a:pt x="1502" y="74"/>
                    <a:pt x="924" y="373"/>
                  </a:cubicBezTo>
                  <a:cubicBezTo>
                    <a:pt x="342" y="681"/>
                    <a:pt x="0" y="1124"/>
                    <a:pt x="0" y="1585"/>
                  </a:cubicBezTo>
                  <a:lnTo>
                    <a:pt x="0" y="20644"/>
                  </a:lnTo>
                  <a:cubicBezTo>
                    <a:pt x="0" y="21141"/>
                    <a:pt x="671" y="21548"/>
                    <a:pt x="1489" y="21548"/>
                  </a:cubicBezTo>
                  <a:lnTo>
                    <a:pt x="6328" y="21548"/>
                  </a:lnTo>
                  <a:lnTo>
                    <a:pt x="6328" y="16798"/>
                  </a:lnTo>
                  <a:cubicBezTo>
                    <a:pt x="6328" y="15922"/>
                    <a:pt x="7488" y="15215"/>
                    <a:pt x="8935" y="15215"/>
                  </a:cubicBezTo>
                  <a:lnTo>
                    <a:pt x="12660" y="15215"/>
                  </a:lnTo>
                  <a:cubicBezTo>
                    <a:pt x="14103" y="15215"/>
                    <a:pt x="15268" y="15919"/>
                    <a:pt x="15268" y="16798"/>
                  </a:cubicBezTo>
                  <a:lnTo>
                    <a:pt x="15268" y="21548"/>
                  </a:lnTo>
                  <a:lnTo>
                    <a:pt x="21600" y="21548"/>
                  </a:lnTo>
                  <a:lnTo>
                    <a:pt x="21600" y="3094"/>
                  </a:lnTo>
                  <a:cubicBezTo>
                    <a:pt x="21596" y="2318"/>
                    <a:pt x="20672" y="1657"/>
                    <a:pt x="19406" y="1531"/>
                  </a:cubicBezTo>
                  <a:close/>
                  <a:moveTo>
                    <a:pt x="8189" y="13183"/>
                  </a:moveTo>
                  <a:lnTo>
                    <a:pt x="5953" y="13183"/>
                  </a:lnTo>
                  <a:cubicBezTo>
                    <a:pt x="5337" y="13183"/>
                    <a:pt x="4835" y="12878"/>
                    <a:pt x="4835" y="12504"/>
                  </a:cubicBezTo>
                  <a:cubicBezTo>
                    <a:pt x="4835" y="12130"/>
                    <a:pt x="5337" y="11825"/>
                    <a:pt x="5953" y="11825"/>
                  </a:cubicBezTo>
                  <a:lnTo>
                    <a:pt x="8189" y="11825"/>
                  </a:lnTo>
                  <a:cubicBezTo>
                    <a:pt x="8805" y="11825"/>
                    <a:pt x="9307" y="12130"/>
                    <a:pt x="9307" y="12504"/>
                  </a:cubicBezTo>
                  <a:cubicBezTo>
                    <a:pt x="9307" y="12878"/>
                    <a:pt x="8805" y="13183"/>
                    <a:pt x="8189" y="13183"/>
                  </a:cubicBezTo>
                  <a:close/>
                  <a:moveTo>
                    <a:pt x="8189" y="10467"/>
                  </a:moveTo>
                  <a:lnTo>
                    <a:pt x="5953" y="10467"/>
                  </a:lnTo>
                  <a:cubicBezTo>
                    <a:pt x="5337" y="10467"/>
                    <a:pt x="4835" y="10163"/>
                    <a:pt x="4835" y="9789"/>
                  </a:cubicBezTo>
                  <a:cubicBezTo>
                    <a:pt x="4835" y="9414"/>
                    <a:pt x="5337" y="9110"/>
                    <a:pt x="5953" y="9110"/>
                  </a:cubicBezTo>
                  <a:lnTo>
                    <a:pt x="8189" y="9110"/>
                  </a:lnTo>
                  <a:cubicBezTo>
                    <a:pt x="8805" y="9110"/>
                    <a:pt x="9307" y="9414"/>
                    <a:pt x="9307" y="9789"/>
                  </a:cubicBezTo>
                  <a:cubicBezTo>
                    <a:pt x="9307" y="10163"/>
                    <a:pt x="8805" y="10467"/>
                    <a:pt x="8189" y="10467"/>
                  </a:cubicBezTo>
                  <a:close/>
                  <a:moveTo>
                    <a:pt x="8189" y="7754"/>
                  </a:moveTo>
                  <a:lnTo>
                    <a:pt x="5953" y="7754"/>
                  </a:lnTo>
                  <a:cubicBezTo>
                    <a:pt x="5337" y="7754"/>
                    <a:pt x="4835" y="7449"/>
                    <a:pt x="4835" y="7075"/>
                  </a:cubicBezTo>
                  <a:cubicBezTo>
                    <a:pt x="4835" y="6701"/>
                    <a:pt x="5337" y="6396"/>
                    <a:pt x="5953" y="6396"/>
                  </a:cubicBezTo>
                  <a:lnTo>
                    <a:pt x="8189" y="6396"/>
                  </a:lnTo>
                  <a:cubicBezTo>
                    <a:pt x="8805" y="6396"/>
                    <a:pt x="9307" y="6701"/>
                    <a:pt x="9307" y="7075"/>
                  </a:cubicBezTo>
                  <a:cubicBezTo>
                    <a:pt x="9307" y="7449"/>
                    <a:pt x="8805" y="7754"/>
                    <a:pt x="8189" y="7754"/>
                  </a:cubicBezTo>
                  <a:close/>
                  <a:moveTo>
                    <a:pt x="8189" y="5041"/>
                  </a:moveTo>
                  <a:lnTo>
                    <a:pt x="5953" y="5041"/>
                  </a:lnTo>
                  <a:cubicBezTo>
                    <a:pt x="5337" y="5041"/>
                    <a:pt x="4835" y="4736"/>
                    <a:pt x="4835" y="4362"/>
                  </a:cubicBezTo>
                  <a:cubicBezTo>
                    <a:pt x="4835" y="3988"/>
                    <a:pt x="5337" y="3683"/>
                    <a:pt x="5953" y="3683"/>
                  </a:cubicBezTo>
                  <a:lnTo>
                    <a:pt x="8189" y="3683"/>
                  </a:lnTo>
                  <a:cubicBezTo>
                    <a:pt x="8805" y="3683"/>
                    <a:pt x="9307" y="3988"/>
                    <a:pt x="9307" y="4362"/>
                  </a:cubicBezTo>
                  <a:cubicBezTo>
                    <a:pt x="9307" y="4736"/>
                    <a:pt x="8805" y="5041"/>
                    <a:pt x="8189" y="5041"/>
                  </a:cubicBezTo>
                  <a:close/>
                  <a:moveTo>
                    <a:pt x="15639" y="13183"/>
                  </a:moveTo>
                  <a:lnTo>
                    <a:pt x="13403" y="13183"/>
                  </a:lnTo>
                  <a:cubicBezTo>
                    <a:pt x="12787" y="13183"/>
                    <a:pt x="12285" y="12878"/>
                    <a:pt x="12285" y="12504"/>
                  </a:cubicBezTo>
                  <a:cubicBezTo>
                    <a:pt x="12285" y="12130"/>
                    <a:pt x="12787" y="11825"/>
                    <a:pt x="13403" y="11825"/>
                  </a:cubicBezTo>
                  <a:lnTo>
                    <a:pt x="15639" y="11825"/>
                  </a:lnTo>
                  <a:cubicBezTo>
                    <a:pt x="16255" y="11825"/>
                    <a:pt x="16757" y="12130"/>
                    <a:pt x="16757" y="12504"/>
                  </a:cubicBezTo>
                  <a:cubicBezTo>
                    <a:pt x="16757" y="12878"/>
                    <a:pt x="16255" y="13183"/>
                    <a:pt x="15639" y="13183"/>
                  </a:cubicBezTo>
                  <a:close/>
                  <a:moveTo>
                    <a:pt x="15639" y="10467"/>
                  </a:moveTo>
                  <a:lnTo>
                    <a:pt x="13403" y="10467"/>
                  </a:lnTo>
                  <a:cubicBezTo>
                    <a:pt x="12787" y="10467"/>
                    <a:pt x="12285" y="10163"/>
                    <a:pt x="12285" y="9789"/>
                  </a:cubicBezTo>
                  <a:cubicBezTo>
                    <a:pt x="12285" y="9414"/>
                    <a:pt x="12787" y="9110"/>
                    <a:pt x="13403" y="9110"/>
                  </a:cubicBezTo>
                  <a:lnTo>
                    <a:pt x="15639" y="9110"/>
                  </a:lnTo>
                  <a:cubicBezTo>
                    <a:pt x="16255" y="9110"/>
                    <a:pt x="16757" y="9414"/>
                    <a:pt x="16757" y="9789"/>
                  </a:cubicBezTo>
                  <a:cubicBezTo>
                    <a:pt x="16757" y="10163"/>
                    <a:pt x="16255" y="10467"/>
                    <a:pt x="15639" y="10467"/>
                  </a:cubicBezTo>
                  <a:close/>
                  <a:moveTo>
                    <a:pt x="15639" y="7754"/>
                  </a:moveTo>
                  <a:lnTo>
                    <a:pt x="13403" y="7754"/>
                  </a:lnTo>
                  <a:cubicBezTo>
                    <a:pt x="12787" y="7754"/>
                    <a:pt x="12285" y="7449"/>
                    <a:pt x="12285" y="7075"/>
                  </a:cubicBezTo>
                  <a:cubicBezTo>
                    <a:pt x="12285" y="6701"/>
                    <a:pt x="12787" y="6396"/>
                    <a:pt x="13403" y="6396"/>
                  </a:cubicBezTo>
                  <a:lnTo>
                    <a:pt x="15639" y="6396"/>
                  </a:lnTo>
                  <a:cubicBezTo>
                    <a:pt x="16255" y="6396"/>
                    <a:pt x="16757" y="6701"/>
                    <a:pt x="16757" y="7075"/>
                  </a:cubicBezTo>
                  <a:cubicBezTo>
                    <a:pt x="16753" y="7449"/>
                    <a:pt x="16255" y="7754"/>
                    <a:pt x="15639" y="7754"/>
                  </a:cubicBezTo>
                  <a:close/>
                  <a:moveTo>
                    <a:pt x="15639" y="5041"/>
                  </a:moveTo>
                  <a:lnTo>
                    <a:pt x="13403" y="5041"/>
                  </a:lnTo>
                  <a:cubicBezTo>
                    <a:pt x="12787" y="5041"/>
                    <a:pt x="12285" y="4736"/>
                    <a:pt x="12285" y="4362"/>
                  </a:cubicBezTo>
                  <a:cubicBezTo>
                    <a:pt x="12285" y="3988"/>
                    <a:pt x="12787" y="3683"/>
                    <a:pt x="13403" y="3683"/>
                  </a:cubicBezTo>
                  <a:lnTo>
                    <a:pt x="15639" y="3683"/>
                  </a:lnTo>
                  <a:cubicBezTo>
                    <a:pt x="16255" y="3683"/>
                    <a:pt x="16757" y="3988"/>
                    <a:pt x="16757" y="4362"/>
                  </a:cubicBezTo>
                  <a:cubicBezTo>
                    <a:pt x="16753" y="4736"/>
                    <a:pt x="16255" y="5041"/>
                    <a:pt x="15639" y="5041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33" name="Graphic 2"/>
            <p:cNvSpPr/>
            <p:nvPr/>
          </p:nvSpPr>
          <p:spPr>
            <a:xfrm>
              <a:off x="350311" y="207401"/>
              <a:ext cx="192121" cy="3311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095" y="2197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17152" y="21600"/>
                  </a:lnTo>
                  <a:cubicBezTo>
                    <a:pt x="19606" y="21600"/>
                    <a:pt x="21600" y="20443"/>
                    <a:pt x="21600" y="19019"/>
                  </a:cubicBezTo>
                  <a:lnTo>
                    <a:pt x="21600" y="4719"/>
                  </a:lnTo>
                  <a:cubicBezTo>
                    <a:pt x="21600" y="3500"/>
                    <a:pt x="20168" y="2464"/>
                    <a:pt x="18095" y="2197"/>
                  </a:cubicBezTo>
                  <a:close/>
                  <a:moveTo>
                    <a:pt x="12070" y="17173"/>
                  </a:moveTo>
                  <a:lnTo>
                    <a:pt x="8256" y="17173"/>
                  </a:lnTo>
                  <a:cubicBezTo>
                    <a:pt x="7205" y="17173"/>
                    <a:pt x="6348" y="16676"/>
                    <a:pt x="6348" y="16066"/>
                  </a:cubicBezTo>
                  <a:cubicBezTo>
                    <a:pt x="6348" y="15457"/>
                    <a:pt x="7205" y="14960"/>
                    <a:pt x="8256" y="14960"/>
                  </a:cubicBezTo>
                  <a:lnTo>
                    <a:pt x="12070" y="14960"/>
                  </a:lnTo>
                  <a:cubicBezTo>
                    <a:pt x="13121" y="14960"/>
                    <a:pt x="13978" y="15457"/>
                    <a:pt x="13978" y="16066"/>
                  </a:cubicBezTo>
                  <a:cubicBezTo>
                    <a:pt x="13978" y="16676"/>
                    <a:pt x="13121" y="17173"/>
                    <a:pt x="12070" y="17173"/>
                  </a:cubicBezTo>
                  <a:close/>
                  <a:moveTo>
                    <a:pt x="12070" y="12750"/>
                  </a:moveTo>
                  <a:lnTo>
                    <a:pt x="8256" y="12750"/>
                  </a:lnTo>
                  <a:cubicBezTo>
                    <a:pt x="7205" y="12750"/>
                    <a:pt x="6348" y="12253"/>
                    <a:pt x="6348" y="11644"/>
                  </a:cubicBezTo>
                  <a:cubicBezTo>
                    <a:pt x="6348" y="11034"/>
                    <a:pt x="7205" y="10537"/>
                    <a:pt x="8256" y="10537"/>
                  </a:cubicBezTo>
                  <a:lnTo>
                    <a:pt x="12070" y="10537"/>
                  </a:lnTo>
                  <a:cubicBezTo>
                    <a:pt x="13121" y="10537"/>
                    <a:pt x="13978" y="11034"/>
                    <a:pt x="13978" y="11644"/>
                  </a:cubicBezTo>
                  <a:cubicBezTo>
                    <a:pt x="13978" y="12253"/>
                    <a:pt x="13121" y="12750"/>
                    <a:pt x="12070" y="12750"/>
                  </a:cubicBezTo>
                  <a:close/>
                  <a:moveTo>
                    <a:pt x="12070" y="8328"/>
                  </a:moveTo>
                  <a:lnTo>
                    <a:pt x="8256" y="8328"/>
                  </a:lnTo>
                  <a:cubicBezTo>
                    <a:pt x="7205" y="8328"/>
                    <a:pt x="6348" y="7831"/>
                    <a:pt x="6348" y="7221"/>
                  </a:cubicBezTo>
                  <a:cubicBezTo>
                    <a:pt x="6348" y="6611"/>
                    <a:pt x="7205" y="6114"/>
                    <a:pt x="8256" y="6114"/>
                  </a:cubicBezTo>
                  <a:lnTo>
                    <a:pt x="12070" y="6114"/>
                  </a:lnTo>
                  <a:cubicBezTo>
                    <a:pt x="13121" y="6114"/>
                    <a:pt x="13978" y="6611"/>
                    <a:pt x="13978" y="7221"/>
                  </a:cubicBezTo>
                  <a:cubicBezTo>
                    <a:pt x="13978" y="7831"/>
                    <a:pt x="13121" y="8328"/>
                    <a:pt x="12070" y="8328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735" name="Step 01…"/>
          <p:cNvSpPr txBox="1"/>
          <p:nvPr/>
        </p:nvSpPr>
        <p:spPr>
          <a:xfrm>
            <a:off x="1272255" y="1969403"/>
            <a:ext cx="2276603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736" name="Step 01…"/>
          <p:cNvSpPr txBox="1"/>
          <p:nvPr/>
        </p:nvSpPr>
        <p:spPr>
          <a:xfrm>
            <a:off x="8643142" y="1969403"/>
            <a:ext cx="2276603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737" name="Step 01…"/>
          <p:cNvSpPr txBox="1"/>
          <p:nvPr/>
        </p:nvSpPr>
        <p:spPr>
          <a:xfrm>
            <a:off x="7504841" y="4003095"/>
            <a:ext cx="2276603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9" name="Slide Number Placeholder 4"/>
          <p:cNvSpPr txBox="1"/>
          <p:nvPr>
            <p:ph type="sldNum" sz="quarter" idx="2"/>
          </p:nvPr>
        </p:nvSpPr>
        <p:spPr>
          <a:xfrm>
            <a:off x="10756035" y="6121400"/>
            <a:ext cx="165863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740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741" name="Graphic 2"/>
          <p:cNvSpPr/>
          <p:nvPr/>
        </p:nvSpPr>
        <p:spPr>
          <a:xfrm>
            <a:off x="1866162" y="2759487"/>
            <a:ext cx="1541232" cy="133472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199" y="0"/>
                </a:moveTo>
                <a:lnTo>
                  <a:pt x="5400" y="0"/>
                </a:lnTo>
                <a:lnTo>
                  <a:pt x="0" y="10799"/>
                </a:lnTo>
                <a:lnTo>
                  <a:pt x="5400" y="21600"/>
                </a:lnTo>
                <a:lnTo>
                  <a:pt x="16199" y="21600"/>
                </a:lnTo>
                <a:lnTo>
                  <a:pt x="21600" y="10799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42" name="Graphic 2"/>
          <p:cNvSpPr/>
          <p:nvPr/>
        </p:nvSpPr>
        <p:spPr>
          <a:xfrm>
            <a:off x="1645213" y="2568118"/>
            <a:ext cx="1983069" cy="17174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200" y="21600"/>
                </a:moveTo>
                <a:lnTo>
                  <a:pt x="5400" y="21600"/>
                </a:ln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lose/>
                <a:moveTo>
                  <a:pt x="5466" y="21468"/>
                </a:moveTo>
                <a:lnTo>
                  <a:pt x="16134" y="21468"/>
                </a:lnTo>
                <a:lnTo>
                  <a:pt x="21468" y="10800"/>
                </a:lnTo>
                <a:lnTo>
                  <a:pt x="16134" y="132"/>
                </a:lnTo>
                <a:lnTo>
                  <a:pt x="5466" y="132"/>
                </a:lnTo>
                <a:lnTo>
                  <a:pt x="132" y="10800"/>
                </a:lnTo>
                <a:lnTo>
                  <a:pt x="5466" y="2146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43" name="Graphic 2"/>
          <p:cNvSpPr/>
          <p:nvPr/>
        </p:nvSpPr>
        <p:spPr>
          <a:xfrm>
            <a:off x="4172310" y="2759487"/>
            <a:ext cx="1541232" cy="133472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200" y="0"/>
                </a:moveTo>
                <a:lnTo>
                  <a:pt x="5400" y="0"/>
                </a:lnTo>
                <a:lnTo>
                  <a:pt x="0" y="10799"/>
                </a:lnTo>
                <a:lnTo>
                  <a:pt x="5400" y="21600"/>
                </a:lnTo>
                <a:lnTo>
                  <a:pt x="16200" y="21600"/>
                </a:lnTo>
                <a:lnTo>
                  <a:pt x="21600" y="10799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44" name="Graphic 2"/>
          <p:cNvSpPr/>
          <p:nvPr/>
        </p:nvSpPr>
        <p:spPr>
          <a:xfrm>
            <a:off x="3951360" y="2568118"/>
            <a:ext cx="1983069" cy="17174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200" y="21600"/>
                </a:moveTo>
                <a:lnTo>
                  <a:pt x="5400" y="21600"/>
                </a:ln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lose/>
                <a:moveTo>
                  <a:pt x="5466" y="21468"/>
                </a:moveTo>
                <a:lnTo>
                  <a:pt x="16134" y="21468"/>
                </a:lnTo>
                <a:lnTo>
                  <a:pt x="21468" y="10800"/>
                </a:lnTo>
                <a:lnTo>
                  <a:pt x="16134" y="132"/>
                </a:lnTo>
                <a:lnTo>
                  <a:pt x="5466" y="132"/>
                </a:lnTo>
                <a:lnTo>
                  <a:pt x="132" y="10801"/>
                </a:lnTo>
                <a:lnTo>
                  <a:pt x="5466" y="2146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45" name="Graphic 2"/>
          <p:cNvSpPr/>
          <p:nvPr/>
        </p:nvSpPr>
        <p:spPr>
          <a:xfrm>
            <a:off x="2630396" y="2242672"/>
            <a:ext cx="12701" cy="330678"/>
          </a:xfrm>
          <a:prstGeom prst="rect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46" name="Graphic 2"/>
          <p:cNvSpPr/>
          <p:nvPr/>
        </p:nvSpPr>
        <p:spPr>
          <a:xfrm>
            <a:off x="4936544" y="4280291"/>
            <a:ext cx="12701" cy="335037"/>
          </a:xfrm>
          <a:prstGeom prst="rect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47" name="Graphic 2"/>
          <p:cNvSpPr/>
          <p:nvPr/>
        </p:nvSpPr>
        <p:spPr>
          <a:xfrm>
            <a:off x="6478458" y="2759487"/>
            <a:ext cx="1541232" cy="133472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200" y="0"/>
                </a:moveTo>
                <a:lnTo>
                  <a:pt x="5400" y="0"/>
                </a:lnTo>
                <a:lnTo>
                  <a:pt x="0" y="10799"/>
                </a:lnTo>
                <a:lnTo>
                  <a:pt x="5400" y="21600"/>
                </a:lnTo>
                <a:lnTo>
                  <a:pt x="16200" y="21600"/>
                </a:lnTo>
                <a:lnTo>
                  <a:pt x="21600" y="10799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48" name="Graphic 2"/>
          <p:cNvSpPr/>
          <p:nvPr/>
        </p:nvSpPr>
        <p:spPr>
          <a:xfrm>
            <a:off x="6257508" y="2568118"/>
            <a:ext cx="1983069" cy="17174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200" y="21600"/>
                </a:moveTo>
                <a:lnTo>
                  <a:pt x="5400" y="21600"/>
                </a:ln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lose/>
                <a:moveTo>
                  <a:pt x="5466" y="21468"/>
                </a:moveTo>
                <a:lnTo>
                  <a:pt x="16134" y="21468"/>
                </a:lnTo>
                <a:lnTo>
                  <a:pt x="21468" y="10800"/>
                </a:lnTo>
                <a:lnTo>
                  <a:pt x="16134" y="132"/>
                </a:lnTo>
                <a:lnTo>
                  <a:pt x="5466" y="132"/>
                </a:lnTo>
                <a:lnTo>
                  <a:pt x="132" y="10801"/>
                </a:lnTo>
                <a:lnTo>
                  <a:pt x="5466" y="2146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49" name="Graphic 2"/>
          <p:cNvSpPr/>
          <p:nvPr/>
        </p:nvSpPr>
        <p:spPr>
          <a:xfrm>
            <a:off x="8784605" y="2759487"/>
            <a:ext cx="1541232" cy="133472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200" y="0"/>
                </a:moveTo>
                <a:lnTo>
                  <a:pt x="5400" y="0"/>
                </a:lnTo>
                <a:lnTo>
                  <a:pt x="0" y="10799"/>
                </a:lnTo>
                <a:lnTo>
                  <a:pt x="5400" y="21600"/>
                </a:lnTo>
                <a:lnTo>
                  <a:pt x="16200" y="21600"/>
                </a:lnTo>
                <a:lnTo>
                  <a:pt x="21600" y="10799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50" name="Graphic 2"/>
          <p:cNvSpPr/>
          <p:nvPr/>
        </p:nvSpPr>
        <p:spPr>
          <a:xfrm>
            <a:off x="8563718" y="2568118"/>
            <a:ext cx="1983069" cy="17174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200" y="21600"/>
                </a:moveTo>
                <a:lnTo>
                  <a:pt x="5400" y="21600"/>
                </a:lnTo>
                <a:lnTo>
                  <a:pt x="0" y="10800"/>
                </a:lnTo>
                <a:lnTo>
                  <a:pt x="5400" y="0"/>
                </a:lnTo>
                <a:lnTo>
                  <a:pt x="16200" y="0"/>
                </a:lnTo>
                <a:lnTo>
                  <a:pt x="21600" y="10800"/>
                </a:lnTo>
                <a:lnTo>
                  <a:pt x="16200" y="21600"/>
                </a:lnTo>
                <a:close/>
                <a:moveTo>
                  <a:pt x="5465" y="21468"/>
                </a:moveTo>
                <a:lnTo>
                  <a:pt x="16134" y="21468"/>
                </a:lnTo>
                <a:lnTo>
                  <a:pt x="21468" y="10800"/>
                </a:lnTo>
                <a:lnTo>
                  <a:pt x="16134" y="132"/>
                </a:lnTo>
                <a:lnTo>
                  <a:pt x="5465" y="132"/>
                </a:lnTo>
                <a:lnTo>
                  <a:pt x="131" y="10800"/>
                </a:lnTo>
                <a:lnTo>
                  <a:pt x="5465" y="21468"/>
                </a:ln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51" name="Graphic 2"/>
          <p:cNvSpPr/>
          <p:nvPr/>
        </p:nvSpPr>
        <p:spPr>
          <a:xfrm>
            <a:off x="7242692" y="2242672"/>
            <a:ext cx="12701" cy="330678"/>
          </a:xfrm>
          <a:prstGeom prst="rect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52" name="Graphic 2"/>
          <p:cNvSpPr/>
          <p:nvPr/>
        </p:nvSpPr>
        <p:spPr>
          <a:xfrm>
            <a:off x="9548839" y="4280291"/>
            <a:ext cx="12701" cy="335037"/>
          </a:xfrm>
          <a:prstGeom prst="rect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53" name="Graphic 2"/>
          <p:cNvSpPr/>
          <p:nvPr/>
        </p:nvSpPr>
        <p:spPr>
          <a:xfrm>
            <a:off x="3622240" y="3420470"/>
            <a:ext cx="335162" cy="12701"/>
          </a:xfrm>
          <a:prstGeom prst="rect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54" name="Graphic 2"/>
          <p:cNvSpPr/>
          <p:nvPr/>
        </p:nvSpPr>
        <p:spPr>
          <a:xfrm>
            <a:off x="5928387" y="3420470"/>
            <a:ext cx="335162" cy="12701"/>
          </a:xfrm>
          <a:prstGeom prst="rect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55" name="Graphic 2"/>
          <p:cNvSpPr/>
          <p:nvPr/>
        </p:nvSpPr>
        <p:spPr>
          <a:xfrm>
            <a:off x="8234535" y="3420470"/>
            <a:ext cx="335162" cy="12701"/>
          </a:xfrm>
          <a:prstGeom prst="rect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759" name="Graphic 2"/>
          <p:cNvGrpSpPr/>
          <p:nvPr/>
        </p:nvGrpSpPr>
        <p:grpSpPr>
          <a:xfrm>
            <a:off x="9313254" y="3186067"/>
            <a:ext cx="475370" cy="477521"/>
            <a:chOff x="0" y="0"/>
            <a:chExt cx="475369" cy="477519"/>
          </a:xfrm>
        </p:grpSpPr>
        <p:sp>
          <p:nvSpPr>
            <p:cNvPr id="756" name="Graphic 2"/>
            <p:cNvSpPr/>
            <p:nvPr/>
          </p:nvSpPr>
          <p:spPr>
            <a:xfrm>
              <a:off x="-1" y="48075"/>
              <a:ext cx="429384" cy="42944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2" y="21600"/>
                  </a:moveTo>
                  <a:cubicBezTo>
                    <a:pt x="16766" y="21600"/>
                    <a:pt x="21600" y="16767"/>
                    <a:pt x="21600" y="10803"/>
                  </a:cubicBezTo>
                  <a:cubicBezTo>
                    <a:pt x="21600" y="8968"/>
                    <a:pt x="21143" y="7242"/>
                    <a:pt x="20338" y="5729"/>
                  </a:cubicBezTo>
                  <a:cubicBezTo>
                    <a:pt x="20250" y="5741"/>
                    <a:pt x="20159" y="5748"/>
                    <a:pt x="20071" y="5748"/>
                  </a:cubicBezTo>
                  <a:cubicBezTo>
                    <a:pt x="20021" y="5748"/>
                    <a:pt x="19968" y="5745"/>
                    <a:pt x="19915" y="5741"/>
                  </a:cubicBezTo>
                  <a:lnTo>
                    <a:pt x="18539" y="5635"/>
                  </a:lnTo>
                  <a:lnTo>
                    <a:pt x="17553" y="6622"/>
                  </a:lnTo>
                  <a:cubicBezTo>
                    <a:pt x="18308" y="7837"/>
                    <a:pt x="18743" y="9268"/>
                    <a:pt x="18743" y="10800"/>
                  </a:cubicBezTo>
                  <a:cubicBezTo>
                    <a:pt x="18743" y="15182"/>
                    <a:pt x="15187" y="18737"/>
                    <a:pt x="10805" y="18737"/>
                  </a:cubicBezTo>
                  <a:cubicBezTo>
                    <a:pt x="6422" y="18737"/>
                    <a:pt x="2863" y="15182"/>
                    <a:pt x="2863" y="10800"/>
                  </a:cubicBezTo>
                  <a:cubicBezTo>
                    <a:pt x="2863" y="6418"/>
                    <a:pt x="6419" y="2863"/>
                    <a:pt x="10802" y="2863"/>
                  </a:cubicBezTo>
                  <a:cubicBezTo>
                    <a:pt x="12337" y="2863"/>
                    <a:pt x="13768" y="3298"/>
                    <a:pt x="14981" y="4053"/>
                  </a:cubicBezTo>
                  <a:lnTo>
                    <a:pt x="15877" y="3157"/>
                  </a:lnTo>
                  <a:lnTo>
                    <a:pt x="15754" y="1582"/>
                  </a:lnTo>
                  <a:cubicBezTo>
                    <a:pt x="15745" y="1457"/>
                    <a:pt x="15748" y="1331"/>
                    <a:pt x="15761" y="1206"/>
                  </a:cubicBezTo>
                  <a:cubicBezTo>
                    <a:pt x="14276" y="438"/>
                    <a:pt x="12590" y="0"/>
                    <a:pt x="10798" y="0"/>
                  </a:cubicBezTo>
                  <a:cubicBezTo>
                    <a:pt x="4837" y="0"/>
                    <a:pt x="0" y="4833"/>
                    <a:pt x="0" y="10797"/>
                  </a:cubicBezTo>
                  <a:cubicBezTo>
                    <a:pt x="0" y="16761"/>
                    <a:pt x="4837" y="21600"/>
                    <a:pt x="10802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57" name="Graphic 2"/>
            <p:cNvSpPr/>
            <p:nvPr/>
          </p:nvSpPr>
          <p:spPr>
            <a:xfrm>
              <a:off x="109105" y="157056"/>
              <a:ext cx="211360" cy="2114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794" y="5141"/>
                  </a:moveTo>
                  <a:cubicBezTo>
                    <a:pt x="10940" y="5141"/>
                    <a:pt x="11080" y="5147"/>
                    <a:pt x="11226" y="5153"/>
                  </a:cubicBezTo>
                  <a:lnTo>
                    <a:pt x="15280" y="1101"/>
                  </a:lnTo>
                  <a:lnTo>
                    <a:pt x="15369" y="1012"/>
                  </a:lnTo>
                  <a:cubicBezTo>
                    <a:pt x="13982" y="363"/>
                    <a:pt x="12436" y="0"/>
                    <a:pt x="10800" y="0"/>
                  </a:cubicBezTo>
                  <a:cubicBezTo>
                    <a:pt x="4830" y="0"/>
                    <a:pt x="0" y="4835"/>
                    <a:pt x="0" y="10797"/>
                  </a:cubicBezTo>
                  <a:cubicBezTo>
                    <a:pt x="0" y="16758"/>
                    <a:pt x="4837" y="21600"/>
                    <a:pt x="10800" y="21600"/>
                  </a:cubicBezTo>
                  <a:cubicBezTo>
                    <a:pt x="16763" y="21600"/>
                    <a:pt x="21600" y="16765"/>
                    <a:pt x="21600" y="10803"/>
                  </a:cubicBezTo>
                  <a:cubicBezTo>
                    <a:pt x="21600" y="9168"/>
                    <a:pt x="21237" y="7622"/>
                    <a:pt x="20588" y="6235"/>
                  </a:cubicBezTo>
                  <a:lnTo>
                    <a:pt x="20499" y="6324"/>
                  </a:lnTo>
                  <a:lnTo>
                    <a:pt x="16445" y="10377"/>
                  </a:lnTo>
                  <a:cubicBezTo>
                    <a:pt x="16458" y="10523"/>
                    <a:pt x="16458" y="10663"/>
                    <a:pt x="16458" y="10810"/>
                  </a:cubicBezTo>
                  <a:cubicBezTo>
                    <a:pt x="16458" y="13940"/>
                    <a:pt x="13925" y="16478"/>
                    <a:pt x="10787" y="16478"/>
                  </a:cubicBezTo>
                  <a:cubicBezTo>
                    <a:pt x="7650" y="16478"/>
                    <a:pt x="5123" y="13940"/>
                    <a:pt x="5123" y="10810"/>
                  </a:cubicBezTo>
                  <a:cubicBezTo>
                    <a:pt x="5123" y="7679"/>
                    <a:pt x="7663" y="5141"/>
                    <a:pt x="10794" y="514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58" name="Graphic 2"/>
            <p:cNvSpPr/>
            <p:nvPr/>
          </p:nvSpPr>
          <p:spPr>
            <a:xfrm>
              <a:off x="215299" y="0"/>
              <a:ext cx="260071" cy="2616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7" h="21600" fill="norm" stroke="1" extrusionOk="0">
                  <a:moveTo>
                    <a:pt x="18181" y="5896"/>
                  </a:moveTo>
                  <a:lnTo>
                    <a:pt x="19228" y="4847"/>
                  </a:lnTo>
                  <a:cubicBezTo>
                    <a:pt x="19705" y="4369"/>
                    <a:pt x="19705" y="3593"/>
                    <a:pt x="19228" y="3115"/>
                  </a:cubicBezTo>
                  <a:lnTo>
                    <a:pt x="18499" y="2385"/>
                  </a:lnTo>
                  <a:cubicBezTo>
                    <a:pt x="18258" y="2144"/>
                    <a:pt x="17945" y="2025"/>
                    <a:pt x="17637" y="2025"/>
                  </a:cubicBezTo>
                  <a:cubicBezTo>
                    <a:pt x="17329" y="2025"/>
                    <a:pt x="17011" y="2144"/>
                    <a:pt x="16775" y="2385"/>
                  </a:cubicBezTo>
                  <a:lnTo>
                    <a:pt x="15575" y="3588"/>
                  </a:lnTo>
                  <a:lnTo>
                    <a:pt x="15329" y="380"/>
                  </a:lnTo>
                  <a:cubicBezTo>
                    <a:pt x="15313" y="144"/>
                    <a:pt x="15118" y="0"/>
                    <a:pt x="14918" y="0"/>
                  </a:cubicBezTo>
                  <a:cubicBezTo>
                    <a:pt x="14815" y="0"/>
                    <a:pt x="14713" y="36"/>
                    <a:pt x="14631" y="118"/>
                  </a:cubicBezTo>
                  <a:lnTo>
                    <a:pt x="9905" y="4853"/>
                  </a:lnTo>
                  <a:cubicBezTo>
                    <a:pt x="9480" y="5279"/>
                    <a:pt x="9259" y="5870"/>
                    <a:pt x="9305" y="6472"/>
                  </a:cubicBezTo>
                  <a:lnTo>
                    <a:pt x="9315" y="6657"/>
                  </a:lnTo>
                  <a:lnTo>
                    <a:pt x="9541" y="9623"/>
                  </a:lnTo>
                  <a:lnTo>
                    <a:pt x="7833" y="11335"/>
                  </a:lnTo>
                  <a:lnTo>
                    <a:pt x="4754" y="14419"/>
                  </a:lnTo>
                  <a:lnTo>
                    <a:pt x="4682" y="14491"/>
                  </a:lnTo>
                  <a:lnTo>
                    <a:pt x="1707" y="17472"/>
                  </a:lnTo>
                  <a:lnTo>
                    <a:pt x="383" y="18799"/>
                  </a:lnTo>
                  <a:cubicBezTo>
                    <a:pt x="209" y="18973"/>
                    <a:pt x="101" y="19205"/>
                    <a:pt x="85" y="19446"/>
                  </a:cubicBezTo>
                  <a:lnTo>
                    <a:pt x="3" y="20485"/>
                  </a:lnTo>
                  <a:cubicBezTo>
                    <a:pt x="-48" y="21086"/>
                    <a:pt x="434" y="21600"/>
                    <a:pt x="1029" y="21600"/>
                  </a:cubicBezTo>
                  <a:cubicBezTo>
                    <a:pt x="1045" y="21600"/>
                    <a:pt x="1060" y="21600"/>
                    <a:pt x="1081" y="21600"/>
                  </a:cubicBezTo>
                  <a:lnTo>
                    <a:pt x="2174" y="21549"/>
                  </a:lnTo>
                  <a:cubicBezTo>
                    <a:pt x="2430" y="21538"/>
                    <a:pt x="2671" y="21430"/>
                    <a:pt x="2851" y="21245"/>
                  </a:cubicBezTo>
                  <a:lnTo>
                    <a:pt x="4159" y="19935"/>
                  </a:lnTo>
                  <a:lnTo>
                    <a:pt x="7135" y="16953"/>
                  </a:lnTo>
                  <a:lnTo>
                    <a:pt x="7207" y="16881"/>
                  </a:lnTo>
                  <a:lnTo>
                    <a:pt x="10285" y="13797"/>
                  </a:lnTo>
                  <a:lnTo>
                    <a:pt x="12142" y="11936"/>
                  </a:lnTo>
                  <a:lnTo>
                    <a:pt x="14841" y="12142"/>
                  </a:lnTo>
                  <a:lnTo>
                    <a:pt x="14959" y="12152"/>
                  </a:lnTo>
                  <a:cubicBezTo>
                    <a:pt x="15010" y="12157"/>
                    <a:pt x="15067" y="12157"/>
                    <a:pt x="15118" y="12157"/>
                  </a:cubicBezTo>
                  <a:cubicBezTo>
                    <a:pt x="15662" y="12157"/>
                    <a:pt x="16185" y="11941"/>
                    <a:pt x="16580" y="11556"/>
                  </a:cubicBezTo>
                  <a:lnTo>
                    <a:pt x="21306" y="6821"/>
                  </a:lnTo>
                  <a:cubicBezTo>
                    <a:pt x="21552" y="6575"/>
                    <a:pt x="21398" y="6143"/>
                    <a:pt x="21044" y="6117"/>
                  </a:cubicBezTo>
                  <a:lnTo>
                    <a:pt x="18181" y="5896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763" name="Graphic 2"/>
          <p:cNvGrpSpPr/>
          <p:nvPr/>
        </p:nvGrpSpPr>
        <p:grpSpPr>
          <a:xfrm>
            <a:off x="4702888" y="3233084"/>
            <a:ext cx="454916" cy="379066"/>
            <a:chOff x="0" y="0"/>
            <a:chExt cx="454915" cy="379065"/>
          </a:xfrm>
        </p:grpSpPr>
        <p:sp>
          <p:nvSpPr>
            <p:cNvPr id="760" name="Graphic 2"/>
            <p:cNvSpPr/>
            <p:nvPr/>
          </p:nvSpPr>
          <p:spPr>
            <a:xfrm>
              <a:off x="151700" y="-1"/>
              <a:ext cx="151701" cy="853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887" y="21600"/>
                  </a:moveTo>
                  <a:cubicBezTo>
                    <a:pt x="17397" y="21600"/>
                    <a:pt x="16191" y="19456"/>
                    <a:pt x="16191" y="16807"/>
                  </a:cubicBezTo>
                  <a:lnTo>
                    <a:pt x="16191" y="9602"/>
                  </a:lnTo>
                  <a:lnTo>
                    <a:pt x="5391" y="9602"/>
                  </a:lnTo>
                  <a:lnTo>
                    <a:pt x="5391" y="16807"/>
                  </a:lnTo>
                  <a:cubicBezTo>
                    <a:pt x="5391" y="19456"/>
                    <a:pt x="4185" y="21600"/>
                    <a:pt x="2696" y="21600"/>
                  </a:cubicBezTo>
                  <a:cubicBezTo>
                    <a:pt x="1206" y="21600"/>
                    <a:pt x="0" y="19456"/>
                    <a:pt x="0" y="16807"/>
                  </a:cubicBezTo>
                  <a:lnTo>
                    <a:pt x="0" y="9602"/>
                  </a:lnTo>
                  <a:cubicBezTo>
                    <a:pt x="0" y="4304"/>
                    <a:pt x="2421" y="0"/>
                    <a:pt x="5400" y="0"/>
                  </a:cubicBezTo>
                  <a:lnTo>
                    <a:pt x="16200" y="0"/>
                  </a:lnTo>
                  <a:cubicBezTo>
                    <a:pt x="19179" y="0"/>
                    <a:pt x="21600" y="4304"/>
                    <a:pt x="21600" y="9602"/>
                  </a:cubicBezTo>
                  <a:lnTo>
                    <a:pt x="21600" y="16807"/>
                  </a:lnTo>
                  <a:cubicBezTo>
                    <a:pt x="21582" y="19456"/>
                    <a:pt x="20376" y="21600"/>
                    <a:pt x="18887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61" name="Graphic 2"/>
            <p:cNvSpPr/>
            <p:nvPr/>
          </p:nvSpPr>
          <p:spPr>
            <a:xfrm>
              <a:off x="-1" y="182339"/>
              <a:ext cx="454917" cy="1967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1440" y="7829"/>
                  </a:moveTo>
                  <a:cubicBezTo>
                    <a:pt x="11278" y="7973"/>
                    <a:pt x="11044" y="8082"/>
                    <a:pt x="10801" y="8082"/>
                  </a:cubicBezTo>
                  <a:cubicBezTo>
                    <a:pt x="10559" y="8082"/>
                    <a:pt x="10325" y="7979"/>
                    <a:pt x="10110" y="7788"/>
                  </a:cubicBezTo>
                  <a:lnTo>
                    <a:pt x="0" y="0"/>
                  </a:lnTo>
                  <a:lnTo>
                    <a:pt x="0" y="15877"/>
                  </a:lnTo>
                  <a:cubicBezTo>
                    <a:pt x="0" y="19043"/>
                    <a:pt x="1106" y="21600"/>
                    <a:pt x="2475" y="21600"/>
                  </a:cubicBezTo>
                  <a:lnTo>
                    <a:pt x="19125" y="21600"/>
                  </a:lnTo>
                  <a:cubicBezTo>
                    <a:pt x="20494" y="21600"/>
                    <a:pt x="21600" y="19043"/>
                    <a:pt x="21600" y="15877"/>
                  </a:cubicBezTo>
                  <a:lnTo>
                    <a:pt x="21600" y="0"/>
                  </a:lnTo>
                  <a:lnTo>
                    <a:pt x="11440" y="7829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62" name="Graphic 2"/>
            <p:cNvSpPr/>
            <p:nvPr/>
          </p:nvSpPr>
          <p:spPr>
            <a:xfrm>
              <a:off x="-1" y="56918"/>
              <a:ext cx="454917" cy="1705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92" fill="norm" stroke="1" extrusionOk="0">
                  <a:moveTo>
                    <a:pt x="21600" y="6593"/>
                  </a:moveTo>
                  <a:lnTo>
                    <a:pt x="21600" y="12089"/>
                  </a:lnTo>
                  <a:lnTo>
                    <a:pt x="11017" y="21497"/>
                  </a:lnTo>
                  <a:cubicBezTo>
                    <a:pt x="10946" y="21568"/>
                    <a:pt x="10872" y="21592"/>
                    <a:pt x="10801" y="21592"/>
                  </a:cubicBezTo>
                  <a:cubicBezTo>
                    <a:pt x="10731" y="21592"/>
                    <a:pt x="10657" y="21568"/>
                    <a:pt x="10586" y="21497"/>
                  </a:cubicBezTo>
                  <a:lnTo>
                    <a:pt x="0" y="12097"/>
                  </a:lnTo>
                  <a:lnTo>
                    <a:pt x="0" y="6601"/>
                  </a:lnTo>
                  <a:cubicBezTo>
                    <a:pt x="0" y="2949"/>
                    <a:pt x="1106" y="0"/>
                    <a:pt x="2475" y="0"/>
                  </a:cubicBezTo>
                  <a:lnTo>
                    <a:pt x="19125" y="0"/>
                  </a:lnTo>
                  <a:cubicBezTo>
                    <a:pt x="20494" y="-8"/>
                    <a:pt x="21600" y="2949"/>
                    <a:pt x="21600" y="659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764" name="Graphic 2"/>
          <p:cNvSpPr/>
          <p:nvPr/>
        </p:nvSpPr>
        <p:spPr>
          <a:xfrm>
            <a:off x="2424640" y="3214215"/>
            <a:ext cx="438600" cy="4386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91" y="8339"/>
                </a:moveTo>
                <a:lnTo>
                  <a:pt x="19432" y="7977"/>
                </a:lnTo>
                <a:cubicBezTo>
                  <a:pt x="19288" y="7535"/>
                  <a:pt x="19110" y="7103"/>
                  <a:pt x="18898" y="6689"/>
                </a:cubicBezTo>
                <a:lnTo>
                  <a:pt x="19818" y="5260"/>
                </a:lnTo>
                <a:cubicBezTo>
                  <a:pt x="19984" y="5005"/>
                  <a:pt x="19947" y="4668"/>
                  <a:pt x="19732" y="4453"/>
                </a:cubicBezTo>
                <a:lnTo>
                  <a:pt x="17147" y="1868"/>
                </a:lnTo>
                <a:cubicBezTo>
                  <a:pt x="16932" y="1653"/>
                  <a:pt x="16598" y="1616"/>
                  <a:pt x="16340" y="1782"/>
                </a:cubicBezTo>
                <a:lnTo>
                  <a:pt x="14911" y="2702"/>
                </a:lnTo>
                <a:cubicBezTo>
                  <a:pt x="14497" y="2490"/>
                  <a:pt x="14065" y="2312"/>
                  <a:pt x="13623" y="2168"/>
                </a:cubicBezTo>
                <a:lnTo>
                  <a:pt x="13261" y="509"/>
                </a:lnTo>
                <a:cubicBezTo>
                  <a:pt x="13197" y="212"/>
                  <a:pt x="12933" y="0"/>
                  <a:pt x="12629" y="0"/>
                </a:cubicBezTo>
                <a:lnTo>
                  <a:pt x="8971" y="0"/>
                </a:lnTo>
                <a:cubicBezTo>
                  <a:pt x="8667" y="0"/>
                  <a:pt x="8403" y="212"/>
                  <a:pt x="8339" y="509"/>
                </a:cubicBezTo>
                <a:lnTo>
                  <a:pt x="7977" y="2168"/>
                </a:lnTo>
                <a:cubicBezTo>
                  <a:pt x="7535" y="2312"/>
                  <a:pt x="7103" y="2490"/>
                  <a:pt x="6689" y="2702"/>
                </a:cubicBezTo>
                <a:lnTo>
                  <a:pt x="5260" y="1782"/>
                </a:lnTo>
                <a:cubicBezTo>
                  <a:pt x="5005" y="1616"/>
                  <a:pt x="4668" y="1653"/>
                  <a:pt x="4453" y="1868"/>
                </a:cubicBezTo>
                <a:lnTo>
                  <a:pt x="1868" y="4453"/>
                </a:lnTo>
                <a:cubicBezTo>
                  <a:pt x="1653" y="4668"/>
                  <a:pt x="1616" y="5002"/>
                  <a:pt x="1782" y="5260"/>
                </a:cubicBezTo>
                <a:lnTo>
                  <a:pt x="2702" y="6689"/>
                </a:lnTo>
                <a:cubicBezTo>
                  <a:pt x="2490" y="7103"/>
                  <a:pt x="2312" y="7535"/>
                  <a:pt x="2168" y="7977"/>
                </a:cubicBezTo>
                <a:lnTo>
                  <a:pt x="509" y="8339"/>
                </a:lnTo>
                <a:cubicBezTo>
                  <a:pt x="212" y="8403"/>
                  <a:pt x="0" y="8667"/>
                  <a:pt x="0" y="8971"/>
                </a:cubicBezTo>
                <a:lnTo>
                  <a:pt x="0" y="12629"/>
                </a:lnTo>
                <a:cubicBezTo>
                  <a:pt x="0" y="12933"/>
                  <a:pt x="212" y="13197"/>
                  <a:pt x="509" y="13261"/>
                </a:cubicBezTo>
                <a:lnTo>
                  <a:pt x="2168" y="13623"/>
                </a:lnTo>
                <a:cubicBezTo>
                  <a:pt x="2312" y="14065"/>
                  <a:pt x="2490" y="14497"/>
                  <a:pt x="2702" y="14911"/>
                </a:cubicBezTo>
                <a:lnTo>
                  <a:pt x="1782" y="16340"/>
                </a:lnTo>
                <a:cubicBezTo>
                  <a:pt x="1616" y="16595"/>
                  <a:pt x="1653" y="16932"/>
                  <a:pt x="1868" y="17147"/>
                </a:cubicBezTo>
                <a:lnTo>
                  <a:pt x="4453" y="19732"/>
                </a:lnTo>
                <a:cubicBezTo>
                  <a:pt x="4668" y="19947"/>
                  <a:pt x="5002" y="19984"/>
                  <a:pt x="5260" y="19818"/>
                </a:cubicBezTo>
                <a:lnTo>
                  <a:pt x="6689" y="18898"/>
                </a:lnTo>
                <a:cubicBezTo>
                  <a:pt x="7103" y="19110"/>
                  <a:pt x="7535" y="19288"/>
                  <a:pt x="7977" y="19432"/>
                </a:cubicBezTo>
                <a:lnTo>
                  <a:pt x="8339" y="21091"/>
                </a:lnTo>
                <a:cubicBezTo>
                  <a:pt x="8403" y="21388"/>
                  <a:pt x="8667" y="21600"/>
                  <a:pt x="8971" y="21600"/>
                </a:cubicBezTo>
                <a:lnTo>
                  <a:pt x="12629" y="21600"/>
                </a:lnTo>
                <a:cubicBezTo>
                  <a:pt x="12933" y="21600"/>
                  <a:pt x="13197" y="21388"/>
                  <a:pt x="13261" y="21091"/>
                </a:cubicBezTo>
                <a:lnTo>
                  <a:pt x="13623" y="19432"/>
                </a:lnTo>
                <a:cubicBezTo>
                  <a:pt x="14065" y="19288"/>
                  <a:pt x="14497" y="19110"/>
                  <a:pt x="14911" y="18898"/>
                </a:cubicBezTo>
                <a:lnTo>
                  <a:pt x="16340" y="19818"/>
                </a:lnTo>
                <a:cubicBezTo>
                  <a:pt x="16595" y="19984"/>
                  <a:pt x="16932" y="19947"/>
                  <a:pt x="17147" y="19732"/>
                </a:cubicBezTo>
                <a:lnTo>
                  <a:pt x="19732" y="17147"/>
                </a:lnTo>
                <a:cubicBezTo>
                  <a:pt x="19947" y="16932"/>
                  <a:pt x="19984" y="16598"/>
                  <a:pt x="19818" y="16340"/>
                </a:cubicBezTo>
                <a:lnTo>
                  <a:pt x="18898" y="14911"/>
                </a:lnTo>
                <a:cubicBezTo>
                  <a:pt x="19110" y="14497"/>
                  <a:pt x="19288" y="14065"/>
                  <a:pt x="19432" y="13623"/>
                </a:cubicBezTo>
                <a:lnTo>
                  <a:pt x="21091" y="13261"/>
                </a:lnTo>
                <a:cubicBezTo>
                  <a:pt x="21388" y="13197"/>
                  <a:pt x="21600" y="12933"/>
                  <a:pt x="21600" y="12629"/>
                </a:cubicBezTo>
                <a:lnTo>
                  <a:pt x="21600" y="8971"/>
                </a:lnTo>
                <a:cubicBezTo>
                  <a:pt x="21600" y="8667"/>
                  <a:pt x="21388" y="8403"/>
                  <a:pt x="21091" y="8339"/>
                </a:cubicBezTo>
                <a:close/>
                <a:moveTo>
                  <a:pt x="14672" y="10798"/>
                </a:moveTo>
                <a:cubicBezTo>
                  <a:pt x="14672" y="12933"/>
                  <a:pt x="12933" y="14672"/>
                  <a:pt x="10798" y="14672"/>
                </a:cubicBezTo>
                <a:cubicBezTo>
                  <a:pt x="8664" y="14672"/>
                  <a:pt x="6925" y="12933"/>
                  <a:pt x="6925" y="10798"/>
                </a:cubicBezTo>
                <a:cubicBezTo>
                  <a:pt x="6925" y="8664"/>
                  <a:pt x="8664" y="6925"/>
                  <a:pt x="10798" y="6925"/>
                </a:cubicBezTo>
                <a:cubicBezTo>
                  <a:pt x="12933" y="6925"/>
                  <a:pt x="14672" y="8664"/>
                  <a:pt x="14672" y="10798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770" name="Graphic 2"/>
          <p:cNvGrpSpPr/>
          <p:nvPr/>
        </p:nvGrpSpPr>
        <p:grpSpPr>
          <a:xfrm>
            <a:off x="7007977" y="3181334"/>
            <a:ext cx="469799" cy="469799"/>
            <a:chOff x="0" y="0"/>
            <a:chExt cx="469797" cy="469797"/>
          </a:xfrm>
        </p:grpSpPr>
        <p:sp>
          <p:nvSpPr>
            <p:cNvPr id="765" name="Graphic 2"/>
            <p:cNvSpPr/>
            <p:nvPr/>
          </p:nvSpPr>
          <p:spPr>
            <a:xfrm>
              <a:off x="39170" y="39225"/>
              <a:ext cx="391457" cy="3914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37" fill="norm" stroke="1" extrusionOk="0">
                  <a:moveTo>
                    <a:pt x="21109" y="7494"/>
                  </a:moveTo>
                  <a:cubicBezTo>
                    <a:pt x="20043" y="4162"/>
                    <a:pt x="17404" y="1542"/>
                    <a:pt x="14044" y="485"/>
                  </a:cubicBezTo>
                  <a:cubicBezTo>
                    <a:pt x="11951" y="-160"/>
                    <a:pt x="9659" y="-163"/>
                    <a:pt x="7553" y="485"/>
                  </a:cubicBezTo>
                  <a:cubicBezTo>
                    <a:pt x="4196" y="1542"/>
                    <a:pt x="1557" y="4162"/>
                    <a:pt x="491" y="7497"/>
                  </a:cubicBezTo>
                  <a:cubicBezTo>
                    <a:pt x="165" y="8538"/>
                    <a:pt x="0" y="9622"/>
                    <a:pt x="0" y="10717"/>
                  </a:cubicBezTo>
                  <a:cubicBezTo>
                    <a:pt x="0" y="16628"/>
                    <a:pt x="4845" y="21437"/>
                    <a:pt x="10800" y="21437"/>
                  </a:cubicBezTo>
                  <a:cubicBezTo>
                    <a:pt x="16755" y="21437"/>
                    <a:pt x="21600" y="16628"/>
                    <a:pt x="21600" y="10717"/>
                  </a:cubicBezTo>
                  <a:cubicBezTo>
                    <a:pt x="21600" y="9622"/>
                    <a:pt x="21435" y="8538"/>
                    <a:pt x="21109" y="7494"/>
                  </a:cubicBezTo>
                  <a:close/>
                  <a:moveTo>
                    <a:pt x="11882" y="10717"/>
                  </a:moveTo>
                  <a:cubicBezTo>
                    <a:pt x="11882" y="11307"/>
                    <a:pt x="11398" y="11788"/>
                    <a:pt x="10803" y="11788"/>
                  </a:cubicBezTo>
                  <a:lnTo>
                    <a:pt x="5405" y="11788"/>
                  </a:lnTo>
                  <a:cubicBezTo>
                    <a:pt x="4811" y="11788"/>
                    <a:pt x="4326" y="11307"/>
                    <a:pt x="4326" y="10717"/>
                  </a:cubicBezTo>
                  <a:cubicBezTo>
                    <a:pt x="4326" y="10127"/>
                    <a:pt x="4811" y="9646"/>
                    <a:pt x="5405" y="9646"/>
                  </a:cubicBezTo>
                  <a:lnTo>
                    <a:pt x="9724" y="9646"/>
                  </a:lnTo>
                  <a:lnTo>
                    <a:pt x="9724" y="5359"/>
                  </a:lnTo>
                  <a:cubicBezTo>
                    <a:pt x="9724" y="4769"/>
                    <a:pt x="10209" y="4288"/>
                    <a:pt x="10803" y="4288"/>
                  </a:cubicBezTo>
                  <a:cubicBezTo>
                    <a:pt x="11398" y="4288"/>
                    <a:pt x="11882" y="4769"/>
                    <a:pt x="11882" y="5359"/>
                  </a:cubicBezTo>
                  <a:lnTo>
                    <a:pt x="11882" y="10717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66" name="Graphic 2"/>
            <p:cNvSpPr/>
            <p:nvPr/>
          </p:nvSpPr>
          <p:spPr>
            <a:xfrm>
              <a:off x="296675" y="0"/>
              <a:ext cx="173123" cy="1731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50" y="3666"/>
                  </a:moveTo>
                  <a:cubicBezTo>
                    <a:pt x="8718" y="6322"/>
                    <a:pt x="15283" y="12878"/>
                    <a:pt x="17933" y="21219"/>
                  </a:cubicBezTo>
                  <a:cubicBezTo>
                    <a:pt x="17972" y="21344"/>
                    <a:pt x="17995" y="21476"/>
                    <a:pt x="18034" y="21600"/>
                  </a:cubicBezTo>
                  <a:cubicBezTo>
                    <a:pt x="20279" y="19254"/>
                    <a:pt x="21600" y="16140"/>
                    <a:pt x="21600" y="12792"/>
                  </a:cubicBezTo>
                  <a:cubicBezTo>
                    <a:pt x="21600" y="5740"/>
                    <a:pt x="15858" y="0"/>
                    <a:pt x="8803" y="0"/>
                  </a:cubicBezTo>
                  <a:cubicBezTo>
                    <a:pt x="5462" y="0"/>
                    <a:pt x="2339" y="1320"/>
                    <a:pt x="0" y="3565"/>
                  </a:cubicBezTo>
                  <a:cubicBezTo>
                    <a:pt x="117" y="3604"/>
                    <a:pt x="233" y="3627"/>
                    <a:pt x="350" y="366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67" name="Graphic 2"/>
            <p:cNvSpPr/>
            <p:nvPr/>
          </p:nvSpPr>
          <p:spPr>
            <a:xfrm>
              <a:off x="0" y="0"/>
              <a:ext cx="173185" cy="1731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66" y="21250"/>
                  </a:moveTo>
                  <a:cubicBezTo>
                    <a:pt x="6322" y="12882"/>
                    <a:pt x="12878" y="6317"/>
                    <a:pt x="21219" y="3667"/>
                  </a:cubicBezTo>
                  <a:cubicBezTo>
                    <a:pt x="21344" y="3628"/>
                    <a:pt x="21476" y="3605"/>
                    <a:pt x="21600" y="3566"/>
                  </a:cubicBezTo>
                  <a:cubicBezTo>
                    <a:pt x="19254" y="1321"/>
                    <a:pt x="16140" y="0"/>
                    <a:pt x="12792" y="0"/>
                  </a:cubicBezTo>
                  <a:cubicBezTo>
                    <a:pt x="5740" y="0"/>
                    <a:pt x="0" y="5742"/>
                    <a:pt x="0" y="12797"/>
                  </a:cubicBezTo>
                  <a:cubicBezTo>
                    <a:pt x="0" y="16138"/>
                    <a:pt x="1320" y="19261"/>
                    <a:pt x="3565" y="21600"/>
                  </a:cubicBezTo>
                  <a:cubicBezTo>
                    <a:pt x="3604" y="21491"/>
                    <a:pt x="3627" y="21375"/>
                    <a:pt x="3666" y="2125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68" name="Graphic 2"/>
            <p:cNvSpPr/>
            <p:nvPr/>
          </p:nvSpPr>
          <p:spPr>
            <a:xfrm>
              <a:off x="333666" y="404846"/>
              <a:ext cx="57900" cy="648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9" h="21600" fill="norm" stroke="1" extrusionOk="0">
                  <a:moveTo>
                    <a:pt x="11731" y="0"/>
                  </a:moveTo>
                  <a:cubicBezTo>
                    <a:pt x="8072" y="2674"/>
                    <a:pt x="4147" y="5037"/>
                    <a:pt x="0" y="7048"/>
                  </a:cubicBezTo>
                  <a:lnTo>
                    <a:pt x="7718" y="18553"/>
                  </a:lnTo>
                  <a:cubicBezTo>
                    <a:pt x="9048" y="20522"/>
                    <a:pt x="11310" y="21600"/>
                    <a:pt x="13639" y="21600"/>
                  </a:cubicBezTo>
                  <a:cubicBezTo>
                    <a:pt x="14903" y="21600"/>
                    <a:pt x="16189" y="21289"/>
                    <a:pt x="17342" y="20605"/>
                  </a:cubicBezTo>
                  <a:cubicBezTo>
                    <a:pt x="20602" y="18698"/>
                    <a:pt x="21600" y="14676"/>
                    <a:pt x="19560" y="11629"/>
                  </a:cubicBezTo>
                  <a:lnTo>
                    <a:pt x="11731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69" name="Graphic 2"/>
            <p:cNvSpPr/>
            <p:nvPr/>
          </p:nvSpPr>
          <p:spPr>
            <a:xfrm>
              <a:off x="78356" y="404846"/>
              <a:ext cx="57901" cy="649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9" h="21600" fill="norm" stroke="1" extrusionOk="0">
                  <a:moveTo>
                    <a:pt x="8865" y="0"/>
                  </a:moveTo>
                  <a:lnTo>
                    <a:pt x="1059" y="11639"/>
                  </a:lnTo>
                  <a:cubicBezTo>
                    <a:pt x="-981" y="14683"/>
                    <a:pt x="17" y="18701"/>
                    <a:pt x="3277" y="20606"/>
                  </a:cubicBezTo>
                  <a:cubicBezTo>
                    <a:pt x="4430" y="21269"/>
                    <a:pt x="5716" y="21600"/>
                    <a:pt x="6980" y="21600"/>
                  </a:cubicBezTo>
                  <a:cubicBezTo>
                    <a:pt x="9309" y="21600"/>
                    <a:pt x="11571" y="20523"/>
                    <a:pt x="12901" y="18556"/>
                  </a:cubicBezTo>
                  <a:lnTo>
                    <a:pt x="20619" y="7062"/>
                  </a:lnTo>
                  <a:cubicBezTo>
                    <a:pt x="16428" y="5033"/>
                    <a:pt x="12525" y="2651"/>
                    <a:pt x="8865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771" name="Step 01…"/>
          <p:cNvSpPr txBox="1"/>
          <p:nvPr/>
        </p:nvSpPr>
        <p:spPr>
          <a:xfrm>
            <a:off x="1292832" y="1271459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772" name="Step 01…"/>
          <p:cNvSpPr txBox="1"/>
          <p:nvPr/>
        </p:nvSpPr>
        <p:spPr>
          <a:xfrm>
            <a:off x="3605361" y="4725519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773" name="Step 01…"/>
          <p:cNvSpPr txBox="1"/>
          <p:nvPr/>
        </p:nvSpPr>
        <p:spPr>
          <a:xfrm>
            <a:off x="5911509" y="1271459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774" name="Step 01…"/>
          <p:cNvSpPr txBox="1"/>
          <p:nvPr/>
        </p:nvSpPr>
        <p:spPr>
          <a:xfrm>
            <a:off x="8223975" y="4725519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6" name="Slide Number Placeholder 4"/>
          <p:cNvSpPr txBox="1"/>
          <p:nvPr>
            <p:ph type="sldNum" sz="quarter" idx="2"/>
          </p:nvPr>
        </p:nvSpPr>
        <p:spPr>
          <a:xfrm>
            <a:off x="10756162" y="6121400"/>
            <a:ext cx="165736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777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778" name="Graphic 2"/>
          <p:cNvSpPr/>
          <p:nvPr/>
        </p:nvSpPr>
        <p:spPr>
          <a:xfrm>
            <a:off x="5159984" y="1271459"/>
            <a:ext cx="1872090" cy="16213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200" y="0"/>
                </a:moveTo>
                <a:lnTo>
                  <a:pt x="5400" y="0"/>
                </a:lnTo>
                <a:lnTo>
                  <a:pt x="0" y="10800"/>
                </a:lnTo>
                <a:lnTo>
                  <a:pt x="5400" y="21600"/>
                </a:lnTo>
                <a:lnTo>
                  <a:pt x="16200" y="21600"/>
                </a:lnTo>
                <a:lnTo>
                  <a:pt x="21600" y="1080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79" name="Graphic 2"/>
          <p:cNvSpPr/>
          <p:nvPr/>
        </p:nvSpPr>
        <p:spPr>
          <a:xfrm>
            <a:off x="6845864" y="2075204"/>
            <a:ext cx="1872090" cy="16213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200" y="0"/>
                </a:moveTo>
                <a:lnTo>
                  <a:pt x="5400" y="0"/>
                </a:lnTo>
                <a:lnTo>
                  <a:pt x="0" y="10800"/>
                </a:lnTo>
                <a:lnTo>
                  <a:pt x="5400" y="21600"/>
                </a:lnTo>
                <a:lnTo>
                  <a:pt x="16200" y="21600"/>
                </a:lnTo>
                <a:lnTo>
                  <a:pt x="21600" y="10800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80" name="Graphic 2"/>
          <p:cNvSpPr/>
          <p:nvPr/>
        </p:nvSpPr>
        <p:spPr>
          <a:xfrm>
            <a:off x="3474046" y="2075204"/>
            <a:ext cx="1872089" cy="16213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200" y="0"/>
                </a:moveTo>
                <a:lnTo>
                  <a:pt x="5400" y="0"/>
                </a:lnTo>
                <a:lnTo>
                  <a:pt x="0" y="10800"/>
                </a:lnTo>
                <a:lnTo>
                  <a:pt x="5400" y="21600"/>
                </a:lnTo>
                <a:lnTo>
                  <a:pt x="16200" y="21600"/>
                </a:lnTo>
                <a:lnTo>
                  <a:pt x="21600" y="1080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81" name="Graphic 2"/>
          <p:cNvSpPr/>
          <p:nvPr/>
        </p:nvSpPr>
        <p:spPr>
          <a:xfrm>
            <a:off x="6086887" y="2931530"/>
            <a:ext cx="18226" cy="94909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33" h="21600" fill="norm" stroke="1" extrusionOk="0">
                <a:moveTo>
                  <a:pt x="10767" y="21600"/>
                </a:moveTo>
                <a:cubicBezTo>
                  <a:pt x="4815" y="21600"/>
                  <a:pt x="0" y="21507"/>
                  <a:pt x="0" y="21393"/>
                </a:cubicBezTo>
                <a:lnTo>
                  <a:pt x="0" y="207"/>
                </a:lnTo>
                <a:cubicBezTo>
                  <a:pt x="0" y="93"/>
                  <a:pt x="4815" y="0"/>
                  <a:pt x="10767" y="0"/>
                </a:cubicBezTo>
                <a:cubicBezTo>
                  <a:pt x="16718" y="0"/>
                  <a:pt x="21533" y="93"/>
                  <a:pt x="21533" y="207"/>
                </a:cubicBezTo>
                <a:lnTo>
                  <a:pt x="21533" y="21393"/>
                </a:lnTo>
                <a:cubicBezTo>
                  <a:pt x="21600" y="21507"/>
                  <a:pt x="16718" y="21600"/>
                  <a:pt x="10767" y="216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82" name="Graphic 2"/>
          <p:cNvSpPr/>
          <p:nvPr/>
        </p:nvSpPr>
        <p:spPr>
          <a:xfrm>
            <a:off x="6265227" y="3335299"/>
            <a:ext cx="797861" cy="5453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47" y="21600"/>
                </a:moveTo>
                <a:cubicBezTo>
                  <a:pt x="110" y="21600"/>
                  <a:pt x="0" y="21439"/>
                  <a:pt x="0" y="21239"/>
                </a:cubicBezTo>
                <a:lnTo>
                  <a:pt x="0" y="8299"/>
                </a:lnTo>
                <a:cubicBezTo>
                  <a:pt x="0" y="3724"/>
                  <a:pt x="2545" y="0"/>
                  <a:pt x="5672" y="0"/>
                </a:cubicBezTo>
                <a:lnTo>
                  <a:pt x="21353" y="0"/>
                </a:lnTo>
                <a:cubicBezTo>
                  <a:pt x="21490" y="0"/>
                  <a:pt x="21600" y="161"/>
                  <a:pt x="21600" y="361"/>
                </a:cubicBezTo>
                <a:cubicBezTo>
                  <a:pt x="21600" y="560"/>
                  <a:pt x="21490" y="722"/>
                  <a:pt x="21353" y="722"/>
                </a:cubicBezTo>
                <a:lnTo>
                  <a:pt x="5672" y="722"/>
                </a:lnTo>
                <a:cubicBezTo>
                  <a:pt x="2818" y="722"/>
                  <a:pt x="493" y="4120"/>
                  <a:pt x="493" y="8299"/>
                </a:cubicBezTo>
                <a:lnTo>
                  <a:pt x="493" y="21239"/>
                </a:lnTo>
                <a:cubicBezTo>
                  <a:pt x="493" y="21439"/>
                  <a:pt x="383" y="21600"/>
                  <a:pt x="247" y="216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83" name="Graphic 2"/>
          <p:cNvSpPr/>
          <p:nvPr/>
        </p:nvSpPr>
        <p:spPr>
          <a:xfrm>
            <a:off x="5138420" y="3335299"/>
            <a:ext cx="797861" cy="5453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353" y="21600"/>
                </a:moveTo>
                <a:cubicBezTo>
                  <a:pt x="21217" y="21600"/>
                  <a:pt x="21107" y="21439"/>
                  <a:pt x="21107" y="21239"/>
                </a:cubicBezTo>
                <a:lnTo>
                  <a:pt x="21107" y="8299"/>
                </a:lnTo>
                <a:cubicBezTo>
                  <a:pt x="21107" y="4123"/>
                  <a:pt x="18784" y="722"/>
                  <a:pt x="15928" y="722"/>
                </a:cubicBezTo>
                <a:lnTo>
                  <a:pt x="247" y="722"/>
                </a:lnTo>
                <a:cubicBezTo>
                  <a:pt x="110" y="722"/>
                  <a:pt x="0" y="560"/>
                  <a:pt x="0" y="361"/>
                </a:cubicBezTo>
                <a:cubicBezTo>
                  <a:pt x="0" y="161"/>
                  <a:pt x="110" y="0"/>
                  <a:pt x="247" y="0"/>
                </a:cubicBezTo>
                <a:lnTo>
                  <a:pt x="15928" y="0"/>
                </a:lnTo>
                <a:cubicBezTo>
                  <a:pt x="19055" y="0"/>
                  <a:pt x="21600" y="3724"/>
                  <a:pt x="21600" y="8299"/>
                </a:cubicBezTo>
                <a:lnTo>
                  <a:pt x="21600" y="21239"/>
                </a:lnTo>
                <a:cubicBezTo>
                  <a:pt x="21600" y="21439"/>
                  <a:pt x="21490" y="21600"/>
                  <a:pt x="21353" y="216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84" name="Graphic 2"/>
          <p:cNvSpPr/>
          <p:nvPr/>
        </p:nvSpPr>
        <p:spPr>
          <a:xfrm>
            <a:off x="4370499" y="1613763"/>
            <a:ext cx="1002236" cy="42267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6" y="21600"/>
                </a:moveTo>
                <a:cubicBezTo>
                  <a:pt x="88" y="21600"/>
                  <a:pt x="0" y="21392"/>
                  <a:pt x="0" y="21134"/>
                </a:cubicBezTo>
                <a:lnTo>
                  <a:pt x="0" y="10543"/>
                </a:lnTo>
                <a:cubicBezTo>
                  <a:pt x="0" y="4729"/>
                  <a:pt x="1994" y="0"/>
                  <a:pt x="4446" y="0"/>
                </a:cubicBezTo>
                <a:lnTo>
                  <a:pt x="21404" y="0"/>
                </a:lnTo>
                <a:cubicBezTo>
                  <a:pt x="21512" y="0"/>
                  <a:pt x="21600" y="208"/>
                  <a:pt x="21600" y="466"/>
                </a:cubicBezTo>
                <a:cubicBezTo>
                  <a:pt x="21600" y="723"/>
                  <a:pt x="21512" y="931"/>
                  <a:pt x="21404" y="931"/>
                </a:cubicBezTo>
                <a:lnTo>
                  <a:pt x="4446" y="931"/>
                </a:lnTo>
                <a:cubicBezTo>
                  <a:pt x="2211" y="931"/>
                  <a:pt x="394" y="5241"/>
                  <a:pt x="394" y="10540"/>
                </a:cubicBezTo>
                <a:lnTo>
                  <a:pt x="394" y="21131"/>
                </a:lnTo>
                <a:cubicBezTo>
                  <a:pt x="394" y="21392"/>
                  <a:pt x="306" y="21600"/>
                  <a:pt x="196" y="216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785" name="Graphic 2"/>
          <p:cNvSpPr/>
          <p:nvPr/>
        </p:nvSpPr>
        <p:spPr>
          <a:xfrm>
            <a:off x="6820734" y="1613819"/>
            <a:ext cx="1002236" cy="42261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402" y="21600"/>
                </a:moveTo>
                <a:cubicBezTo>
                  <a:pt x="21294" y="21600"/>
                  <a:pt x="21206" y="21392"/>
                  <a:pt x="21206" y="21134"/>
                </a:cubicBezTo>
                <a:lnTo>
                  <a:pt x="21206" y="10541"/>
                </a:lnTo>
                <a:cubicBezTo>
                  <a:pt x="21206" y="5242"/>
                  <a:pt x="19389" y="931"/>
                  <a:pt x="17154" y="931"/>
                </a:cubicBezTo>
                <a:lnTo>
                  <a:pt x="196" y="931"/>
                </a:lnTo>
                <a:cubicBezTo>
                  <a:pt x="88" y="931"/>
                  <a:pt x="0" y="723"/>
                  <a:pt x="0" y="466"/>
                </a:cubicBezTo>
                <a:cubicBezTo>
                  <a:pt x="0" y="208"/>
                  <a:pt x="88" y="0"/>
                  <a:pt x="196" y="0"/>
                </a:cubicBezTo>
                <a:lnTo>
                  <a:pt x="17154" y="0"/>
                </a:lnTo>
                <a:cubicBezTo>
                  <a:pt x="19606" y="0"/>
                  <a:pt x="21600" y="4730"/>
                  <a:pt x="21600" y="10544"/>
                </a:cubicBezTo>
                <a:lnTo>
                  <a:pt x="21600" y="21137"/>
                </a:lnTo>
                <a:cubicBezTo>
                  <a:pt x="21600" y="21392"/>
                  <a:pt x="21512" y="21600"/>
                  <a:pt x="21402" y="21600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790" name="Graphic 2"/>
          <p:cNvGrpSpPr/>
          <p:nvPr/>
        </p:nvGrpSpPr>
        <p:grpSpPr>
          <a:xfrm>
            <a:off x="7424294" y="2696309"/>
            <a:ext cx="799561" cy="466480"/>
            <a:chOff x="0" y="0"/>
            <a:chExt cx="799559" cy="466478"/>
          </a:xfrm>
        </p:grpSpPr>
        <p:sp>
          <p:nvSpPr>
            <p:cNvPr id="786" name="Graphic 2"/>
            <p:cNvSpPr/>
            <p:nvPr/>
          </p:nvSpPr>
          <p:spPr>
            <a:xfrm>
              <a:off x="0" y="0"/>
              <a:ext cx="199857" cy="33313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5" h="21600" fill="norm" stroke="1" extrusionOk="0">
                  <a:moveTo>
                    <a:pt x="20884" y="2378"/>
                  </a:moveTo>
                  <a:cubicBezTo>
                    <a:pt x="18004" y="650"/>
                    <a:pt x="5767" y="217"/>
                    <a:pt x="1804" y="0"/>
                  </a:cubicBezTo>
                  <a:cubicBezTo>
                    <a:pt x="1443" y="0"/>
                    <a:pt x="1082" y="0"/>
                    <a:pt x="722" y="217"/>
                  </a:cubicBezTo>
                  <a:cubicBezTo>
                    <a:pt x="361" y="433"/>
                    <a:pt x="0" y="866"/>
                    <a:pt x="0" y="1079"/>
                  </a:cubicBezTo>
                  <a:lnTo>
                    <a:pt x="0" y="20521"/>
                  </a:lnTo>
                  <a:cubicBezTo>
                    <a:pt x="0" y="21171"/>
                    <a:pt x="722" y="21600"/>
                    <a:pt x="1798" y="21600"/>
                  </a:cubicBezTo>
                  <a:lnTo>
                    <a:pt x="12598" y="21600"/>
                  </a:lnTo>
                  <a:cubicBezTo>
                    <a:pt x="13320" y="21600"/>
                    <a:pt x="14035" y="21383"/>
                    <a:pt x="14396" y="20950"/>
                  </a:cubicBezTo>
                  <a:cubicBezTo>
                    <a:pt x="14396" y="20301"/>
                    <a:pt x="20878" y="8851"/>
                    <a:pt x="21594" y="3237"/>
                  </a:cubicBezTo>
                  <a:cubicBezTo>
                    <a:pt x="21600" y="3024"/>
                    <a:pt x="21600" y="2595"/>
                    <a:pt x="20884" y="237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87" name="Graphic 2"/>
            <p:cNvSpPr/>
            <p:nvPr/>
          </p:nvSpPr>
          <p:spPr>
            <a:xfrm>
              <a:off x="282802" y="69988"/>
              <a:ext cx="346850" cy="2564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3" h="20533" fill="norm" stroke="1" extrusionOk="0">
                  <a:moveTo>
                    <a:pt x="16487" y="3736"/>
                  </a:moveTo>
                  <a:cubicBezTo>
                    <a:pt x="14428" y="2934"/>
                    <a:pt x="12579" y="1869"/>
                    <a:pt x="10932" y="1067"/>
                  </a:cubicBezTo>
                  <a:cubicBezTo>
                    <a:pt x="7227" y="-1067"/>
                    <a:pt x="5580" y="2"/>
                    <a:pt x="2291" y="4266"/>
                  </a:cubicBezTo>
                  <a:cubicBezTo>
                    <a:pt x="851" y="6133"/>
                    <a:pt x="-177" y="8802"/>
                    <a:pt x="26" y="9867"/>
                  </a:cubicBezTo>
                  <a:cubicBezTo>
                    <a:pt x="26" y="10134"/>
                    <a:pt x="26" y="10134"/>
                    <a:pt x="438" y="10401"/>
                  </a:cubicBezTo>
                  <a:cubicBezTo>
                    <a:pt x="1466" y="10936"/>
                    <a:pt x="2906" y="11203"/>
                    <a:pt x="4346" y="8267"/>
                  </a:cubicBezTo>
                  <a:cubicBezTo>
                    <a:pt x="4553" y="8000"/>
                    <a:pt x="4759" y="7732"/>
                    <a:pt x="5168" y="7732"/>
                  </a:cubicBezTo>
                  <a:cubicBezTo>
                    <a:pt x="5787" y="7732"/>
                    <a:pt x="5989" y="7465"/>
                    <a:pt x="6608" y="7198"/>
                  </a:cubicBezTo>
                  <a:cubicBezTo>
                    <a:pt x="7021" y="6930"/>
                    <a:pt x="7430" y="6663"/>
                    <a:pt x="8048" y="6396"/>
                  </a:cubicBezTo>
                  <a:cubicBezTo>
                    <a:pt x="8255" y="6396"/>
                    <a:pt x="8255" y="6396"/>
                    <a:pt x="8461" y="6396"/>
                  </a:cubicBezTo>
                  <a:cubicBezTo>
                    <a:pt x="8667" y="6396"/>
                    <a:pt x="9080" y="6663"/>
                    <a:pt x="9282" y="6663"/>
                  </a:cubicBezTo>
                  <a:cubicBezTo>
                    <a:pt x="10310" y="7995"/>
                    <a:pt x="12163" y="9862"/>
                    <a:pt x="14016" y="11996"/>
                  </a:cubicBezTo>
                  <a:cubicBezTo>
                    <a:pt x="16896" y="14933"/>
                    <a:pt x="19776" y="18132"/>
                    <a:pt x="21217" y="20533"/>
                  </a:cubicBezTo>
                  <a:lnTo>
                    <a:pt x="21423" y="20533"/>
                  </a:lnTo>
                  <a:cubicBezTo>
                    <a:pt x="19986" y="15204"/>
                    <a:pt x="17518" y="6133"/>
                    <a:pt x="16487" y="373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88" name="Graphic 2"/>
            <p:cNvSpPr/>
            <p:nvPr/>
          </p:nvSpPr>
          <p:spPr>
            <a:xfrm>
              <a:off x="566375" y="33336"/>
              <a:ext cx="233185" cy="3331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5" h="21600" fill="norm" stroke="1" extrusionOk="0">
                  <a:moveTo>
                    <a:pt x="20059" y="0"/>
                  </a:moveTo>
                  <a:cubicBezTo>
                    <a:pt x="8025" y="0"/>
                    <a:pt x="1237" y="2161"/>
                    <a:pt x="928" y="2161"/>
                  </a:cubicBezTo>
                  <a:cubicBezTo>
                    <a:pt x="618" y="2378"/>
                    <a:pt x="309" y="2594"/>
                    <a:pt x="0" y="2811"/>
                  </a:cubicBezTo>
                  <a:cubicBezTo>
                    <a:pt x="0" y="3027"/>
                    <a:pt x="0" y="3460"/>
                    <a:pt x="309" y="3673"/>
                  </a:cubicBezTo>
                  <a:cubicBezTo>
                    <a:pt x="2159" y="5834"/>
                    <a:pt x="8334" y="17711"/>
                    <a:pt x="9256" y="20738"/>
                  </a:cubicBezTo>
                  <a:cubicBezTo>
                    <a:pt x="9566" y="21171"/>
                    <a:pt x="10184" y="21600"/>
                    <a:pt x="10797" y="21600"/>
                  </a:cubicBezTo>
                  <a:lnTo>
                    <a:pt x="20054" y="21600"/>
                  </a:lnTo>
                  <a:cubicBezTo>
                    <a:pt x="20982" y="21600"/>
                    <a:pt x="21595" y="21167"/>
                    <a:pt x="21595" y="20521"/>
                  </a:cubicBezTo>
                  <a:lnTo>
                    <a:pt x="21595" y="1082"/>
                  </a:lnTo>
                  <a:cubicBezTo>
                    <a:pt x="21600" y="433"/>
                    <a:pt x="20987" y="0"/>
                    <a:pt x="20059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89" name="Graphic 2"/>
            <p:cNvSpPr/>
            <p:nvPr/>
          </p:nvSpPr>
          <p:spPr>
            <a:xfrm>
              <a:off x="173246" y="100008"/>
              <a:ext cx="432662" cy="3664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11" h="21600" fill="norm" stroke="1" extrusionOk="0">
                  <a:moveTo>
                    <a:pt x="21270" y="15315"/>
                  </a:moveTo>
                  <a:cubicBezTo>
                    <a:pt x="20611" y="13547"/>
                    <a:pt x="17808" y="10995"/>
                    <a:pt x="15335" y="8640"/>
                  </a:cubicBezTo>
                  <a:cubicBezTo>
                    <a:pt x="14015" y="7266"/>
                    <a:pt x="12696" y="6088"/>
                    <a:pt x="11707" y="5104"/>
                  </a:cubicBezTo>
                  <a:cubicBezTo>
                    <a:pt x="11542" y="5301"/>
                    <a:pt x="11212" y="5301"/>
                    <a:pt x="11212" y="5498"/>
                  </a:cubicBezTo>
                  <a:cubicBezTo>
                    <a:pt x="10716" y="5694"/>
                    <a:pt x="10554" y="5891"/>
                    <a:pt x="9893" y="5891"/>
                  </a:cubicBezTo>
                  <a:cubicBezTo>
                    <a:pt x="8573" y="7856"/>
                    <a:pt x="6924" y="8640"/>
                    <a:pt x="5112" y="7856"/>
                  </a:cubicBezTo>
                  <a:cubicBezTo>
                    <a:pt x="4288" y="7659"/>
                    <a:pt x="3792" y="6875"/>
                    <a:pt x="3627" y="6088"/>
                  </a:cubicBezTo>
                  <a:cubicBezTo>
                    <a:pt x="3297" y="4123"/>
                    <a:pt x="4781" y="1374"/>
                    <a:pt x="5935" y="0"/>
                  </a:cubicBezTo>
                  <a:lnTo>
                    <a:pt x="2638" y="0"/>
                  </a:lnTo>
                  <a:cubicBezTo>
                    <a:pt x="1980" y="3926"/>
                    <a:pt x="823" y="9034"/>
                    <a:pt x="0" y="11782"/>
                  </a:cubicBezTo>
                  <a:cubicBezTo>
                    <a:pt x="658" y="12566"/>
                    <a:pt x="1319" y="13550"/>
                    <a:pt x="1815" y="13944"/>
                  </a:cubicBezTo>
                  <a:cubicBezTo>
                    <a:pt x="4946" y="17087"/>
                    <a:pt x="8576" y="20229"/>
                    <a:pt x="9234" y="20816"/>
                  </a:cubicBezTo>
                  <a:cubicBezTo>
                    <a:pt x="9730" y="21210"/>
                    <a:pt x="10719" y="21600"/>
                    <a:pt x="11212" y="21600"/>
                  </a:cubicBezTo>
                  <a:cubicBezTo>
                    <a:pt x="11377" y="21600"/>
                    <a:pt x="11542" y="21600"/>
                    <a:pt x="11707" y="21600"/>
                  </a:cubicBezTo>
                  <a:lnTo>
                    <a:pt x="9069" y="18458"/>
                  </a:lnTo>
                  <a:cubicBezTo>
                    <a:pt x="8739" y="18064"/>
                    <a:pt x="8739" y="17477"/>
                    <a:pt x="9069" y="17083"/>
                  </a:cubicBezTo>
                  <a:cubicBezTo>
                    <a:pt x="9400" y="16690"/>
                    <a:pt x="9893" y="16690"/>
                    <a:pt x="10223" y="17083"/>
                  </a:cubicBezTo>
                  <a:lnTo>
                    <a:pt x="13520" y="21010"/>
                  </a:lnTo>
                  <a:cubicBezTo>
                    <a:pt x="13850" y="21403"/>
                    <a:pt x="14178" y="21206"/>
                    <a:pt x="14508" y="21206"/>
                  </a:cubicBezTo>
                  <a:cubicBezTo>
                    <a:pt x="15004" y="21010"/>
                    <a:pt x="15167" y="20616"/>
                    <a:pt x="15332" y="20029"/>
                  </a:cubicBezTo>
                  <a:lnTo>
                    <a:pt x="11539" y="15512"/>
                  </a:lnTo>
                  <a:cubicBezTo>
                    <a:pt x="11209" y="15118"/>
                    <a:pt x="11209" y="14531"/>
                    <a:pt x="11539" y="14138"/>
                  </a:cubicBezTo>
                  <a:cubicBezTo>
                    <a:pt x="11870" y="13744"/>
                    <a:pt x="12363" y="13744"/>
                    <a:pt x="12693" y="14138"/>
                  </a:cubicBezTo>
                  <a:lnTo>
                    <a:pt x="16816" y="19048"/>
                  </a:lnTo>
                  <a:cubicBezTo>
                    <a:pt x="16981" y="19245"/>
                    <a:pt x="17640" y="19245"/>
                    <a:pt x="18135" y="19048"/>
                  </a:cubicBezTo>
                  <a:cubicBezTo>
                    <a:pt x="18301" y="18851"/>
                    <a:pt x="18631" y="18654"/>
                    <a:pt x="18794" y="18264"/>
                  </a:cubicBezTo>
                  <a:lnTo>
                    <a:pt x="14178" y="12767"/>
                  </a:lnTo>
                  <a:cubicBezTo>
                    <a:pt x="13847" y="12373"/>
                    <a:pt x="13847" y="11786"/>
                    <a:pt x="14178" y="11392"/>
                  </a:cubicBezTo>
                  <a:cubicBezTo>
                    <a:pt x="14508" y="10998"/>
                    <a:pt x="15001" y="10998"/>
                    <a:pt x="15332" y="11392"/>
                  </a:cubicBezTo>
                  <a:lnTo>
                    <a:pt x="20113" y="17087"/>
                  </a:lnTo>
                  <a:cubicBezTo>
                    <a:pt x="20443" y="17283"/>
                    <a:pt x="20771" y="17087"/>
                    <a:pt x="21101" y="16890"/>
                  </a:cubicBezTo>
                  <a:cubicBezTo>
                    <a:pt x="21270" y="16690"/>
                    <a:pt x="21600" y="16099"/>
                    <a:pt x="21270" y="1531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793" name="Graphic 2"/>
          <p:cNvGrpSpPr/>
          <p:nvPr/>
        </p:nvGrpSpPr>
        <p:grpSpPr>
          <a:xfrm>
            <a:off x="5817860" y="1788564"/>
            <a:ext cx="570976" cy="570705"/>
            <a:chOff x="0" y="0"/>
            <a:chExt cx="570975" cy="570704"/>
          </a:xfrm>
        </p:grpSpPr>
        <p:sp>
          <p:nvSpPr>
            <p:cNvPr id="791" name="Graphic 2"/>
            <p:cNvSpPr/>
            <p:nvPr/>
          </p:nvSpPr>
          <p:spPr>
            <a:xfrm>
              <a:off x="0" y="-1"/>
              <a:ext cx="570976" cy="5707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60" h="21452" fill="norm" stroke="1" extrusionOk="0">
                  <a:moveTo>
                    <a:pt x="21454" y="9487"/>
                  </a:moveTo>
                  <a:cubicBezTo>
                    <a:pt x="21420" y="9153"/>
                    <a:pt x="21246" y="8845"/>
                    <a:pt x="20980" y="8641"/>
                  </a:cubicBezTo>
                  <a:lnTo>
                    <a:pt x="19759" y="7690"/>
                  </a:lnTo>
                  <a:lnTo>
                    <a:pt x="20218" y="6175"/>
                  </a:lnTo>
                  <a:cubicBezTo>
                    <a:pt x="20316" y="5851"/>
                    <a:pt x="20275" y="5498"/>
                    <a:pt x="20107" y="5205"/>
                  </a:cubicBezTo>
                  <a:cubicBezTo>
                    <a:pt x="19939" y="4911"/>
                    <a:pt x="19652" y="4700"/>
                    <a:pt x="19325" y="4624"/>
                  </a:cubicBezTo>
                  <a:lnTo>
                    <a:pt x="17789" y="4264"/>
                  </a:lnTo>
                  <a:lnTo>
                    <a:pt x="17593" y="2699"/>
                  </a:lnTo>
                  <a:cubicBezTo>
                    <a:pt x="17550" y="2362"/>
                    <a:pt x="17370" y="2056"/>
                    <a:pt x="17097" y="1858"/>
                  </a:cubicBezTo>
                  <a:cubicBezTo>
                    <a:pt x="16823" y="1658"/>
                    <a:pt x="16476" y="1582"/>
                    <a:pt x="16144" y="1645"/>
                  </a:cubicBezTo>
                  <a:lnTo>
                    <a:pt x="14594" y="1943"/>
                  </a:lnTo>
                  <a:lnTo>
                    <a:pt x="13777" y="592"/>
                  </a:lnTo>
                  <a:cubicBezTo>
                    <a:pt x="13451" y="54"/>
                    <a:pt x="12771" y="-148"/>
                    <a:pt x="12190" y="120"/>
                  </a:cubicBezTo>
                  <a:cubicBezTo>
                    <a:pt x="12149" y="139"/>
                    <a:pt x="12109" y="160"/>
                    <a:pt x="12075" y="186"/>
                  </a:cubicBezTo>
                  <a:lnTo>
                    <a:pt x="10731" y="1122"/>
                  </a:lnTo>
                  <a:lnTo>
                    <a:pt x="9435" y="220"/>
                  </a:lnTo>
                  <a:cubicBezTo>
                    <a:pt x="9159" y="26"/>
                    <a:pt x="8810" y="-44"/>
                    <a:pt x="8480" y="26"/>
                  </a:cubicBezTo>
                  <a:cubicBezTo>
                    <a:pt x="8150" y="97"/>
                    <a:pt x="7859" y="303"/>
                    <a:pt x="7684" y="592"/>
                  </a:cubicBezTo>
                  <a:lnTo>
                    <a:pt x="6867" y="1943"/>
                  </a:lnTo>
                  <a:lnTo>
                    <a:pt x="5317" y="1645"/>
                  </a:lnTo>
                  <a:cubicBezTo>
                    <a:pt x="4985" y="1582"/>
                    <a:pt x="4638" y="1660"/>
                    <a:pt x="4366" y="1858"/>
                  </a:cubicBezTo>
                  <a:cubicBezTo>
                    <a:pt x="4091" y="2056"/>
                    <a:pt x="3911" y="2362"/>
                    <a:pt x="3870" y="2699"/>
                  </a:cubicBezTo>
                  <a:lnTo>
                    <a:pt x="3674" y="4264"/>
                  </a:lnTo>
                  <a:lnTo>
                    <a:pt x="2049" y="4643"/>
                  </a:lnTo>
                  <a:lnTo>
                    <a:pt x="1973" y="4669"/>
                  </a:lnTo>
                  <a:lnTo>
                    <a:pt x="1945" y="4681"/>
                  </a:lnTo>
                  <a:cubicBezTo>
                    <a:pt x="1354" y="4939"/>
                    <a:pt x="1060" y="5566"/>
                    <a:pt x="1243" y="6175"/>
                  </a:cubicBezTo>
                  <a:lnTo>
                    <a:pt x="1703" y="7690"/>
                  </a:lnTo>
                  <a:lnTo>
                    <a:pt x="428" y="8681"/>
                  </a:lnTo>
                  <a:lnTo>
                    <a:pt x="354" y="8745"/>
                  </a:lnTo>
                  <a:lnTo>
                    <a:pt x="333" y="8768"/>
                  </a:lnTo>
                  <a:cubicBezTo>
                    <a:pt x="-95" y="9236"/>
                    <a:pt x="-112" y="9943"/>
                    <a:pt x="292" y="10415"/>
                  </a:cubicBezTo>
                  <a:lnTo>
                    <a:pt x="1290" y="11608"/>
                  </a:lnTo>
                  <a:lnTo>
                    <a:pt x="482" y="13076"/>
                  </a:lnTo>
                  <a:lnTo>
                    <a:pt x="450" y="13149"/>
                  </a:lnTo>
                  <a:lnTo>
                    <a:pt x="441" y="13176"/>
                  </a:lnTo>
                  <a:cubicBezTo>
                    <a:pt x="239" y="13778"/>
                    <a:pt x="513" y="14434"/>
                    <a:pt x="1079" y="14699"/>
                  </a:cubicBezTo>
                  <a:lnTo>
                    <a:pt x="2507" y="15370"/>
                  </a:lnTo>
                  <a:lnTo>
                    <a:pt x="2373" y="16942"/>
                  </a:lnTo>
                  <a:cubicBezTo>
                    <a:pt x="2345" y="17278"/>
                    <a:pt x="2458" y="17616"/>
                    <a:pt x="2683" y="17867"/>
                  </a:cubicBezTo>
                  <a:cubicBezTo>
                    <a:pt x="2909" y="18118"/>
                    <a:pt x="3232" y="18265"/>
                    <a:pt x="3570" y="18274"/>
                  </a:cubicBezTo>
                  <a:lnTo>
                    <a:pt x="5149" y="18306"/>
                  </a:lnTo>
                  <a:lnTo>
                    <a:pt x="5666" y="19797"/>
                  </a:lnTo>
                  <a:cubicBezTo>
                    <a:pt x="5776" y="20116"/>
                    <a:pt x="6017" y="20378"/>
                    <a:pt x="6325" y="20516"/>
                  </a:cubicBezTo>
                  <a:cubicBezTo>
                    <a:pt x="6633" y="20654"/>
                    <a:pt x="6989" y="20656"/>
                    <a:pt x="7301" y="20527"/>
                  </a:cubicBezTo>
                  <a:lnTo>
                    <a:pt x="8756" y="19914"/>
                  </a:lnTo>
                  <a:lnTo>
                    <a:pt x="9899" y="21133"/>
                  </a:lnTo>
                  <a:lnTo>
                    <a:pt x="9958" y="21186"/>
                  </a:lnTo>
                  <a:lnTo>
                    <a:pt x="9982" y="21203"/>
                  </a:lnTo>
                  <a:cubicBezTo>
                    <a:pt x="10207" y="21369"/>
                    <a:pt x="10471" y="21452"/>
                    <a:pt x="10733" y="21452"/>
                  </a:cubicBezTo>
                  <a:cubicBezTo>
                    <a:pt x="11062" y="21452"/>
                    <a:pt x="11390" y="21322"/>
                    <a:pt x="11628" y="21067"/>
                  </a:cubicBezTo>
                  <a:lnTo>
                    <a:pt x="12707" y="19916"/>
                  </a:lnTo>
                  <a:lnTo>
                    <a:pt x="14162" y="20529"/>
                  </a:lnTo>
                  <a:cubicBezTo>
                    <a:pt x="14472" y="20661"/>
                    <a:pt x="14828" y="20656"/>
                    <a:pt x="15136" y="20518"/>
                  </a:cubicBezTo>
                  <a:cubicBezTo>
                    <a:pt x="15445" y="20380"/>
                    <a:pt x="15685" y="20118"/>
                    <a:pt x="15796" y="19799"/>
                  </a:cubicBezTo>
                  <a:lnTo>
                    <a:pt x="16312" y="18308"/>
                  </a:lnTo>
                  <a:lnTo>
                    <a:pt x="17980" y="18274"/>
                  </a:lnTo>
                  <a:lnTo>
                    <a:pt x="18059" y="18265"/>
                  </a:lnTo>
                  <a:lnTo>
                    <a:pt x="18087" y="18259"/>
                  </a:lnTo>
                  <a:cubicBezTo>
                    <a:pt x="18708" y="18131"/>
                    <a:pt x="19137" y="17567"/>
                    <a:pt x="19086" y="16944"/>
                  </a:cubicBezTo>
                  <a:lnTo>
                    <a:pt x="18952" y="15372"/>
                  </a:lnTo>
                  <a:lnTo>
                    <a:pt x="20382" y="14702"/>
                  </a:lnTo>
                  <a:cubicBezTo>
                    <a:pt x="20688" y="14559"/>
                    <a:pt x="20922" y="14291"/>
                    <a:pt x="21026" y="13970"/>
                  </a:cubicBezTo>
                  <a:cubicBezTo>
                    <a:pt x="21131" y="13649"/>
                    <a:pt x="21097" y="13295"/>
                    <a:pt x="20935" y="12998"/>
                  </a:cubicBezTo>
                  <a:lnTo>
                    <a:pt x="20171" y="11610"/>
                  </a:lnTo>
                  <a:lnTo>
                    <a:pt x="21169" y="10417"/>
                  </a:lnTo>
                  <a:cubicBezTo>
                    <a:pt x="21384" y="10160"/>
                    <a:pt x="21488" y="9821"/>
                    <a:pt x="21454" y="9487"/>
                  </a:cubicBezTo>
                  <a:close/>
                  <a:moveTo>
                    <a:pt x="10797" y="16070"/>
                  </a:moveTo>
                  <a:cubicBezTo>
                    <a:pt x="7850" y="16070"/>
                    <a:pt x="5453" y="13672"/>
                    <a:pt x="5453" y="10725"/>
                  </a:cubicBezTo>
                  <a:cubicBezTo>
                    <a:pt x="5453" y="7779"/>
                    <a:pt x="7850" y="5381"/>
                    <a:pt x="10797" y="5381"/>
                  </a:cubicBezTo>
                  <a:cubicBezTo>
                    <a:pt x="13743" y="5381"/>
                    <a:pt x="16140" y="7779"/>
                    <a:pt x="16140" y="10725"/>
                  </a:cubicBezTo>
                  <a:cubicBezTo>
                    <a:pt x="16140" y="13672"/>
                    <a:pt x="13743" y="16070"/>
                    <a:pt x="10797" y="1607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92" name="Graphic 2"/>
            <p:cNvSpPr/>
            <p:nvPr/>
          </p:nvSpPr>
          <p:spPr>
            <a:xfrm>
              <a:off x="178527" y="176613"/>
              <a:ext cx="217450" cy="2174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846" y="0"/>
                    <a:pt x="0" y="4846"/>
                    <a:pt x="0" y="10800"/>
                  </a:cubicBezTo>
                  <a:cubicBezTo>
                    <a:pt x="0" y="16754"/>
                    <a:pt x="4846" y="21600"/>
                    <a:pt x="10800" y="21600"/>
                  </a:cubicBezTo>
                  <a:cubicBezTo>
                    <a:pt x="16754" y="21600"/>
                    <a:pt x="21600" y="16754"/>
                    <a:pt x="21600" y="10800"/>
                  </a:cubicBezTo>
                  <a:cubicBezTo>
                    <a:pt x="21594" y="4846"/>
                    <a:pt x="16754" y="0"/>
                    <a:pt x="10800" y="0"/>
                  </a:cubicBezTo>
                  <a:close/>
                  <a:moveTo>
                    <a:pt x="17209" y="8765"/>
                  </a:moveTo>
                  <a:lnTo>
                    <a:pt x="9473" y="16501"/>
                  </a:lnTo>
                  <a:cubicBezTo>
                    <a:pt x="9147" y="16827"/>
                    <a:pt x="8725" y="16990"/>
                    <a:pt x="8298" y="16990"/>
                  </a:cubicBezTo>
                  <a:cubicBezTo>
                    <a:pt x="7871" y="16990"/>
                    <a:pt x="7449" y="16827"/>
                    <a:pt x="7123" y="16501"/>
                  </a:cubicBezTo>
                  <a:lnTo>
                    <a:pt x="4166" y="13544"/>
                  </a:lnTo>
                  <a:cubicBezTo>
                    <a:pt x="3514" y="12891"/>
                    <a:pt x="3514" y="11840"/>
                    <a:pt x="4166" y="11194"/>
                  </a:cubicBezTo>
                  <a:cubicBezTo>
                    <a:pt x="4812" y="10547"/>
                    <a:pt x="5869" y="10547"/>
                    <a:pt x="6516" y="11194"/>
                  </a:cubicBezTo>
                  <a:lnTo>
                    <a:pt x="8298" y="12976"/>
                  </a:lnTo>
                  <a:lnTo>
                    <a:pt x="14859" y="6415"/>
                  </a:lnTo>
                  <a:cubicBezTo>
                    <a:pt x="15506" y="5763"/>
                    <a:pt x="16563" y="5763"/>
                    <a:pt x="17209" y="6415"/>
                  </a:cubicBezTo>
                  <a:cubicBezTo>
                    <a:pt x="17861" y="7061"/>
                    <a:pt x="17861" y="8113"/>
                    <a:pt x="17209" y="876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799" name="Graphic 2"/>
          <p:cNvGrpSpPr/>
          <p:nvPr/>
        </p:nvGrpSpPr>
        <p:grpSpPr>
          <a:xfrm>
            <a:off x="4106866" y="2545104"/>
            <a:ext cx="605089" cy="605121"/>
            <a:chOff x="0" y="0"/>
            <a:chExt cx="605088" cy="605119"/>
          </a:xfrm>
        </p:grpSpPr>
        <p:sp>
          <p:nvSpPr>
            <p:cNvPr id="794" name="Graphic 2"/>
            <p:cNvSpPr/>
            <p:nvPr/>
          </p:nvSpPr>
          <p:spPr>
            <a:xfrm>
              <a:off x="151159" y="0"/>
              <a:ext cx="75756" cy="1513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29" h="21286" fill="norm" stroke="1" extrusionOk="0">
                  <a:moveTo>
                    <a:pt x="12205" y="21286"/>
                  </a:moveTo>
                  <a:cubicBezTo>
                    <a:pt x="10742" y="21286"/>
                    <a:pt x="9310" y="20976"/>
                    <a:pt x="8267" y="20370"/>
                  </a:cubicBezTo>
                  <a:cubicBezTo>
                    <a:pt x="6385" y="19264"/>
                    <a:pt x="6618" y="17576"/>
                    <a:pt x="8781" y="16621"/>
                  </a:cubicBezTo>
                  <a:cubicBezTo>
                    <a:pt x="9948" y="16103"/>
                    <a:pt x="10508" y="15450"/>
                    <a:pt x="10384" y="14789"/>
                  </a:cubicBezTo>
                  <a:cubicBezTo>
                    <a:pt x="10259" y="14073"/>
                    <a:pt x="9310" y="13396"/>
                    <a:pt x="7801" y="12950"/>
                  </a:cubicBezTo>
                  <a:cubicBezTo>
                    <a:pt x="3334" y="11629"/>
                    <a:pt x="518" y="9471"/>
                    <a:pt x="66" y="7011"/>
                  </a:cubicBezTo>
                  <a:cubicBezTo>
                    <a:pt x="-385" y="4622"/>
                    <a:pt x="1498" y="2305"/>
                    <a:pt x="5217" y="657"/>
                  </a:cubicBezTo>
                  <a:cubicBezTo>
                    <a:pt x="7381" y="-314"/>
                    <a:pt x="10664" y="-195"/>
                    <a:pt x="12563" y="920"/>
                  </a:cubicBezTo>
                  <a:cubicBezTo>
                    <a:pt x="14445" y="2027"/>
                    <a:pt x="14212" y="3715"/>
                    <a:pt x="12049" y="4670"/>
                  </a:cubicBezTo>
                  <a:cubicBezTo>
                    <a:pt x="10882" y="5188"/>
                    <a:pt x="10322" y="5840"/>
                    <a:pt x="10446" y="6501"/>
                  </a:cubicBezTo>
                  <a:cubicBezTo>
                    <a:pt x="10571" y="7218"/>
                    <a:pt x="11520" y="7894"/>
                    <a:pt x="13029" y="8340"/>
                  </a:cubicBezTo>
                  <a:cubicBezTo>
                    <a:pt x="17480" y="9662"/>
                    <a:pt x="20297" y="11820"/>
                    <a:pt x="20764" y="14280"/>
                  </a:cubicBezTo>
                  <a:cubicBezTo>
                    <a:pt x="21215" y="16668"/>
                    <a:pt x="19332" y="18985"/>
                    <a:pt x="15613" y="20633"/>
                  </a:cubicBezTo>
                  <a:cubicBezTo>
                    <a:pt x="14632" y="21071"/>
                    <a:pt x="13418" y="21286"/>
                    <a:pt x="12205" y="2128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95" name="Graphic 2"/>
            <p:cNvSpPr/>
            <p:nvPr/>
          </p:nvSpPr>
          <p:spPr>
            <a:xfrm>
              <a:off x="277203" y="42"/>
              <a:ext cx="75699" cy="1512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29" h="21288" fill="norm" stroke="1" extrusionOk="0">
                  <a:moveTo>
                    <a:pt x="12213" y="21288"/>
                  </a:moveTo>
                  <a:cubicBezTo>
                    <a:pt x="10749" y="21288"/>
                    <a:pt x="9316" y="20977"/>
                    <a:pt x="8273" y="20372"/>
                  </a:cubicBezTo>
                  <a:cubicBezTo>
                    <a:pt x="6388" y="19265"/>
                    <a:pt x="6622" y="17576"/>
                    <a:pt x="8787" y="16621"/>
                  </a:cubicBezTo>
                  <a:cubicBezTo>
                    <a:pt x="9955" y="16103"/>
                    <a:pt x="10515" y="15450"/>
                    <a:pt x="10391" y="14789"/>
                  </a:cubicBezTo>
                  <a:cubicBezTo>
                    <a:pt x="10266" y="14072"/>
                    <a:pt x="9316" y="13395"/>
                    <a:pt x="7806" y="12949"/>
                  </a:cubicBezTo>
                  <a:cubicBezTo>
                    <a:pt x="3352" y="11627"/>
                    <a:pt x="533" y="9469"/>
                    <a:pt x="66" y="7007"/>
                  </a:cubicBezTo>
                  <a:cubicBezTo>
                    <a:pt x="-386" y="4618"/>
                    <a:pt x="1498" y="2300"/>
                    <a:pt x="5221" y="652"/>
                  </a:cubicBezTo>
                  <a:cubicBezTo>
                    <a:pt x="7385" y="-312"/>
                    <a:pt x="10671" y="-193"/>
                    <a:pt x="12555" y="915"/>
                  </a:cubicBezTo>
                  <a:cubicBezTo>
                    <a:pt x="14440" y="2022"/>
                    <a:pt x="14206" y="3710"/>
                    <a:pt x="12041" y="4666"/>
                  </a:cubicBezTo>
                  <a:cubicBezTo>
                    <a:pt x="10873" y="5184"/>
                    <a:pt x="10313" y="5837"/>
                    <a:pt x="10437" y="6498"/>
                  </a:cubicBezTo>
                  <a:cubicBezTo>
                    <a:pt x="10562" y="7215"/>
                    <a:pt x="11512" y="7891"/>
                    <a:pt x="13022" y="8337"/>
                  </a:cubicBezTo>
                  <a:cubicBezTo>
                    <a:pt x="17476" y="9660"/>
                    <a:pt x="20295" y="11818"/>
                    <a:pt x="20762" y="14279"/>
                  </a:cubicBezTo>
                  <a:cubicBezTo>
                    <a:pt x="21214" y="16669"/>
                    <a:pt x="19330" y="18986"/>
                    <a:pt x="15608" y="20635"/>
                  </a:cubicBezTo>
                  <a:cubicBezTo>
                    <a:pt x="14642" y="21073"/>
                    <a:pt x="13427" y="21288"/>
                    <a:pt x="12213" y="2128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96" name="Graphic 2"/>
            <p:cNvSpPr/>
            <p:nvPr/>
          </p:nvSpPr>
          <p:spPr>
            <a:xfrm>
              <a:off x="0" y="491698"/>
              <a:ext cx="504174" cy="1134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8" h="21600" fill="norm" stroke="1" extrusionOk="0">
                  <a:moveTo>
                    <a:pt x="18630" y="21600"/>
                  </a:moveTo>
                  <a:lnTo>
                    <a:pt x="2970" y="21600"/>
                  </a:lnTo>
                  <a:cubicBezTo>
                    <a:pt x="1331" y="21600"/>
                    <a:pt x="0" y="15683"/>
                    <a:pt x="0" y="8396"/>
                  </a:cubicBezTo>
                  <a:lnTo>
                    <a:pt x="0" y="3600"/>
                  </a:lnTo>
                  <a:cubicBezTo>
                    <a:pt x="0" y="1617"/>
                    <a:pt x="364" y="0"/>
                    <a:pt x="810" y="0"/>
                  </a:cubicBezTo>
                  <a:lnTo>
                    <a:pt x="20788" y="0"/>
                  </a:lnTo>
                  <a:cubicBezTo>
                    <a:pt x="21234" y="0"/>
                    <a:pt x="21598" y="1617"/>
                    <a:pt x="21598" y="3600"/>
                  </a:cubicBezTo>
                  <a:lnTo>
                    <a:pt x="21598" y="8396"/>
                  </a:lnTo>
                  <a:cubicBezTo>
                    <a:pt x="21600" y="15672"/>
                    <a:pt x="20267" y="21600"/>
                    <a:pt x="1863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97" name="Graphic 2"/>
            <p:cNvSpPr/>
            <p:nvPr/>
          </p:nvSpPr>
          <p:spPr>
            <a:xfrm>
              <a:off x="25186" y="189182"/>
              <a:ext cx="453746" cy="2772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352" y="21600"/>
                  </a:moveTo>
                  <a:lnTo>
                    <a:pt x="18264" y="21600"/>
                  </a:lnTo>
                  <a:cubicBezTo>
                    <a:pt x="18922" y="20577"/>
                    <a:pt x="19501" y="19417"/>
                    <a:pt x="19986" y="18130"/>
                  </a:cubicBezTo>
                  <a:cubicBezTo>
                    <a:pt x="20018" y="18068"/>
                    <a:pt x="20045" y="18002"/>
                    <a:pt x="20070" y="17936"/>
                  </a:cubicBezTo>
                  <a:cubicBezTo>
                    <a:pt x="21072" y="15189"/>
                    <a:pt x="21600" y="12041"/>
                    <a:pt x="21600" y="8836"/>
                  </a:cubicBezTo>
                  <a:lnTo>
                    <a:pt x="21600" y="1473"/>
                  </a:lnTo>
                  <a:cubicBezTo>
                    <a:pt x="21600" y="661"/>
                    <a:pt x="21196" y="0"/>
                    <a:pt x="20700" y="0"/>
                  </a:cubicBezTo>
                  <a:lnTo>
                    <a:pt x="900" y="0"/>
                  </a:lnTo>
                  <a:cubicBezTo>
                    <a:pt x="404" y="0"/>
                    <a:pt x="0" y="661"/>
                    <a:pt x="0" y="1473"/>
                  </a:cubicBezTo>
                  <a:lnTo>
                    <a:pt x="0" y="8836"/>
                  </a:lnTo>
                  <a:cubicBezTo>
                    <a:pt x="3" y="13853"/>
                    <a:pt x="1293" y="18377"/>
                    <a:pt x="3352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798" name="Graphic 2"/>
            <p:cNvSpPr/>
            <p:nvPr/>
          </p:nvSpPr>
          <p:spPr>
            <a:xfrm>
              <a:off x="466762" y="233272"/>
              <a:ext cx="138327" cy="20171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5851" y="0"/>
                  </a:moveTo>
                  <a:lnTo>
                    <a:pt x="5851" y="5400"/>
                  </a:lnTo>
                  <a:cubicBezTo>
                    <a:pt x="10190" y="5400"/>
                    <a:pt x="13725" y="7824"/>
                    <a:pt x="13725" y="10800"/>
                  </a:cubicBezTo>
                  <a:cubicBezTo>
                    <a:pt x="13725" y="12261"/>
                    <a:pt x="12912" y="13606"/>
                    <a:pt x="11392" y="14630"/>
                  </a:cubicBezTo>
                  <a:cubicBezTo>
                    <a:pt x="9943" y="15642"/>
                    <a:pt x="7981" y="16200"/>
                    <a:pt x="5851" y="16200"/>
                  </a:cubicBezTo>
                  <a:lnTo>
                    <a:pt x="3632" y="16200"/>
                  </a:lnTo>
                  <a:cubicBezTo>
                    <a:pt x="2749" y="17970"/>
                    <a:pt x="1679" y="19703"/>
                    <a:pt x="274" y="21321"/>
                  </a:cubicBezTo>
                  <a:cubicBezTo>
                    <a:pt x="194" y="21418"/>
                    <a:pt x="97" y="21509"/>
                    <a:pt x="0" y="21600"/>
                  </a:cubicBezTo>
                  <a:lnTo>
                    <a:pt x="5851" y="21600"/>
                  </a:lnTo>
                  <a:cubicBezTo>
                    <a:pt x="10111" y="21600"/>
                    <a:pt x="14061" y="20467"/>
                    <a:pt x="16960" y="18448"/>
                  </a:cubicBezTo>
                  <a:cubicBezTo>
                    <a:pt x="19956" y="16430"/>
                    <a:pt x="21600" y="13721"/>
                    <a:pt x="21600" y="10800"/>
                  </a:cubicBezTo>
                  <a:cubicBezTo>
                    <a:pt x="21591" y="4842"/>
                    <a:pt x="14530" y="0"/>
                    <a:pt x="5851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800" name="Step 01…"/>
          <p:cNvSpPr txBox="1"/>
          <p:nvPr/>
        </p:nvSpPr>
        <p:spPr>
          <a:xfrm>
            <a:off x="1272255" y="3880620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801" name="Step 01…"/>
          <p:cNvSpPr txBox="1"/>
          <p:nvPr/>
        </p:nvSpPr>
        <p:spPr>
          <a:xfrm>
            <a:off x="8246769" y="3880620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802" name="Step 01…"/>
          <p:cNvSpPr txBox="1"/>
          <p:nvPr/>
        </p:nvSpPr>
        <p:spPr>
          <a:xfrm>
            <a:off x="4758435" y="4725519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50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51" name="Freeform 5"/>
          <p:cNvSpPr/>
          <p:nvPr/>
        </p:nvSpPr>
        <p:spPr>
          <a:xfrm>
            <a:off x="4754886" y="1469888"/>
            <a:ext cx="2037572" cy="16585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370" fill="norm" stroke="1" extrusionOk="0">
                <a:moveTo>
                  <a:pt x="21197" y="13061"/>
                </a:moveTo>
                <a:cubicBezTo>
                  <a:pt x="14322" y="13061"/>
                  <a:pt x="14322" y="13061"/>
                  <a:pt x="14322" y="13061"/>
                </a:cubicBezTo>
                <a:cubicBezTo>
                  <a:pt x="14137" y="13061"/>
                  <a:pt x="14053" y="12795"/>
                  <a:pt x="14170" y="12632"/>
                </a:cubicBezTo>
                <a:cubicBezTo>
                  <a:pt x="15616" y="10897"/>
                  <a:pt x="15616" y="10897"/>
                  <a:pt x="15616" y="10897"/>
                </a:cubicBezTo>
                <a:cubicBezTo>
                  <a:pt x="14574" y="9610"/>
                  <a:pt x="14574" y="9610"/>
                  <a:pt x="14574" y="9610"/>
                </a:cubicBezTo>
                <a:cubicBezTo>
                  <a:pt x="14372" y="9386"/>
                  <a:pt x="14069" y="9386"/>
                  <a:pt x="13868" y="9610"/>
                </a:cubicBezTo>
                <a:cubicBezTo>
                  <a:pt x="4186" y="21370"/>
                  <a:pt x="4186" y="21370"/>
                  <a:pt x="4186" y="21370"/>
                </a:cubicBezTo>
                <a:cubicBezTo>
                  <a:pt x="4186" y="16756"/>
                  <a:pt x="4186" y="16756"/>
                  <a:pt x="4186" y="16756"/>
                </a:cubicBezTo>
                <a:cubicBezTo>
                  <a:pt x="4186" y="16491"/>
                  <a:pt x="4017" y="16286"/>
                  <a:pt x="3799" y="16286"/>
                </a:cubicBezTo>
                <a:cubicBezTo>
                  <a:pt x="0" y="16286"/>
                  <a:pt x="0" y="16286"/>
                  <a:pt x="0" y="16286"/>
                </a:cubicBezTo>
                <a:cubicBezTo>
                  <a:pt x="12826" y="689"/>
                  <a:pt x="12826" y="689"/>
                  <a:pt x="12826" y="689"/>
                </a:cubicBezTo>
                <a:cubicBezTo>
                  <a:pt x="13599" y="-230"/>
                  <a:pt x="14843" y="-230"/>
                  <a:pt x="15616" y="689"/>
                </a:cubicBezTo>
                <a:cubicBezTo>
                  <a:pt x="19818" y="5793"/>
                  <a:pt x="19818" y="5793"/>
                  <a:pt x="19818" y="5793"/>
                </a:cubicBezTo>
                <a:cubicBezTo>
                  <a:pt x="21264" y="4037"/>
                  <a:pt x="21264" y="4037"/>
                  <a:pt x="21264" y="4037"/>
                </a:cubicBezTo>
                <a:cubicBezTo>
                  <a:pt x="21381" y="3894"/>
                  <a:pt x="21600" y="3996"/>
                  <a:pt x="21600" y="4200"/>
                </a:cubicBezTo>
                <a:cubicBezTo>
                  <a:pt x="21600" y="7957"/>
                  <a:pt x="21600" y="7957"/>
                  <a:pt x="21600" y="7957"/>
                </a:cubicBezTo>
                <a:cubicBezTo>
                  <a:pt x="21600" y="12571"/>
                  <a:pt x="21600" y="12571"/>
                  <a:pt x="21600" y="12571"/>
                </a:cubicBezTo>
                <a:cubicBezTo>
                  <a:pt x="21600" y="12836"/>
                  <a:pt x="21415" y="13061"/>
                  <a:pt x="21197" y="13061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52" name="Freeform 6"/>
          <p:cNvSpPr/>
          <p:nvPr/>
        </p:nvSpPr>
        <p:spPr>
          <a:xfrm>
            <a:off x="4135662" y="2734178"/>
            <a:ext cx="1661035" cy="20361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65" h="21600" fill="norm" stroke="1" extrusionOk="0">
                <a:moveTo>
                  <a:pt x="13043" y="387"/>
                </a:moveTo>
                <a:cubicBezTo>
                  <a:pt x="13043" y="7278"/>
                  <a:pt x="13043" y="7278"/>
                  <a:pt x="13043" y="7278"/>
                </a:cubicBezTo>
                <a:cubicBezTo>
                  <a:pt x="13043" y="7447"/>
                  <a:pt x="12778" y="7547"/>
                  <a:pt x="12635" y="7413"/>
                </a:cubicBezTo>
                <a:cubicBezTo>
                  <a:pt x="10881" y="5967"/>
                  <a:pt x="10881" y="5967"/>
                  <a:pt x="10881" y="5967"/>
                </a:cubicBezTo>
                <a:cubicBezTo>
                  <a:pt x="9617" y="7026"/>
                  <a:pt x="9617" y="7026"/>
                  <a:pt x="9617" y="7026"/>
                </a:cubicBezTo>
                <a:cubicBezTo>
                  <a:pt x="9372" y="7211"/>
                  <a:pt x="9372" y="7531"/>
                  <a:pt x="9617" y="7715"/>
                </a:cubicBezTo>
                <a:cubicBezTo>
                  <a:pt x="21365" y="17398"/>
                  <a:pt x="21365" y="17398"/>
                  <a:pt x="21365" y="17398"/>
                </a:cubicBezTo>
                <a:cubicBezTo>
                  <a:pt x="16755" y="17398"/>
                  <a:pt x="16755" y="17398"/>
                  <a:pt x="16755" y="17398"/>
                </a:cubicBezTo>
                <a:cubicBezTo>
                  <a:pt x="16490" y="17398"/>
                  <a:pt x="16266" y="17583"/>
                  <a:pt x="16266" y="17801"/>
                </a:cubicBezTo>
                <a:cubicBezTo>
                  <a:pt x="16266" y="21600"/>
                  <a:pt x="16266" y="21600"/>
                  <a:pt x="16266" y="21600"/>
                </a:cubicBezTo>
                <a:cubicBezTo>
                  <a:pt x="703" y="8774"/>
                  <a:pt x="703" y="8774"/>
                  <a:pt x="703" y="8774"/>
                </a:cubicBezTo>
                <a:cubicBezTo>
                  <a:pt x="-235" y="8001"/>
                  <a:pt x="-235" y="6741"/>
                  <a:pt x="703" y="5967"/>
                </a:cubicBezTo>
                <a:cubicBezTo>
                  <a:pt x="5802" y="1782"/>
                  <a:pt x="5802" y="1782"/>
                  <a:pt x="5802" y="1782"/>
                </a:cubicBezTo>
                <a:cubicBezTo>
                  <a:pt x="4048" y="336"/>
                  <a:pt x="4048" y="336"/>
                  <a:pt x="4048" y="336"/>
                </a:cubicBezTo>
                <a:cubicBezTo>
                  <a:pt x="3885" y="202"/>
                  <a:pt x="3987" y="0"/>
                  <a:pt x="4211" y="0"/>
                </a:cubicBezTo>
                <a:cubicBezTo>
                  <a:pt x="7964" y="0"/>
                  <a:pt x="7964" y="0"/>
                  <a:pt x="7964" y="0"/>
                </a:cubicBezTo>
                <a:cubicBezTo>
                  <a:pt x="12574" y="0"/>
                  <a:pt x="12574" y="0"/>
                  <a:pt x="12574" y="0"/>
                </a:cubicBezTo>
                <a:cubicBezTo>
                  <a:pt x="12839" y="0"/>
                  <a:pt x="13043" y="168"/>
                  <a:pt x="13043" y="387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53" name="Freeform 7"/>
          <p:cNvSpPr/>
          <p:nvPr/>
        </p:nvSpPr>
        <p:spPr>
          <a:xfrm>
            <a:off x="5399541" y="3729940"/>
            <a:ext cx="2037572" cy="165817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365" fill="norm" stroke="1" extrusionOk="0">
                <a:moveTo>
                  <a:pt x="403" y="8309"/>
                </a:moveTo>
                <a:cubicBezTo>
                  <a:pt x="7278" y="8309"/>
                  <a:pt x="7278" y="8309"/>
                  <a:pt x="7278" y="8309"/>
                </a:cubicBezTo>
                <a:cubicBezTo>
                  <a:pt x="7463" y="8309"/>
                  <a:pt x="7547" y="8575"/>
                  <a:pt x="7430" y="8718"/>
                </a:cubicBezTo>
                <a:cubicBezTo>
                  <a:pt x="5984" y="10473"/>
                  <a:pt x="5984" y="10473"/>
                  <a:pt x="5984" y="10473"/>
                </a:cubicBezTo>
                <a:cubicBezTo>
                  <a:pt x="7026" y="11760"/>
                  <a:pt x="7026" y="11760"/>
                  <a:pt x="7026" y="11760"/>
                </a:cubicBezTo>
                <a:cubicBezTo>
                  <a:pt x="7228" y="11984"/>
                  <a:pt x="7531" y="11984"/>
                  <a:pt x="7732" y="11760"/>
                </a:cubicBezTo>
                <a:cubicBezTo>
                  <a:pt x="17414" y="0"/>
                  <a:pt x="17414" y="0"/>
                  <a:pt x="17414" y="0"/>
                </a:cubicBezTo>
                <a:cubicBezTo>
                  <a:pt x="17414" y="4614"/>
                  <a:pt x="17414" y="4614"/>
                  <a:pt x="17414" y="4614"/>
                </a:cubicBezTo>
                <a:cubicBezTo>
                  <a:pt x="17414" y="4879"/>
                  <a:pt x="17583" y="5084"/>
                  <a:pt x="17801" y="5084"/>
                </a:cubicBezTo>
                <a:cubicBezTo>
                  <a:pt x="21600" y="5084"/>
                  <a:pt x="21600" y="5084"/>
                  <a:pt x="21600" y="5084"/>
                </a:cubicBezTo>
                <a:cubicBezTo>
                  <a:pt x="8774" y="20661"/>
                  <a:pt x="8774" y="20661"/>
                  <a:pt x="8774" y="20661"/>
                </a:cubicBezTo>
                <a:cubicBezTo>
                  <a:pt x="8001" y="21600"/>
                  <a:pt x="6757" y="21600"/>
                  <a:pt x="5984" y="20661"/>
                </a:cubicBezTo>
                <a:cubicBezTo>
                  <a:pt x="1782" y="15577"/>
                  <a:pt x="1782" y="15577"/>
                  <a:pt x="1782" y="15577"/>
                </a:cubicBezTo>
                <a:cubicBezTo>
                  <a:pt x="336" y="17333"/>
                  <a:pt x="336" y="17333"/>
                  <a:pt x="336" y="17333"/>
                </a:cubicBezTo>
                <a:cubicBezTo>
                  <a:pt x="219" y="17476"/>
                  <a:pt x="0" y="17374"/>
                  <a:pt x="0" y="17170"/>
                </a:cubicBezTo>
                <a:cubicBezTo>
                  <a:pt x="0" y="13413"/>
                  <a:pt x="0" y="13413"/>
                  <a:pt x="0" y="13413"/>
                </a:cubicBezTo>
                <a:cubicBezTo>
                  <a:pt x="0" y="8799"/>
                  <a:pt x="0" y="8799"/>
                  <a:pt x="0" y="8799"/>
                </a:cubicBezTo>
                <a:cubicBezTo>
                  <a:pt x="0" y="8534"/>
                  <a:pt x="185" y="8309"/>
                  <a:pt x="403" y="8309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54" name="Freeform 8"/>
          <p:cNvSpPr/>
          <p:nvPr/>
        </p:nvSpPr>
        <p:spPr>
          <a:xfrm>
            <a:off x="6395303" y="2088084"/>
            <a:ext cx="1661035" cy="20361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65" h="21600" fill="norm" stroke="1" extrusionOk="0">
                <a:moveTo>
                  <a:pt x="8322" y="21213"/>
                </a:moveTo>
                <a:cubicBezTo>
                  <a:pt x="8322" y="14322"/>
                  <a:pt x="8322" y="14322"/>
                  <a:pt x="8322" y="14322"/>
                </a:cubicBezTo>
                <a:cubicBezTo>
                  <a:pt x="8322" y="14153"/>
                  <a:pt x="8587" y="14053"/>
                  <a:pt x="8730" y="14187"/>
                </a:cubicBezTo>
                <a:cubicBezTo>
                  <a:pt x="10484" y="15633"/>
                  <a:pt x="10484" y="15633"/>
                  <a:pt x="10484" y="15633"/>
                </a:cubicBezTo>
                <a:cubicBezTo>
                  <a:pt x="11748" y="14574"/>
                  <a:pt x="11748" y="14574"/>
                  <a:pt x="11748" y="14574"/>
                </a:cubicBezTo>
                <a:cubicBezTo>
                  <a:pt x="11993" y="14389"/>
                  <a:pt x="11993" y="14069"/>
                  <a:pt x="11748" y="13885"/>
                </a:cubicBezTo>
                <a:cubicBezTo>
                  <a:pt x="0" y="4202"/>
                  <a:pt x="0" y="4202"/>
                  <a:pt x="0" y="4202"/>
                </a:cubicBezTo>
                <a:cubicBezTo>
                  <a:pt x="4610" y="4202"/>
                  <a:pt x="4610" y="4202"/>
                  <a:pt x="4610" y="4202"/>
                </a:cubicBezTo>
                <a:cubicBezTo>
                  <a:pt x="4875" y="4202"/>
                  <a:pt x="5099" y="4017"/>
                  <a:pt x="5099" y="3799"/>
                </a:cubicBezTo>
                <a:cubicBezTo>
                  <a:pt x="5099" y="0"/>
                  <a:pt x="5099" y="0"/>
                  <a:pt x="5099" y="0"/>
                </a:cubicBezTo>
                <a:cubicBezTo>
                  <a:pt x="20662" y="12826"/>
                  <a:pt x="20662" y="12826"/>
                  <a:pt x="20662" y="12826"/>
                </a:cubicBezTo>
                <a:cubicBezTo>
                  <a:pt x="21600" y="13599"/>
                  <a:pt x="21600" y="14859"/>
                  <a:pt x="20662" y="15633"/>
                </a:cubicBezTo>
                <a:cubicBezTo>
                  <a:pt x="15563" y="19818"/>
                  <a:pt x="15563" y="19818"/>
                  <a:pt x="15563" y="19818"/>
                </a:cubicBezTo>
                <a:cubicBezTo>
                  <a:pt x="17317" y="21264"/>
                  <a:pt x="17317" y="21264"/>
                  <a:pt x="17317" y="21264"/>
                </a:cubicBezTo>
                <a:cubicBezTo>
                  <a:pt x="17480" y="21398"/>
                  <a:pt x="17378" y="21600"/>
                  <a:pt x="17154" y="21600"/>
                </a:cubicBezTo>
                <a:cubicBezTo>
                  <a:pt x="13401" y="21600"/>
                  <a:pt x="13401" y="21600"/>
                  <a:pt x="13401" y="21600"/>
                </a:cubicBezTo>
                <a:cubicBezTo>
                  <a:pt x="8791" y="21600"/>
                  <a:pt x="8791" y="21600"/>
                  <a:pt x="8791" y="21600"/>
                </a:cubicBezTo>
                <a:cubicBezTo>
                  <a:pt x="8526" y="21600"/>
                  <a:pt x="8322" y="21432"/>
                  <a:pt x="8322" y="21213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55" name="TextBox 21"/>
          <p:cNvSpPr txBox="1"/>
          <p:nvPr/>
        </p:nvSpPr>
        <p:spPr>
          <a:xfrm rot="18900000">
            <a:off x="6136416" y="4489349"/>
            <a:ext cx="877952" cy="3200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03</a:t>
            </a:r>
          </a:p>
        </p:txBody>
      </p:sp>
      <p:sp>
        <p:nvSpPr>
          <p:cNvPr id="56" name="TextBox 22"/>
          <p:cNvSpPr txBox="1"/>
          <p:nvPr/>
        </p:nvSpPr>
        <p:spPr>
          <a:xfrm rot="18905270">
            <a:off x="5232718" y="2149650"/>
            <a:ext cx="825602" cy="3200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01</a:t>
            </a:r>
          </a:p>
        </p:txBody>
      </p:sp>
      <p:sp>
        <p:nvSpPr>
          <p:cNvPr id="57" name="TextBox 23"/>
          <p:cNvSpPr txBox="1"/>
          <p:nvPr/>
        </p:nvSpPr>
        <p:spPr>
          <a:xfrm rot="2677599">
            <a:off x="6744703" y="2760842"/>
            <a:ext cx="870180" cy="3200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02</a:t>
            </a:r>
          </a:p>
        </p:txBody>
      </p:sp>
      <p:sp>
        <p:nvSpPr>
          <p:cNvPr id="58" name="TextBox 24"/>
          <p:cNvSpPr txBox="1"/>
          <p:nvPr/>
        </p:nvSpPr>
        <p:spPr>
          <a:xfrm rot="2677599">
            <a:off x="4362308" y="3637756"/>
            <a:ext cx="894411" cy="3200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04</a:t>
            </a:r>
          </a:p>
        </p:txBody>
      </p:sp>
      <p:sp>
        <p:nvSpPr>
          <p:cNvPr id="59" name="Step 02…"/>
          <p:cNvSpPr txBox="1"/>
          <p:nvPr/>
        </p:nvSpPr>
        <p:spPr>
          <a:xfrm>
            <a:off x="8246769" y="1996294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02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60" name="Step 03…"/>
          <p:cNvSpPr txBox="1"/>
          <p:nvPr/>
        </p:nvSpPr>
        <p:spPr>
          <a:xfrm>
            <a:off x="8246769" y="4000138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03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61" name="Step 01…"/>
          <p:cNvSpPr txBox="1"/>
          <p:nvPr/>
        </p:nvSpPr>
        <p:spPr>
          <a:xfrm>
            <a:off x="1272255" y="1996294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62" name="Step 04…"/>
          <p:cNvSpPr txBox="1"/>
          <p:nvPr/>
        </p:nvSpPr>
        <p:spPr>
          <a:xfrm>
            <a:off x="1272255" y="4000138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04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4" name="Slide Number Placeholder 4"/>
          <p:cNvSpPr txBox="1"/>
          <p:nvPr>
            <p:ph type="sldNum" sz="quarter" idx="2"/>
          </p:nvPr>
        </p:nvSpPr>
        <p:spPr>
          <a:xfrm>
            <a:off x="10754638" y="6121400"/>
            <a:ext cx="167260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805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grpSp>
        <p:nvGrpSpPr>
          <p:cNvPr id="833" name="Group"/>
          <p:cNvGrpSpPr/>
          <p:nvPr/>
        </p:nvGrpSpPr>
        <p:grpSpPr>
          <a:xfrm>
            <a:off x="4032391" y="1469878"/>
            <a:ext cx="4127218" cy="3918244"/>
            <a:chOff x="0" y="0"/>
            <a:chExt cx="4127217" cy="3918243"/>
          </a:xfrm>
        </p:grpSpPr>
        <p:sp>
          <p:nvSpPr>
            <p:cNvPr id="806" name="Graphic 2"/>
            <p:cNvSpPr/>
            <p:nvPr/>
          </p:nvSpPr>
          <p:spPr>
            <a:xfrm>
              <a:off x="709080" y="2409365"/>
              <a:ext cx="1318307" cy="15088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5545"/>
                  </a:moveTo>
                  <a:lnTo>
                    <a:pt x="10608" y="0"/>
                  </a:lnTo>
                  <a:lnTo>
                    <a:pt x="21409" y="5255"/>
                  </a:lnTo>
                  <a:lnTo>
                    <a:pt x="21600" y="16055"/>
                  </a:lnTo>
                  <a:lnTo>
                    <a:pt x="10992" y="21600"/>
                  </a:lnTo>
                  <a:lnTo>
                    <a:pt x="191" y="16344"/>
                  </a:ln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07" name="Graphic 2"/>
            <p:cNvSpPr/>
            <p:nvPr/>
          </p:nvSpPr>
          <p:spPr>
            <a:xfrm>
              <a:off x="2117460" y="2409237"/>
              <a:ext cx="1306855" cy="15090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5400"/>
                  </a:moveTo>
                  <a:lnTo>
                    <a:pt x="10800" y="0"/>
                  </a:lnTo>
                  <a:lnTo>
                    <a:pt x="21600" y="5400"/>
                  </a:lnTo>
                  <a:lnTo>
                    <a:pt x="21600" y="16200"/>
                  </a:lnTo>
                  <a:lnTo>
                    <a:pt x="10800" y="21600"/>
                  </a:lnTo>
                  <a:lnTo>
                    <a:pt x="0" y="1620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08" name="Graphic 2"/>
            <p:cNvSpPr/>
            <p:nvPr/>
          </p:nvSpPr>
          <p:spPr>
            <a:xfrm>
              <a:off x="714806" y="0"/>
              <a:ext cx="1306855" cy="15090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5400"/>
                  </a:moveTo>
                  <a:lnTo>
                    <a:pt x="10800" y="0"/>
                  </a:lnTo>
                  <a:lnTo>
                    <a:pt x="21600" y="5400"/>
                  </a:lnTo>
                  <a:lnTo>
                    <a:pt x="21600" y="16200"/>
                  </a:lnTo>
                  <a:lnTo>
                    <a:pt x="10800" y="21600"/>
                  </a:lnTo>
                  <a:lnTo>
                    <a:pt x="0" y="16200"/>
                  </a:lnTo>
                  <a:close/>
                </a:path>
              </a:pathLst>
            </a:custGeom>
            <a:solidFill>
              <a:schemeClr val="accent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09" name="Graphic 2"/>
            <p:cNvSpPr/>
            <p:nvPr/>
          </p:nvSpPr>
          <p:spPr>
            <a:xfrm>
              <a:off x="2117460" y="0"/>
              <a:ext cx="1306855" cy="15090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5400"/>
                  </a:moveTo>
                  <a:lnTo>
                    <a:pt x="10800" y="0"/>
                  </a:lnTo>
                  <a:lnTo>
                    <a:pt x="21600" y="5400"/>
                  </a:lnTo>
                  <a:lnTo>
                    <a:pt x="21600" y="16200"/>
                  </a:lnTo>
                  <a:lnTo>
                    <a:pt x="10800" y="21600"/>
                  </a:lnTo>
                  <a:lnTo>
                    <a:pt x="0" y="16200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10" name="Graphic 2"/>
            <p:cNvSpPr/>
            <p:nvPr/>
          </p:nvSpPr>
          <p:spPr>
            <a:xfrm>
              <a:off x="2820428" y="1206676"/>
              <a:ext cx="1306790" cy="15090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5400"/>
                  </a:moveTo>
                  <a:lnTo>
                    <a:pt x="10801" y="0"/>
                  </a:lnTo>
                  <a:lnTo>
                    <a:pt x="21600" y="5400"/>
                  </a:lnTo>
                  <a:lnTo>
                    <a:pt x="21600" y="16200"/>
                  </a:lnTo>
                  <a:lnTo>
                    <a:pt x="10801" y="21600"/>
                  </a:lnTo>
                  <a:lnTo>
                    <a:pt x="0" y="1620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11" name="Graphic 2"/>
            <p:cNvSpPr/>
            <p:nvPr/>
          </p:nvSpPr>
          <p:spPr>
            <a:xfrm>
              <a:off x="0" y="1206676"/>
              <a:ext cx="1306791" cy="15090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5400"/>
                  </a:moveTo>
                  <a:lnTo>
                    <a:pt x="10801" y="0"/>
                  </a:lnTo>
                  <a:lnTo>
                    <a:pt x="21600" y="5400"/>
                  </a:lnTo>
                  <a:lnTo>
                    <a:pt x="21600" y="16200"/>
                  </a:lnTo>
                  <a:lnTo>
                    <a:pt x="10801" y="21600"/>
                  </a:lnTo>
                  <a:lnTo>
                    <a:pt x="0" y="16200"/>
                  </a:lnTo>
                  <a:close/>
                </a:path>
              </a:pathLst>
            </a:cu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816" name="Graphic 2"/>
            <p:cNvGrpSpPr/>
            <p:nvPr/>
          </p:nvGrpSpPr>
          <p:grpSpPr>
            <a:xfrm>
              <a:off x="3125266" y="1768871"/>
              <a:ext cx="661019" cy="385585"/>
              <a:chOff x="0" y="0"/>
              <a:chExt cx="661017" cy="385584"/>
            </a:xfrm>
          </p:grpSpPr>
          <p:sp>
            <p:nvSpPr>
              <p:cNvPr id="812" name="Graphic 2"/>
              <p:cNvSpPr/>
              <p:nvPr/>
            </p:nvSpPr>
            <p:spPr>
              <a:xfrm>
                <a:off x="-1" y="-1"/>
                <a:ext cx="165236" cy="27543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3" h="21600" fill="norm" stroke="1" extrusionOk="0">
                    <a:moveTo>
                      <a:pt x="20877" y="2376"/>
                    </a:moveTo>
                    <a:cubicBezTo>
                      <a:pt x="18001" y="651"/>
                      <a:pt x="5759" y="217"/>
                      <a:pt x="1799" y="0"/>
                    </a:cubicBezTo>
                    <a:cubicBezTo>
                      <a:pt x="1438" y="0"/>
                      <a:pt x="1076" y="0"/>
                      <a:pt x="723" y="217"/>
                    </a:cubicBezTo>
                    <a:cubicBezTo>
                      <a:pt x="362" y="434"/>
                      <a:pt x="0" y="863"/>
                      <a:pt x="0" y="1080"/>
                    </a:cubicBezTo>
                    <a:lnTo>
                      <a:pt x="0" y="20520"/>
                    </a:lnTo>
                    <a:cubicBezTo>
                      <a:pt x="0" y="21166"/>
                      <a:pt x="723" y="21600"/>
                      <a:pt x="1799" y="21600"/>
                    </a:cubicBezTo>
                    <a:lnTo>
                      <a:pt x="12595" y="21600"/>
                    </a:lnTo>
                    <a:cubicBezTo>
                      <a:pt x="13318" y="21600"/>
                      <a:pt x="14033" y="21383"/>
                      <a:pt x="14394" y="20954"/>
                    </a:cubicBezTo>
                    <a:cubicBezTo>
                      <a:pt x="14394" y="20308"/>
                      <a:pt x="20877" y="8860"/>
                      <a:pt x="21592" y="3244"/>
                    </a:cubicBezTo>
                    <a:cubicBezTo>
                      <a:pt x="21600" y="3027"/>
                      <a:pt x="21600" y="2593"/>
                      <a:pt x="20877" y="2376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813" name="Graphic 2"/>
              <p:cNvSpPr/>
              <p:nvPr/>
            </p:nvSpPr>
            <p:spPr>
              <a:xfrm>
                <a:off x="233711" y="57908"/>
                <a:ext cx="286855" cy="21212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20" h="20535" fill="norm" stroke="1" extrusionOk="0">
                    <a:moveTo>
                      <a:pt x="16481" y="3731"/>
                    </a:moveTo>
                    <a:cubicBezTo>
                      <a:pt x="14425" y="2934"/>
                      <a:pt x="12575" y="1862"/>
                      <a:pt x="10927" y="1065"/>
                    </a:cubicBezTo>
                    <a:cubicBezTo>
                      <a:pt x="7223" y="-1065"/>
                      <a:pt x="5580" y="0"/>
                      <a:pt x="2289" y="4266"/>
                    </a:cubicBezTo>
                    <a:cubicBezTo>
                      <a:pt x="848" y="6135"/>
                      <a:pt x="-180" y="8801"/>
                      <a:pt x="27" y="9866"/>
                    </a:cubicBezTo>
                    <a:cubicBezTo>
                      <a:pt x="27" y="10134"/>
                      <a:pt x="27" y="10134"/>
                      <a:pt x="440" y="10401"/>
                    </a:cubicBezTo>
                    <a:cubicBezTo>
                      <a:pt x="1468" y="10937"/>
                      <a:pt x="2909" y="11199"/>
                      <a:pt x="4346" y="8271"/>
                    </a:cubicBezTo>
                    <a:cubicBezTo>
                      <a:pt x="4552" y="8003"/>
                      <a:pt x="4759" y="7736"/>
                      <a:pt x="5167" y="7736"/>
                    </a:cubicBezTo>
                    <a:cubicBezTo>
                      <a:pt x="5782" y="7736"/>
                      <a:pt x="5989" y="7468"/>
                      <a:pt x="6608" y="7200"/>
                    </a:cubicBezTo>
                    <a:cubicBezTo>
                      <a:pt x="7022" y="6932"/>
                      <a:pt x="7430" y="6664"/>
                      <a:pt x="8050" y="6403"/>
                    </a:cubicBezTo>
                    <a:cubicBezTo>
                      <a:pt x="8256" y="6403"/>
                      <a:pt x="8256" y="6403"/>
                      <a:pt x="8463" y="6403"/>
                    </a:cubicBezTo>
                    <a:cubicBezTo>
                      <a:pt x="8670" y="6403"/>
                      <a:pt x="9078" y="6671"/>
                      <a:pt x="9284" y="6671"/>
                    </a:cubicBezTo>
                    <a:cubicBezTo>
                      <a:pt x="10313" y="8003"/>
                      <a:pt x="12162" y="9872"/>
                      <a:pt x="14017" y="12002"/>
                    </a:cubicBezTo>
                    <a:cubicBezTo>
                      <a:pt x="16894" y="14936"/>
                      <a:pt x="19777" y="18137"/>
                      <a:pt x="21213" y="20535"/>
                    </a:cubicBezTo>
                    <a:lnTo>
                      <a:pt x="21420" y="20535"/>
                    </a:lnTo>
                    <a:cubicBezTo>
                      <a:pt x="19979" y="15191"/>
                      <a:pt x="17509" y="6129"/>
                      <a:pt x="16481" y="3731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814" name="Graphic 2"/>
              <p:cNvSpPr/>
              <p:nvPr/>
            </p:nvSpPr>
            <p:spPr>
              <a:xfrm>
                <a:off x="468258" y="27536"/>
                <a:ext cx="192760" cy="27537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20057" y="0"/>
                    </a:moveTo>
                    <a:cubicBezTo>
                      <a:pt x="8024" y="0"/>
                      <a:pt x="1233" y="2160"/>
                      <a:pt x="923" y="2160"/>
                    </a:cubicBezTo>
                    <a:cubicBezTo>
                      <a:pt x="613" y="2377"/>
                      <a:pt x="303" y="2594"/>
                      <a:pt x="0" y="2806"/>
                    </a:cubicBezTo>
                    <a:cubicBezTo>
                      <a:pt x="0" y="3023"/>
                      <a:pt x="0" y="3452"/>
                      <a:pt x="310" y="3669"/>
                    </a:cubicBezTo>
                    <a:cubicBezTo>
                      <a:pt x="2163" y="5829"/>
                      <a:pt x="8334" y="17709"/>
                      <a:pt x="9257" y="20737"/>
                    </a:cubicBezTo>
                    <a:cubicBezTo>
                      <a:pt x="9567" y="21171"/>
                      <a:pt x="10180" y="21600"/>
                      <a:pt x="10800" y="21600"/>
                    </a:cubicBezTo>
                    <a:lnTo>
                      <a:pt x="20057" y="21600"/>
                    </a:lnTo>
                    <a:cubicBezTo>
                      <a:pt x="20980" y="21600"/>
                      <a:pt x="21600" y="21166"/>
                      <a:pt x="21600" y="20520"/>
                    </a:cubicBezTo>
                    <a:lnTo>
                      <a:pt x="21600" y="1075"/>
                    </a:lnTo>
                    <a:cubicBezTo>
                      <a:pt x="21600" y="434"/>
                      <a:pt x="20980" y="0"/>
                      <a:pt x="20057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815" name="Graphic 2"/>
              <p:cNvSpPr/>
              <p:nvPr/>
            </p:nvSpPr>
            <p:spPr>
              <a:xfrm>
                <a:off x="143281" y="82675"/>
                <a:ext cx="357585" cy="30291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10" h="21600" fill="norm" stroke="1" extrusionOk="0">
                    <a:moveTo>
                      <a:pt x="21269" y="15315"/>
                    </a:moveTo>
                    <a:cubicBezTo>
                      <a:pt x="20610" y="13548"/>
                      <a:pt x="17805" y="10993"/>
                      <a:pt x="15332" y="8639"/>
                    </a:cubicBezTo>
                    <a:cubicBezTo>
                      <a:pt x="14015" y="7263"/>
                      <a:pt x="12693" y="6084"/>
                      <a:pt x="11703" y="5102"/>
                    </a:cubicBezTo>
                    <a:cubicBezTo>
                      <a:pt x="11538" y="5299"/>
                      <a:pt x="11210" y="5299"/>
                      <a:pt x="11210" y="5496"/>
                    </a:cubicBezTo>
                    <a:cubicBezTo>
                      <a:pt x="10717" y="5694"/>
                      <a:pt x="10551" y="5891"/>
                      <a:pt x="9893" y="5891"/>
                    </a:cubicBezTo>
                    <a:cubicBezTo>
                      <a:pt x="8575" y="7855"/>
                      <a:pt x="6923" y="8639"/>
                      <a:pt x="5112" y="7855"/>
                    </a:cubicBezTo>
                    <a:cubicBezTo>
                      <a:pt x="4288" y="7657"/>
                      <a:pt x="3795" y="6873"/>
                      <a:pt x="3629" y="6088"/>
                    </a:cubicBezTo>
                    <a:cubicBezTo>
                      <a:pt x="3298" y="4125"/>
                      <a:pt x="4785" y="1376"/>
                      <a:pt x="5936" y="0"/>
                    </a:cubicBezTo>
                    <a:lnTo>
                      <a:pt x="2639" y="0"/>
                    </a:lnTo>
                    <a:cubicBezTo>
                      <a:pt x="1980" y="3927"/>
                      <a:pt x="824" y="9034"/>
                      <a:pt x="0" y="11782"/>
                    </a:cubicBezTo>
                    <a:cubicBezTo>
                      <a:pt x="659" y="12566"/>
                      <a:pt x="1317" y="13548"/>
                      <a:pt x="1814" y="13943"/>
                    </a:cubicBezTo>
                    <a:cubicBezTo>
                      <a:pt x="4946" y="17085"/>
                      <a:pt x="8575" y="20228"/>
                      <a:pt x="9234" y="20815"/>
                    </a:cubicBezTo>
                    <a:cubicBezTo>
                      <a:pt x="9727" y="21210"/>
                      <a:pt x="10717" y="21600"/>
                      <a:pt x="11214" y="21600"/>
                    </a:cubicBezTo>
                    <a:cubicBezTo>
                      <a:pt x="11380" y="21600"/>
                      <a:pt x="11545" y="21600"/>
                      <a:pt x="11707" y="21600"/>
                    </a:cubicBezTo>
                    <a:lnTo>
                      <a:pt x="9068" y="18457"/>
                    </a:lnTo>
                    <a:cubicBezTo>
                      <a:pt x="8737" y="18063"/>
                      <a:pt x="8737" y="17475"/>
                      <a:pt x="9068" y="17081"/>
                    </a:cubicBezTo>
                    <a:cubicBezTo>
                      <a:pt x="9400" y="16686"/>
                      <a:pt x="9893" y="16686"/>
                      <a:pt x="10224" y="17081"/>
                    </a:cubicBezTo>
                    <a:lnTo>
                      <a:pt x="13522" y="21008"/>
                    </a:lnTo>
                    <a:cubicBezTo>
                      <a:pt x="13853" y="21403"/>
                      <a:pt x="14180" y="21205"/>
                      <a:pt x="14512" y="21205"/>
                    </a:cubicBezTo>
                    <a:cubicBezTo>
                      <a:pt x="15005" y="21008"/>
                      <a:pt x="15170" y="20618"/>
                      <a:pt x="15336" y="20026"/>
                    </a:cubicBezTo>
                    <a:lnTo>
                      <a:pt x="11542" y="15507"/>
                    </a:lnTo>
                    <a:cubicBezTo>
                      <a:pt x="11210" y="15113"/>
                      <a:pt x="11210" y="14525"/>
                      <a:pt x="11542" y="14131"/>
                    </a:cubicBezTo>
                    <a:cubicBezTo>
                      <a:pt x="11873" y="13736"/>
                      <a:pt x="12366" y="13736"/>
                      <a:pt x="12697" y="14131"/>
                    </a:cubicBezTo>
                    <a:lnTo>
                      <a:pt x="16819" y="19040"/>
                    </a:lnTo>
                    <a:cubicBezTo>
                      <a:pt x="16985" y="19237"/>
                      <a:pt x="17644" y="19237"/>
                      <a:pt x="18137" y="19040"/>
                    </a:cubicBezTo>
                    <a:cubicBezTo>
                      <a:pt x="18302" y="18843"/>
                      <a:pt x="18630" y="18645"/>
                      <a:pt x="18795" y="18255"/>
                    </a:cubicBezTo>
                    <a:lnTo>
                      <a:pt x="14177" y="12754"/>
                    </a:lnTo>
                    <a:cubicBezTo>
                      <a:pt x="13845" y="12360"/>
                      <a:pt x="13845" y="11773"/>
                      <a:pt x="14177" y="11378"/>
                    </a:cubicBezTo>
                    <a:cubicBezTo>
                      <a:pt x="14508" y="10984"/>
                      <a:pt x="15001" y="10984"/>
                      <a:pt x="15332" y="11378"/>
                    </a:cubicBezTo>
                    <a:lnTo>
                      <a:pt x="20113" y="17072"/>
                    </a:lnTo>
                    <a:cubicBezTo>
                      <a:pt x="20444" y="17269"/>
                      <a:pt x="20772" y="17072"/>
                      <a:pt x="21103" y="16874"/>
                    </a:cubicBezTo>
                    <a:cubicBezTo>
                      <a:pt x="21269" y="16691"/>
                      <a:pt x="21600" y="16104"/>
                      <a:pt x="21269" y="15315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grpSp>
          <p:nvGrpSpPr>
            <p:cNvPr id="819" name="Graphic 2"/>
            <p:cNvGrpSpPr/>
            <p:nvPr/>
          </p:nvGrpSpPr>
          <p:grpSpPr>
            <a:xfrm>
              <a:off x="2536394" y="2927352"/>
              <a:ext cx="472114" cy="471484"/>
              <a:chOff x="0" y="0"/>
              <a:chExt cx="472112" cy="471482"/>
            </a:xfrm>
          </p:grpSpPr>
          <p:sp>
            <p:nvSpPr>
              <p:cNvPr id="817" name="Graphic 2"/>
              <p:cNvSpPr/>
              <p:nvPr/>
            </p:nvSpPr>
            <p:spPr>
              <a:xfrm>
                <a:off x="-1" y="-1"/>
                <a:ext cx="472114" cy="47148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459" h="21454" fill="norm" stroke="1" extrusionOk="0">
                    <a:moveTo>
                      <a:pt x="21453" y="9495"/>
                    </a:moveTo>
                    <a:cubicBezTo>
                      <a:pt x="21418" y="9161"/>
                      <a:pt x="21245" y="8851"/>
                      <a:pt x="20979" y="8649"/>
                    </a:cubicBezTo>
                    <a:lnTo>
                      <a:pt x="19757" y="7697"/>
                    </a:lnTo>
                    <a:lnTo>
                      <a:pt x="20216" y="6181"/>
                    </a:lnTo>
                    <a:cubicBezTo>
                      <a:pt x="20312" y="5859"/>
                      <a:pt x="20274" y="5504"/>
                      <a:pt x="20105" y="5212"/>
                    </a:cubicBezTo>
                    <a:cubicBezTo>
                      <a:pt x="19935" y="4919"/>
                      <a:pt x="19651" y="4708"/>
                      <a:pt x="19321" y="4629"/>
                    </a:cubicBezTo>
                    <a:lnTo>
                      <a:pt x="17786" y="4269"/>
                    </a:lnTo>
                    <a:lnTo>
                      <a:pt x="17590" y="2703"/>
                    </a:lnTo>
                    <a:cubicBezTo>
                      <a:pt x="17549" y="2366"/>
                      <a:pt x="17367" y="2061"/>
                      <a:pt x="17093" y="1862"/>
                    </a:cubicBezTo>
                    <a:cubicBezTo>
                      <a:pt x="16821" y="1663"/>
                      <a:pt x="16473" y="1587"/>
                      <a:pt x="16139" y="1649"/>
                    </a:cubicBezTo>
                    <a:lnTo>
                      <a:pt x="14589" y="1947"/>
                    </a:lnTo>
                    <a:lnTo>
                      <a:pt x="13773" y="595"/>
                    </a:lnTo>
                    <a:cubicBezTo>
                      <a:pt x="13449" y="56"/>
                      <a:pt x="12767" y="-146"/>
                      <a:pt x="12188" y="120"/>
                    </a:cubicBezTo>
                    <a:cubicBezTo>
                      <a:pt x="12147" y="138"/>
                      <a:pt x="12109" y="161"/>
                      <a:pt x="12074" y="185"/>
                    </a:cubicBezTo>
                    <a:lnTo>
                      <a:pt x="10729" y="1122"/>
                    </a:lnTo>
                    <a:lnTo>
                      <a:pt x="9433" y="220"/>
                    </a:lnTo>
                    <a:cubicBezTo>
                      <a:pt x="9156" y="27"/>
                      <a:pt x="8808" y="-44"/>
                      <a:pt x="8477" y="27"/>
                    </a:cubicBezTo>
                    <a:cubicBezTo>
                      <a:pt x="8147" y="97"/>
                      <a:pt x="7857" y="302"/>
                      <a:pt x="7682" y="592"/>
                    </a:cubicBezTo>
                    <a:lnTo>
                      <a:pt x="6866" y="1944"/>
                    </a:lnTo>
                    <a:lnTo>
                      <a:pt x="5316" y="1646"/>
                    </a:lnTo>
                    <a:cubicBezTo>
                      <a:pt x="4985" y="1581"/>
                      <a:pt x="4637" y="1660"/>
                      <a:pt x="4365" y="1859"/>
                    </a:cubicBezTo>
                    <a:cubicBezTo>
                      <a:pt x="4093" y="2058"/>
                      <a:pt x="3912" y="2366"/>
                      <a:pt x="3868" y="2700"/>
                    </a:cubicBezTo>
                    <a:lnTo>
                      <a:pt x="3672" y="4266"/>
                    </a:lnTo>
                    <a:lnTo>
                      <a:pt x="2046" y="4647"/>
                    </a:lnTo>
                    <a:lnTo>
                      <a:pt x="1970" y="4673"/>
                    </a:lnTo>
                    <a:lnTo>
                      <a:pt x="1941" y="4685"/>
                    </a:lnTo>
                    <a:cubicBezTo>
                      <a:pt x="1350" y="4942"/>
                      <a:pt x="1055" y="5572"/>
                      <a:pt x="1239" y="6178"/>
                    </a:cubicBezTo>
                    <a:lnTo>
                      <a:pt x="1698" y="7694"/>
                    </a:lnTo>
                    <a:lnTo>
                      <a:pt x="426" y="8687"/>
                    </a:lnTo>
                    <a:lnTo>
                      <a:pt x="353" y="8751"/>
                    </a:lnTo>
                    <a:lnTo>
                      <a:pt x="333" y="8774"/>
                    </a:lnTo>
                    <a:cubicBezTo>
                      <a:pt x="-94" y="9243"/>
                      <a:pt x="-112" y="9948"/>
                      <a:pt x="292" y="10420"/>
                    </a:cubicBezTo>
                    <a:lnTo>
                      <a:pt x="1289" y="11614"/>
                    </a:lnTo>
                    <a:lnTo>
                      <a:pt x="482" y="13081"/>
                    </a:lnTo>
                    <a:lnTo>
                      <a:pt x="450" y="13154"/>
                    </a:lnTo>
                    <a:lnTo>
                      <a:pt x="441" y="13181"/>
                    </a:lnTo>
                    <a:cubicBezTo>
                      <a:pt x="239" y="13784"/>
                      <a:pt x="514" y="14439"/>
                      <a:pt x="1078" y="14703"/>
                    </a:cubicBezTo>
                    <a:lnTo>
                      <a:pt x="2505" y="15373"/>
                    </a:lnTo>
                    <a:lnTo>
                      <a:pt x="2371" y="16945"/>
                    </a:lnTo>
                    <a:cubicBezTo>
                      <a:pt x="2342" y="17282"/>
                      <a:pt x="2456" y="17619"/>
                      <a:pt x="2681" y="17871"/>
                    </a:cubicBezTo>
                    <a:cubicBezTo>
                      <a:pt x="2906" y="18122"/>
                      <a:pt x="3231" y="18269"/>
                      <a:pt x="3567" y="18278"/>
                    </a:cubicBezTo>
                    <a:lnTo>
                      <a:pt x="5143" y="18310"/>
                    </a:lnTo>
                    <a:lnTo>
                      <a:pt x="5661" y="19800"/>
                    </a:lnTo>
                    <a:cubicBezTo>
                      <a:pt x="5772" y="20119"/>
                      <a:pt x="6012" y="20382"/>
                      <a:pt x="6322" y="20520"/>
                    </a:cubicBezTo>
                    <a:cubicBezTo>
                      <a:pt x="6629" y="20658"/>
                      <a:pt x="6986" y="20661"/>
                      <a:pt x="7299" y="20529"/>
                    </a:cubicBezTo>
                    <a:lnTo>
                      <a:pt x="8752" y="19917"/>
                    </a:lnTo>
                    <a:lnTo>
                      <a:pt x="9893" y="21135"/>
                    </a:lnTo>
                    <a:lnTo>
                      <a:pt x="9951" y="21188"/>
                    </a:lnTo>
                    <a:lnTo>
                      <a:pt x="9974" y="21205"/>
                    </a:lnTo>
                    <a:cubicBezTo>
                      <a:pt x="10200" y="21372"/>
                      <a:pt x="10463" y="21454"/>
                      <a:pt x="10723" y="21454"/>
                    </a:cubicBezTo>
                    <a:cubicBezTo>
                      <a:pt x="11054" y="21454"/>
                      <a:pt x="11378" y="21322"/>
                      <a:pt x="11618" y="21068"/>
                    </a:cubicBezTo>
                    <a:lnTo>
                      <a:pt x="12697" y="19914"/>
                    </a:lnTo>
                    <a:lnTo>
                      <a:pt x="14151" y="20529"/>
                    </a:lnTo>
                    <a:cubicBezTo>
                      <a:pt x="14461" y="20661"/>
                      <a:pt x="14817" y="20658"/>
                      <a:pt x="15124" y="20520"/>
                    </a:cubicBezTo>
                    <a:cubicBezTo>
                      <a:pt x="15434" y="20382"/>
                      <a:pt x="15674" y="20119"/>
                      <a:pt x="15785" y="19800"/>
                    </a:cubicBezTo>
                    <a:lnTo>
                      <a:pt x="16303" y="18307"/>
                    </a:lnTo>
                    <a:lnTo>
                      <a:pt x="17970" y="18275"/>
                    </a:lnTo>
                    <a:lnTo>
                      <a:pt x="18049" y="18266"/>
                    </a:lnTo>
                    <a:lnTo>
                      <a:pt x="18078" y="18260"/>
                    </a:lnTo>
                    <a:cubicBezTo>
                      <a:pt x="18701" y="18134"/>
                      <a:pt x="19128" y="17566"/>
                      <a:pt x="19075" y="16945"/>
                    </a:cubicBezTo>
                    <a:lnTo>
                      <a:pt x="18941" y="15373"/>
                    </a:lnTo>
                    <a:lnTo>
                      <a:pt x="20368" y="14703"/>
                    </a:lnTo>
                    <a:cubicBezTo>
                      <a:pt x="20672" y="14559"/>
                      <a:pt x="20909" y="14293"/>
                      <a:pt x="21014" y="13971"/>
                    </a:cubicBezTo>
                    <a:cubicBezTo>
                      <a:pt x="21120" y="13649"/>
                      <a:pt x="21084" y="13295"/>
                      <a:pt x="20921" y="12999"/>
                    </a:cubicBezTo>
                    <a:lnTo>
                      <a:pt x="20157" y="11611"/>
                    </a:lnTo>
                    <a:lnTo>
                      <a:pt x="21155" y="10417"/>
                    </a:lnTo>
                    <a:cubicBezTo>
                      <a:pt x="21383" y="10168"/>
                      <a:pt x="21488" y="9828"/>
                      <a:pt x="21453" y="9495"/>
                    </a:cubicBezTo>
                    <a:close/>
                    <a:moveTo>
                      <a:pt x="10799" y="16082"/>
                    </a:moveTo>
                    <a:cubicBezTo>
                      <a:pt x="7854" y="16082"/>
                      <a:pt x="5456" y="13681"/>
                      <a:pt x="5456" y="10733"/>
                    </a:cubicBezTo>
                    <a:cubicBezTo>
                      <a:pt x="5456" y="7785"/>
                      <a:pt x="7854" y="5384"/>
                      <a:pt x="10799" y="5384"/>
                    </a:cubicBezTo>
                    <a:cubicBezTo>
                      <a:pt x="13744" y="5384"/>
                      <a:pt x="16142" y="7782"/>
                      <a:pt x="16142" y="10733"/>
                    </a:cubicBezTo>
                    <a:cubicBezTo>
                      <a:pt x="16142" y="13681"/>
                      <a:pt x="13744" y="16082"/>
                      <a:pt x="10799" y="16082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818" name="Graphic 2"/>
              <p:cNvSpPr/>
              <p:nvPr/>
            </p:nvSpPr>
            <p:spPr>
              <a:xfrm>
                <a:off x="147699" y="145990"/>
                <a:ext cx="179764" cy="17976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0"/>
                    </a:moveTo>
                    <a:cubicBezTo>
                      <a:pt x="4847" y="0"/>
                      <a:pt x="0" y="4847"/>
                      <a:pt x="0" y="10800"/>
                    </a:cubicBezTo>
                    <a:cubicBezTo>
                      <a:pt x="0" y="16753"/>
                      <a:pt x="4847" y="21600"/>
                      <a:pt x="10800" y="21600"/>
                    </a:cubicBezTo>
                    <a:cubicBezTo>
                      <a:pt x="16753" y="21600"/>
                      <a:pt x="21600" y="16753"/>
                      <a:pt x="21600" y="10800"/>
                    </a:cubicBezTo>
                    <a:cubicBezTo>
                      <a:pt x="21600" y="4847"/>
                      <a:pt x="16753" y="0"/>
                      <a:pt x="10800" y="0"/>
                    </a:cubicBezTo>
                    <a:close/>
                    <a:moveTo>
                      <a:pt x="17209" y="8767"/>
                    </a:moveTo>
                    <a:lnTo>
                      <a:pt x="9470" y="16505"/>
                    </a:lnTo>
                    <a:cubicBezTo>
                      <a:pt x="9146" y="16830"/>
                      <a:pt x="8720" y="16992"/>
                      <a:pt x="8295" y="16992"/>
                    </a:cubicBezTo>
                    <a:cubicBezTo>
                      <a:pt x="7870" y="16992"/>
                      <a:pt x="7445" y="16830"/>
                      <a:pt x="7120" y="16505"/>
                    </a:cubicBezTo>
                    <a:lnTo>
                      <a:pt x="4167" y="13552"/>
                    </a:lnTo>
                    <a:cubicBezTo>
                      <a:pt x="3518" y="12903"/>
                      <a:pt x="3518" y="11851"/>
                      <a:pt x="4167" y="11202"/>
                    </a:cubicBezTo>
                    <a:cubicBezTo>
                      <a:pt x="4816" y="10553"/>
                      <a:pt x="5868" y="10553"/>
                      <a:pt x="6517" y="11202"/>
                    </a:cubicBezTo>
                    <a:lnTo>
                      <a:pt x="8295" y="12980"/>
                    </a:lnTo>
                    <a:lnTo>
                      <a:pt x="14851" y="6424"/>
                    </a:lnTo>
                    <a:cubicBezTo>
                      <a:pt x="15500" y="5775"/>
                      <a:pt x="16552" y="5775"/>
                      <a:pt x="17201" y="6424"/>
                    </a:cubicBezTo>
                    <a:cubicBezTo>
                      <a:pt x="17858" y="7066"/>
                      <a:pt x="17858" y="8117"/>
                      <a:pt x="17209" y="8767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820" name="Graphic 2"/>
            <p:cNvSpPr/>
            <p:nvPr/>
          </p:nvSpPr>
          <p:spPr>
            <a:xfrm>
              <a:off x="1135519" y="553314"/>
              <a:ext cx="456808" cy="4568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092" y="8342"/>
                  </a:moveTo>
                  <a:lnTo>
                    <a:pt x="19431" y="7980"/>
                  </a:lnTo>
                  <a:cubicBezTo>
                    <a:pt x="19288" y="7539"/>
                    <a:pt x="19108" y="7107"/>
                    <a:pt x="18895" y="6693"/>
                  </a:cubicBezTo>
                  <a:lnTo>
                    <a:pt x="19814" y="5263"/>
                  </a:lnTo>
                  <a:cubicBezTo>
                    <a:pt x="19978" y="5008"/>
                    <a:pt x="19942" y="4673"/>
                    <a:pt x="19729" y="4457"/>
                  </a:cubicBezTo>
                  <a:lnTo>
                    <a:pt x="17143" y="1871"/>
                  </a:lnTo>
                  <a:cubicBezTo>
                    <a:pt x="16927" y="1655"/>
                    <a:pt x="16592" y="1622"/>
                    <a:pt x="16337" y="1786"/>
                  </a:cubicBezTo>
                  <a:lnTo>
                    <a:pt x="14907" y="2705"/>
                  </a:lnTo>
                  <a:cubicBezTo>
                    <a:pt x="14490" y="2495"/>
                    <a:pt x="14061" y="2315"/>
                    <a:pt x="13620" y="2169"/>
                  </a:cubicBezTo>
                  <a:lnTo>
                    <a:pt x="13258" y="508"/>
                  </a:lnTo>
                  <a:cubicBezTo>
                    <a:pt x="13194" y="213"/>
                    <a:pt x="12933" y="0"/>
                    <a:pt x="12628" y="0"/>
                  </a:cubicBezTo>
                  <a:lnTo>
                    <a:pt x="8972" y="0"/>
                  </a:lnTo>
                  <a:cubicBezTo>
                    <a:pt x="8667" y="0"/>
                    <a:pt x="8406" y="213"/>
                    <a:pt x="8342" y="508"/>
                  </a:cubicBezTo>
                  <a:lnTo>
                    <a:pt x="7980" y="2169"/>
                  </a:lnTo>
                  <a:cubicBezTo>
                    <a:pt x="7539" y="2312"/>
                    <a:pt x="7107" y="2492"/>
                    <a:pt x="6693" y="2705"/>
                  </a:cubicBezTo>
                  <a:lnTo>
                    <a:pt x="5263" y="1786"/>
                  </a:lnTo>
                  <a:cubicBezTo>
                    <a:pt x="5008" y="1622"/>
                    <a:pt x="4673" y="1658"/>
                    <a:pt x="4457" y="1871"/>
                  </a:cubicBezTo>
                  <a:lnTo>
                    <a:pt x="1871" y="4457"/>
                  </a:lnTo>
                  <a:cubicBezTo>
                    <a:pt x="1655" y="4673"/>
                    <a:pt x="1622" y="5008"/>
                    <a:pt x="1786" y="5263"/>
                  </a:cubicBezTo>
                  <a:lnTo>
                    <a:pt x="2705" y="6693"/>
                  </a:lnTo>
                  <a:cubicBezTo>
                    <a:pt x="2495" y="7110"/>
                    <a:pt x="2315" y="7539"/>
                    <a:pt x="2169" y="7980"/>
                  </a:cubicBezTo>
                  <a:lnTo>
                    <a:pt x="508" y="8342"/>
                  </a:lnTo>
                  <a:cubicBezTo>
                    <a:pt x="210" y="8406"/>
                    <a:pt x="0" y="8670"/>
                    <a:pt x="0" y="8972"/>
                  </a:cubicBezTo>
                  <a:lnTo>
                    <a:pt x="0" y="12628"/>
                  </a:lnTo>
                  <a:cubicBezTo>
                    <a:pt x="0" y="12933"/>
                    <a:pt x="213" y="13194"/>
                    <a:pt x="508" y="13258"/>
                  </a:cubicBezTo>
                  <a:lnTo>
                    <a:pt x="2169" y="13620"/>
                  </a:lnTo>
                  <a:cubicBezTo>
                    <a:pt x="2312" y="14061"/>
                    <a:pt x="2492" y="14493"/>
                    <a:pt x="2705" y="14907"/>
                  </a:cubicBezTo>
                  <a:lnTo>
                    <a:pt x="1786" y="16337"/>
                  </a:lnTo>
                  <a:cubicBezTo>
                    <a:pt x="1622" y="16592"/>
                    <a:pt x="1658" y="16927"/>
                    <a:pt x="1871" y="17143"/>
                  </a:cubicBezTo>
                  <a:lnTo>
                    <a:pt x="4457" y="19729"/>
                  </a:lnTo>
                  <a:cubicBezTo>
                    <a:pt x="4673" y="19945"/>
                    <a:pt x="5008" y="19978"/>
                    <a:pt x="5263" y="19814"/>
                  </a:cubicBezTo>
                  <a:lnTo>
                    <a:pt x="6693" y="18895"/>
                  </a:lnTo>
                  <a:cubicBezTo>
                    <a:pt x="7110" y="19105"/>
                    <a:pt x="7539" y="19285"/>
                    <a:pt x="7980" y="19431"/>
                  </a:cubicBezTo>
                  <a:lnTo>
                    <a:pt x="8342" y="21092"/>
                  </a:lnTo>
                  <a:cubicBezTo>
                    <a:pt x="8406" y="21390"/>
                    <a:pt x="8670" y="21600"/>
                    <a:pt x="8972" y="21600"/>
                  </a:cubicBezTo>
                  <a:lnTo>
                    <a:pt x="12628" y="21600"/>
                  </a:lnTo>
                  <a:cubicBezTo>
                    <a:pt x="12933" y="21600"/>
                    <a:pt x="13194" y="21387"/>
                    <a:pt x="13258" y="21092"/>
                  </a:cubicBezTo>
                  <a:lnTo>
                    <a:pt x="13620" y="19431"/>
                  </a:lnTo>
                  <a:cubicBezTo>
                    <a:pt x="14061" y="19288"/>
                    <a:pt x="14493" y="19108"/>
                    <a:pt x="14907" y="18895"/>
                  </a:cubicBezTo>
                  <a:lnTo>
                    <a:pt x="16337" y="19814"/>
                  </a:lnTo>
                  <a:cubicBezTo>
                    <a:pt x="16592" y="19978"/>
                    <a:pt x="16927" y="19942"/>
                    <a:pt x="17143" y="19729"/>
                  </a:cubicBezTo>
                  <a:lnTo>
                    <a:pt x="19729" y="17143"/>
                  </a:lnTo>
                  <a:cubicBezTo>
                    <a:pt x="19945" y="16927"/>
                    <a:pt x="19978" y="16592"/>
                    <a:pt x="19814" y="16337"/>
                  </a:cubicBezTo>
                  <a:lnTo>
                    <a:pt x="18895" y="14907"/>
                  </a:lnTo>
                  <a:cubicBezTo>
                    <a:pt x="19105" y="14490"/>
                    <a:pt x="19285" y="14061"/>
                    <a:pt x="19431" y="13620"/>
                  </a:cubicBezTo>
                  <a:lnTo>
                    <a:pt x="21092" y="13258"/>
                  </a:lnTo>
                  <a:cubicBezTo>
                    <a:pt x="21390" y="13194"/>
                    <a:pt x="21600" y="12930"/>
                    <a:pt x="21600" y="12628"/>
                  </a:cubicBezTo>
                  <a:lnTo>
                    <a:pt x="21600" y="8972"/>
                  </a:lnTo>
                  <a:cubicBezTo>
                    <a:pt x="21600" y="8667"/>
                    <a:pt x="21387" y="8406"/>
                    <a:pt x="21092" y="8342"/>
                  </a:cubicBezTo>
                  <a:close/>
                  <a:moveTo>
                    <a:pt x="14673" y="10800"/>
                  </a:moveTo>
                  <a:cubicBezTo>
                    <a:pt x="14673" y="12936"/>
                    <a:pt x="12936" y="14673"/>
                    <a:pt x="10800" y="14673"/>
                  </a:cubicBezTo>
                  <a:cubicBezTo>
                    <a:pt x="8664" y="14673"/>
                    <a:pt x="6927" y="12936"/>
                    <a:pt x="6927" y="10800"/>
                  </a:cubicBezTo>
                  <a:cubicBezTo>
                    <a:pt x="6927" y="8664"/>
                    <a:pt x="8664" y="6927"/>
                    <a:pt x="10800" y="6927"/>
                  </a:cubicBezTo>
                  <a:cubicBezTo>
                    <a:pt x="12936" y="6927"/>
                    <a:pt x="14673" y="8664"/>
                    <a:pt x="14673" y="108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826" name="Graphic 2"/>
            <p:cNvGrpSpPr/>
            <p:nvPr/>
          </p:nvGrpSpPr>
          <p:grpSpPr>
            <a:xfrm>
              <a:off x="2539717" y="516396"/>
              <a:ext cx="500237" cy="500160"/>
              <a:chOff x="0" y="0"/>
              <a:chExt cx="500236" cy="500159"/>
            </a:xfrm>
          </p:grpSpPr>
          <p:sp>
            <p:nvSpPr>
              <p:cNvPr id="821" name="Graphic 2"/>
              <p:cNvSpPr/>
              <p:nvPr/>
            </p:nvSpPr>
            <p:spPr>
              <a:xfrm>
                <a:off x="125136" y="-1"/>
                <a:ext cx="62545" cy="12506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831" h="21291" fill="norm" stroke="1" extrusionOk="0">
                    <a:moveTo>
                      <a:pt x="12195" y="21291"/>
                    </a:moveTo>
                    <a:cubicBezTo>
                      <a:pt x="10738" y="21291"/>
                      <a:pt x="9302" y="20984"/>
                      <a:pt x="8252" y="20371"/>
                    </a:cubicBezTo>
                    <a:cubicBezTo>
                      <a:pt x="6366" y="19265"/>
                      <a:pt x="6602" y="17578"/>
                      <a:pt x="8766" y="16614"/>
                    </a:cubicBezTo>
                    <a:cubicBezTo>
                      <a:pt x="9923" y="16099"/>
                      <a:pt x="10502" y="15442"/>
                      <a:pt x="10373" y="14785"/>
                    </a:cubicBezTo>
                    <a:cubicBezTo>
                      <a:pt x="10245" y="14062"/>
                      <a:pt x="9302" y="13394"/>
                      <a:pt x="7802" y="12945"/>
                    </a:cubicBezTo>
                    <a:cubicBezTo>
                      <a:pt x="3323" y="11630"/>
                      <a:pt x="516" y="9461"/>
                      <a:pt x="66" y="7008"/>
                    </a:cubicBezTo>
                    <a:cubicBezTo>
                      <a:pt x="-384" y="4620"/>
                      <a:pt x="1501" y="2309"/>
                      <a:pt x="5209" y="655"/>
                    </a:cubicBezTo>
                    <a:cubicBezTo>
                      <a:pt x="7373" y="-309"/>
                      <a:pt x="10673" y="-200"/>
                      <a:pt x="12559" y="918"/>
                    </a:cubicBezTo>
                    <a:cubicBezTo>
                      <a:pt x="14445" y="2024"/>
                      <a:pt x="14209" y="3711"/>
                      <a:pt x="12045" y="4675"/>
                    </a:cubicBezTo>
                    <a:cubicBezTo>
                      <a:pt x="10887" y="5190"/>
                      <a:pt x="10309" y="5847"/>
                      <a:pt x="10437" y="6504"/>
                    </a:cubicBezTo>
                    <a:cubicBezTo>
                      <a:pt x="10566" y="7227"/>
                      <a:pt x="11509" y="7895"/>
                      <a:pt x="13030" y="8344"/>
                    </a:cubicBezTo>
                    <a:cubicBezTo>
                      <a:pt x="17487" y="9659"/>
                      <a:pt x="20316" y="11827"/>
                      <a:pt x="20766" y="14281"/>
                    </a:cubicBezTo>
                    <a:cubicBezTo>
                      <a:pt x="21216" y="16669"/>
                      <a:pt x="19330" y="18980"/>
                      <a:pt x="15623" y="20634"/>
                    </a:cubicBezTo>
                    <a:cubicBezTo>
                      <a:pt x="14616" y="21072"/>
                      <a:pt x="13394" y="21291"/>
                      <a:pt x="12195" y="21291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822" name="Graphic 2"/>
              <p:cNvSpPr/>
              <p:nvPr/>
            </p:nvSpPr>
            <p:spPr>
              <a:xfrm>
                <a:off x="229236" y="21"/>
                <a:ext cx="62545" cy="12504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831" h="21288" fill="norm" stroke="1" extrusionOk="0">
                    <a:moveTo>
                      <a:pt x="12216" y="21288"/>
                    </a:moveTo>
                    <a:cubicBezTo>
                      <a:pt x="10759" y="21288"/>
                      <a:pt x="9323" y="20981"/>
                      <a:pt x="8273" y="20368"/>
                    </a:cubicBezTo>
                    <a:cubicBezTo>
                      <a:pt x="6387" y="19262"/>
                      <a:pt x="6623" y="17575"/>
                      <a:pt x="8787" y="16611"/>
                    </a:cubicBezTo>
                    <a:cubicBezTo>
                      <a:pt x="9945" y="16096"/>
                      <a:pt x="10523" y="15439"/>
                      <a:pt x="10395" y="14782"/>
                    </a:cubicBezTo>
                    <a:cubicBezTo>
                      <a:pt x="10266" y="14059"/>
                      <a:pt x="9323" y="13391"/>
                      <a:pt x="7802" y="12941"/>
                    </a:cubicBezTo>
                    <a:cubicBezTo>
                      <a:pt x="3344" y="11627"/>
                      <a:pt x="516" y="9458"/>
                      <a:pt x="66" y="7005"/>
                    </a:cubicBezTo>
                    <a:cubicBezTo>
                      <a:pt x="-384" y="4617"/>
                      <a:pt x="1501" y="2306"/>
                      <a:pt x="5209" y="652"/>
                    </a:cubicBezTo>
                    <a:cubicBezTo>
                      <a:pt x="7373" y="-312"/>
                      <a:pt x="10673" y="-191"/>
                      <a:pt x="12559" y="915"/>
                    </a:cubicBezTo>
                    <a:cubicBezTo>
                      <a:pt x="14445" y="2021"/>
                      <a:pt x="14209" y="3708"/>
                      <a:pt x="12045" y="4672"/>
                    </a:cubicBezTo>
                    <a:cubicBezTo>
                      <a:pt x="10887" y="5187"/>
                      <a:pt x="10309" y="5844"/>
                      <a:pt x="10437" y="6501"/>
                    </a:cubicBezTo>
                    <a:cubicBezTo>
                      <a:pt x="10566" y="7224"/>
                      <a:pt x="11509" y="7892"/>
                      <a:pt x="13030" y="8341"/>
                    </a:cubicBezTo>
                    <a:cubicBezTo>
                      <a:pt x="17487" y="9656"/>
                      <a:pt x="20316" y="11824"/>
                      <a:pt x="20766" y="14278"/>
                    </a:cubicBezTo>
                    <a:cubicBezTo>
                      <a:pt x="21216" y="16666"/>
                      <a:pt x="19331" y="18977"/>
                      <a:pt x="15623" y="20631"/>
                    </a:cubicBezTo>
                    <a:cubicBezTo>
                      <a:pt x="14637" y="21069"/>
                      <a:pt x="13437" y="21288"/>
                      <a:pt x="12216" y="21288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823" name="Graphic 2"/>
              <p:cNvSpPr/>
              <p:nvPr/>
            </p:nvSpPr>
            <p:spPr>
              <a:xfrm>
                <a:off x="-1" y="406353"/>
                <a:ext cx="416790" cy="9380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7" h="21600" fill="norm" stroke="1" extrusionOk="0">
                    <a:moveTo>
                      <a:pt x="18630" y="21600"/>
                    </a:moveTo>
                    <a:lnTo>
                      <a:pt x="2970" y="21600"/>
                    </a:lnTo>
                    <a:cubicBezTo>
                      <a:pt x="1334" y="21600"/>
                      <a:pt x="0" y="15689"/>
                      <a:pt x="0" y="8400"/>
                    </a:cubicBezTo>
                    <a:lnTo>
                      <a:pt x="0" y="3600"/>
                    </a:lnTo>
                    <a:cubicBezTo>
                      <a:pt x="0" y="1615"/>
                      <a:pt x="363" y="0"/>
                      <a:pt x="810" y="0"/>
                    </a:cubicBezTo>
                    <a:lnTo>
                      <a:pt x="20787" y="0"/>
                    </a:lnTo>
                    <a:cubicBezTo>
                      <a:pt x="21233" y="0"/>
                      <a:pt x="21597" y="1615"/>
                      <a:pt x="21597" y="3600"/>
                    </a:cubicBezTo>
                    <a:lnTo>
                      <a:pt x="21597" y="8400"/>
                    </a:lnTo>
                    <a:cubicBezTo>
                      <a:pt x="21600" y="15689"/>
                      <a:pt x="20270" y="21600"/>
                      <a:pt x="1863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824" name="Graphic 2"/>
              <p:cNvSpPr/>
              <p:nvPr/>
            </p:nvSpPr>
            <p:spPr>
              <a:xfrm>
                <a:off x="20910" y="156331"/>
                <a:ext cx="375098" cy="22924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3349" y="21600"/>
                    </a:moveTo>
                    <a:lnTo>
                      <a:pt x="18262" y="21600"/>
                    </a:lnTo>
                    <a:cubicBezTo>
                      <a:pt x="18918" y="20575"/>
                      <a:pt x="19499" y="19418"/>
                      <a:pt x="19985" y="18132"/>
                    </a:cubicBezTo>
                    <a:cubicBezTo>
                      <a:pt x="20014" y="18072"/>
                      <a:pt x="20044" y="18005"/>
                      <a:pt x="20070" y="17938"/>
                    </a:cubicBezTo>
                    <a:cubicBezTo>
                      <a:pt x="21070" y="15192"/>
                      <a:pt x="21600" y="12046"/>
                      <a:pt x="21600" y="8839"/>
                    </a:cubicBezTo>
                    <a:lnTo>
                      <a:pt x="21600" y="1473"/>
                    </a:lnTo>
                    <a:cubicBezTo>
                      <a:pt x="21600" y="661"/>
                      <a:pt x="21196" y="0"/>
                      <a:pt x="20700" y="0"/>
                    </a:cubicBezTo>
                    <a:lnTo>
                      <a:pt x="900" y="0"/>
                    </a:lnTo>
                    <a:cubicBezTo>
                      <a:pt x="404" y="0"/>
                      <a:pt x="0" y="661"/>
                      <a:pt x="0" y="1473"/>
                    </a:cubicBezTo>
                    <a:lnTo>
                      <a:pt x="0" y="8839"/>
                    </a:lnTo>
                    <a:cubicBezTo>
                      <a:pt x="0" y="13852"/>
                      <a:pt x="1293" y="18375"/>
                      <a:pt x="3349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825" name="Graphic 2"/>
              <p:cNvSpPr/>
              <p:nvPr/>
            </p:nvSpPr>
            <p:spPr>
              <a:xfrm>
                <a:off x="385841" y="192747"/>
                <a:ext cx="114396" cy="16676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5855" y="0"/>
                    </a:moveTo>
                    <a:lnTo>
                      <a:pt x="5855" y="5400"/>
                    </a:lnTo>
                    <a:cubicBezTo>
                      <a:pt x="10193" y="5400"/>
                      <a:pt x="13728" y="7825"/>
                      <a:pt x="13728" y="10800"/>
                    </a:cubicBezTo>
                    <a:cubicBezTo>
                      <a:pt x="13728" y="12258"/>
                      <a:pt x="12914" y="13608"/>
                      <a:pt x="11395" y="14633"/>
                    </a:cubicBezTo>
                    <a:cubicBezTo>
                      <a:pt x="9950" y="15642"/>
                      <a:pt x="7982" y="16200"/>
                      <a:pt x="5855" y="16200"/>
                    </a:cubicBezTo>
                    <a:lnTo>
                      <a:pt x="3645" y="16200"/>
                    </a:lnTo>
                    <a:cubicBezTo>
                      <a:pt x="2758" y="17967"/>
                      <a:pt x="1689" y="19700"/>
                      <a:pt x="279" y="21317"/>
                    </a:cubicBezTo>
                    <a:cubicBezTo>
                      <a:pt x="194" y="21417"/>
                      <a:pt x="97" y="21500"/>
                      <a:pt x="0" y="21600"/>
                    </a:cubicBezTo>
                    <a:lnTo>
                      <a:pt x="5855" y="21600"/>
                    </a:lnTo>
                    <a:cubicBezTo>
                      <a:pt x="10108" y="21600"/>
                      <a:pt x="14068" y="20467"/>
                      <a:pt x="16959" y="18450"/>
                    </a:cubicBezTo>
                    <a:cubicBezTo>
                      <a:pt x="19948" y="16433"/>
                      <a:pt x="21600" y="13725"/>
                      <a:pt x="21600" y="10800"/>
                    </a:cubicBezTo>
                    <a:cubicBezTo>
                      <a:pt x="21600" y="4850"/>
                      <a:pt x="14542" y="0"/>
                      <a:pt x="5855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grpSp>
          <p:nvGrpSpPr>
            <p:cNvPr id="829" name="Graphic 2"/>
            <p:cNvGrpSpPr/>
            <p:nvPr/>
          </p:nvGrpSpPr>
          <p:grpSpPr>
            <a:xfrm>
              <a:off x="465878" y="1677703"/>
              <a:ext cx="377542" cy="521275"/>
              <a:chOff x="0" y="0"/>
              <a:chExt cx="377541" cy="521274"/>
            </a:xfrm>
          </p:grpSpPr>
          <p:sp>
            <p:nvSpPr>
              <p:cNvPr id="827" name="Graphic 2"/>
              <p:cNvSpPr/>
              <p:nvPr/>
            </p:nvSpPr>
            <p:spPr>
              <a:xfrm>
                <a:off x="77978" y="-1"/>
                <a:ext cx="221586" cy="221585"/>
              </a:xfrm>
              <a:prstGeom prst="ellipse">
                <a:avLst/>
              </a:pr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828" name="Graphic 2"/>
              <p:cNvSpPr/>
              <p:nvPr/>
            </p:nvSpPr>
            <p:spPr>
              <a:xfrm>
                <a:off x="-1" y="229110"/>
                <a:ext cx="377543" cy="29216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600" fill="norm" stroke="1" extrusionOk="0">
                    <a:moveTo>
                      <a:pt x="13485" y="0"/>
                    </a:moveTo>
                    <a:lnTo>
                      <a:pt x="8111" y="0"/>
                    </a:lnTo>
                    <a:cubicBezTo>
                      <a:pt x="3640" y="0"/>
                      <a:pt x="0" y="4704"/>
                      <a:pt x="0" y="10484"/>
                    </a:cubicBezTo>
                    <a:lnTo>
                      <a:pt x="0" y="18984"/>
                    </a:lnTo>
                    <a:lnTo>
                      <a:pt x="15" y="19117"/>
                    </a:lnTo>
                    <a:lnTo>
                      <a:pt x="467" y="19303"/>
                    </a:lnTo>
                    <a:cubicBezTo>
                      <a:pt x="4737" y="21024"/>
                      <a:pt x="8446" y="21600"/>
                      <a:pt x="11497" y="21600"/>
                    </a:cubicBezTo>
                    <a:cubicBezTo>
                      <a:pt x="17460" y="21600"/>
                      <a:pt x="20915" y="19402"/>
                      <a:pt x="21129" y="19265"/>
                    </a:cubicBezTo>
                    <a:lnTo>
                      <a:pt x="21552" y="18989"/>
                    </a:lnTo>
                    <a:lnTo>
                      <a:pt x="21596" y="18989"/>
                    </a:lnTo>
                    <a:lnTo>
                      <a:pt x="21596" y="10488"/>
                    </a:lnTo>
                    <a:cubicBezTo>
                      <a:pt x="21600" y="4700"/>
                      <a:pt x="17960" y="0"/>
                      <a:pt x="13485" y="0"/>
                    </a:cubicBezTo>
                    <a:close/>
                    <a:moveTo>
                      <a:pt x="12049" y="16491"/>
                    </a:moveTo>
                    <a:lnTo>
                      <a:pt x="10890" y="18684"/>
                    </a:lnTo>
                    <a:cubicBezTo>
                      <a:pt x="10875" y="18713"/>
                      <a:pt x="10850" y="18732"/>
                      <a:pt x="10820" y="18732"/>
                    </a:cubicBezTo>
                    <a:cubicBezTo>
                      <a:pt x="10820" y="18732"/>
                      <a:pt x="10820" y="18732"/>
                      <a:pt x="10817" y="18732"/>
                    </a:cubicBezTo>
                    <a:cubicBezTo>
                      <a:pt x="10791" y="18732"/>
                      <a:pt x="10761" y="18713"/>
                      <a:pt x="10747" y="18684"/>
                    </a:cubicBezTo>
                    <a:lnTo>
                      <a:pt x="9668" y="16487"/>
                    </a:lnTo>
                    <a:cubicBezTo>
                      <a:pt x="9657" y="16468"/>
                      <a:pt x="9654" y="16444"/>
                      <a:pt x="9657" y="16420"/>
                    </a:cubicBezTo>
                    <a:lnTo>
                      <a:pt x="10195" y="5765"/>
                    </a:lnTo>
                    <a:cubicBezTo>
                      <a:pt x="10198" y="5708"/>
                      <a:pt x="10235" y="5665"/>
                      <a:pt x="10276" y="5665"/>
                    </a:cubicBezTo>
                    <a:lnTo>
                      <a:pt x="11394" y="5665"/>
                    </a:lnTo>
                    <a:cubicBezTo>
                      <a:pt x="11439" y="5665"/>
                      <a:pt x="11475" y="5708"/>
                      <a:pt x="11479" y="5765"/>
                    </a:cubicBezTo>
                    <a:lnTo>
                      <a:pt x="12057" y="16420"/>
                    </a:lnTo>
                    <a:cubicBezTo>
                      <a:pt x="12068" y="16449"/>
                      <a:pt x="12061" y="16472"/>
                      <a:pt x="12049" y="16491"/>
                    </a:cubicBezTo>
                    <a:close/>
                    <a:moveTo>
                      <a:pt x="11527" y="5346"/>
                    </a:moveTo>
                    <a:lnTo>
                      <a:pt x="10198" y="5346"/>
                    </a:lnTo>
                    <a:lnTo>
                      <a:pt x="9043" y="2259"/>
                    </a:lnTo>
                    <a:cubicBezTo>
                      <a:pt x="9043" y="1965"/>
                      <a:pt x="9227" y="1722"/>
                      <a:pt x="9458" y="1722"/>
                    </a:cubicBezTo>
                    <a:lnTo>
                      <a:pt x="12233" y="1722"/>
                    </a:lnTo>
                    <a:cubicBezTo>
                      <a:pt x="12462" y="1722"/>
                      <a:pt x="12649" y="1960"/>
                      <a:pt x="12649" y="2259"/>
                    </a:cubicBezTo>
                    <a:lnTo>
                      <a:pt x="11527" y="5346"/>
                    </a:ln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grpSp>
          <p:nvGrpSpPr>
            <p:cNvPr id="832" name="Graphic 2"/>
            <p:cNvGrpSpPr/>
            <p:nvPr/>
          </p:nvGrpSpPr>
          <p:grpSpPr>
            <a:xfrm>
              <a:off x="1137256" y="2894436"/>
              <a:ext cx="545080" cy="541201"/>
              <a:chOff x="0" y="0"/>
              <a:chExt cx="545079" cy="541200"/>
            </a:xfrm>
          </p:grpSpPr>
          <p:sp>
            <p:nvSpPr>
              <p:cNvPr id="830" name="Graphic 2"/>
              <p:cNvSpPr/>
              <p:nvPr/>
            </p:nvSpPr>
            <p:spPr>
              <a:xfrm>
                <a:off x="-1" y="-1"/>
                <a:ext cx="329418" cy="54113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548" fill="norm" stroke="1" extrusionOk="0">
                    <a:moveTo>
                      <a:pt x="19406" y="1531"/>
                    </a:moveTo>
                    <a:lnTo>
                      <a:pt x="3037" y="20"/>
                    </a:lnTo>
                    <a:cubicBezTo>
                      <a:pt x="2278" y="-52"/>
                      <a:pt x="1502" y="74"/>
                      <a:pt x="924" y="373"/>
                    </a:cubicBezTo>
                    <a:cubicBezTo>
                      <a:pt x="342" y="681"/>
                      <a:pt x="0" y="1124"/>
                      <a:pt x="0" y="1585"/>
                    </a:cubicBezTo>
                    <a:lnTo>
                      <a:pt x="0" y="20644"/>
                    </a:lnTo>
                    <a:cubicBezTo>
                      <a:pt x="0" y="21141"/>
                      <a:pt x="671" y="21548"/>
                      <a:pt x="1489" y="21548"/>
                    </a:cubicBezTo>
                    <a:lnTo>
                      <a:pt x="6328" y="21548"/>
                    </a:lnTo>
                    <a:lnTo>
                      <a:pt x="6328" y="16798"/>
                    </a:lnTo>
                    <a:cubicBezTo>
                      <a:pt x="6328" y="15922"/>
                      <a:pt x="7488" y="15215"/>
                      <a:pt x="8935" y="15215"/>
                    </a:cubicBezTo>
                    <a:lnTo>
                      <a:pt x="12660" y="15215"/>
                    </a:lnTo>
                    <a:cubicBezTo>
                      <a:pt x="14103" y="15215"/>
                      <a:pt x="15268" y="15919"/>
                      <a:pt x="15268" y="16798"/>
                    </a:cubicBezTo>
                    <a:lnTo>
                      <a:pt x="15268" y="21548"/>
                    </a:lnTo>
                    <a:lnTo>
                      <a:pt x="21600" y="21548"/>
                    </a:lnTo>
                    <a:lnTo>
                      <a:pt x="21600" y="3094"/>
                    </a:lnTo>
                    <a:cubicBezTo>
                      <a:pt x="21596" y="2320"/>
                      <a:pt x="20672" y="1659"/>
                      <a:pt x="19406" y="1531"/>
                    </a:cubicBezTo>
                    <a:close/>
                    <a:moveTo>
                      <a:pt x="8189" y="13183"/>
                    </a:moveTo>
                    <a:lnTo>
                      <a:pt x="5953" y="13183"/>
                    </a:lnTo>
                    <a:cubicBezTo>
                      <a:pt x="5337" y="13183"/>
                      <a:pt x="4835" y="12878"/>
                      <a:pt x="4835" y="12504"/>
                    </a:cubicBezTo>
                    <a:cubicBezTo>
                      <a:pt x="4835" y="12130"/>
                      <a:pt x="5337" y="11825"/>
                      <a:pt x="5953" y="11825"/>
                    </a:cubicBezTo>
                    <a:lnTo>
                      <a:pt x="8189" y="11825"/>
                    </a:lnTo>
                    <a:cubicBezTo>
                      <a:pt x="8805" y="11825"/>
                      <a:pt x="9307" y="12130"/>
                      <a:pt x="9307" y="12504"/>
                    </a:cubicBezTo>
                    <a:cubicBezTo>
                      <a:pt x="9307" y="12878"/>
                      <a:pt x="8805" y="13183"/>
                      <a:pt x="8189" y="13183"/>
                    </a:cubicBezTo>
                    <a:close/>
                    <a:moveTo>
                      <a:pt x="8189" y="10470"/>
                    </a:moveTo>
                    <a:lnTo>
                      <a:pt x="5953" y="10470"/>
                    </a:lnTo>
                    <a:cubicBezTo>
                      <a:pt x="5337" y="10470"/>
                      <a:pt x="4835" y="10165"/>
                      <a:pt x="4835" y="9791"/>
                    </a:cubicBezTo>
                    <a:cubicBezTo>
                      <a:pt x="4835" y="9417"/>
                      <a:pt x="5337" y="9112"/>
                      <a:pt x="5953" y="9112"/>
                    </a:cubicBezTo>
                    <a:lnTo>
                      <a:pt x="8189" y="9112"/>
                    </a:lnTo>
                    <a:cubicBezTo>
                      <a:pt x="8805" y="9112"/>
                      <a:pt x="9307" y="9417"/>
                      <a:pt x="9307" y="9791"/>
                    </a:cubicBezTo>
                    <a:cubicBezTo>
                      <a:pt x="9307" y="10165"/>
                      <a:pt x="8805" y="10470"/>
                      <a:pt x="8189" y="10470"/>
                    </a:cubicBezTo>
                    <a:close/>
                    <a:moveTo>
                      <a:pt x="8189" y="7754"/>
                    </a:moveTo>
                    <a:lnTo>
                      <a:pt x="5953" y="7754"/>
                    </a:lnTo>
                    <a:cubicBezTo>
                      <a:pt x="5337" y="7754"/>
                      <a:pt x="4835" y="7449"/>
                      <a:pt x="4835" y="7075"/>
                    </a:cubicBezTo>
                    <a:cubicBezTo>
                      <a:pt x="4835" y="6701"/>
                      <a:pt x="5337" y="6396"/>
                      <a:pt x="5953" y="6396"/>
                    </a:cubicBezTo>
                    <a:lnTo>
                      <a:pt x="8189" y="6396"/>
                    </a:lnTo>
                    <a:cubicBezTo>
                      <a:pt x="8805" y="6396"/>
                      <a:pt x="9307" y="6701"/>
                      <a:pt x="9307" y="7075"/>
                    </a:cubicBezTo>
                    <a:cubicBezTo>
                      <a:pt x="9307" y="7452"/>
                      <a:pt x="8805" y="7754"/>
                      <a:pt x="8189" y="7754"/>
                    </a:cubicBezTo>
                    <a:close/>
                    <a:moveTo>
                      <a:pt x="8189" y="5041"/>
                    </a:moveTo>
                    <a:lnTo>
                      <a:pt x="5953" y="5041"/>
                    </a:lnTo>
                    <a:cubicBezTo>
                      <a:pt x="5337" y="5041"/>
                      <a:pt x="4835" y="4736"/>
                      <a:pt x="4835" y="4362"/>
                    </a:cubicBezTo>
                    <a:cubicBezTo>
                      <a:pt x="4835" y="3988"/>
                      <a:pt x="5337" y="3683"/>
                      <a:pt x="5953" y="3683"/>
                    </a:cubicBezTo>
                    <a:lnTo>
                      <a:pt x="8189" y="3683"/>
                    </a:lnTo>
                    <a:cubicBezTo>
                      <a:pt x="8805" y="3683"/>
                      <a:pt x="9307" y="3988"/>
                      <a:pt x="9307" y="4362"/>
                    </a:cubicBezTo>
                    <a:cubicBezTo>
                      <a:pt x="9307" y="4739"/>
                      <a:pt x="8805" y="5041"/>
                      <a:pt x="8189" y="5041"/>
                    </a:cubicBezTo>
                    <a:close/>
                    <a:moveTo>
                      <a:pt x="15635" y="13183"/>
                    </a:moveTo>
                    <a:lnTo>
                      <a:pt x="13399" y="13183"/>
                    </a:lnTo>
                    <a:cubicBezTo>
                      <a:pt x="12783" y="13183"/>
                      <a:pt x="12281" y="12878"/>
                      <a:pt x="12281" y="12504"/>
                    </a:cubicBezTo>
                    <a:cubicBezTo>
                      <a:pt x="12281" y="12130"/>
                      <a:pt x="12783" y="11825"/>
                      <a:pt x="13399" y="11825"/>
                    </a:cubicBezTo>
                    <a:lnTo>
                      <a:pt x="15635" y="11825"/>
                    </a:lnTo>
                    <a:cubicBezTo>
                      <a:pt x="16251" y="11825"/>
                      <a:pt x="16753" y="12130"/>
                      <a:pt x="16753" y="12504"/>
                    </a:cubicBezTo>
                    <a:cubicBezTo>
                      <a:pt x="16753" y="12878"/>
                      <a:pt x="16251" y="13183"/>
                      <a:pt x="15635" y="13183"/>
                    </a:cubicBezTo>
                    <a:close/>
                    <a:moveTo>
                      <a:pt x="15635" y="10470"/>
                    </a:moveTo>
                    <a:lnTo>
                      <a:pt x="13399" y="10470"/>
                    </a:lnTo>
                    <a:cubicBezTo>
                      <a:pt x="12783" y="10470"/>
                      <a:pt x="12281" y="10165"/>
                      <a:pt x="12281" y="9791"/>
                    </a:cubicBezTo>
                    <a:cubicBezTo>
                      <a:pt x="12281" y="9417"/>
                      <a:pt x="12783" y="9112"/>
                      <a:pt x="13399" y="9112"/>
                    </a:cubicBezTo>
                    <a:lnTo>
                      <a:pt x="15635" y="9112"/>
                    </a:lnTo>
                    <a:cubicBezTo>
                      <a:pt x="16251" y="9112"/>
                      <a:pt x="16753" y="9417"/>
                      <a:pt x="16753" y="9791"/>
                    </a:cubicBezTo>
                    <a:cubicBezTo>
                      <a:pt x="16753" y="10165"/>
                      <a:pt x="16251" y="10470"/>
                      <a:pt x="15635" y="10470"/>
                    </a:cubicBezTo>
                    <a:close/>
                    <a:moveTo>
                      <a:pt x="15635" y="7754"/>
                    </a:moveTo>
                    <a:lnTo>
                      <a:pt x="13399" y="7754"/>
                    </a:lnTo>
                    <a:cubicBezTo>
                      <a:pt x="12783" y="7754"/>
                      <a:pt x="12281" y="7449"/>
                      <a:pt x="12281" y="7075"/>
                    </a:cubicBezTo>
                    <a:cubicBezTo>
                      <a:pt x="12281" y="6701"/>
                      <a:pt x="12783" y="6396"/>
                      <a:pt x="13399" y="6396"/>
                    </a:cubicBezTo>
                    <a:lnTo>
                      <a:pt x="15635" y="6396"/>
                    </a:lnTo>
                    <a:cubicBezTo>
                      <a:pt x="16251" y="6396"/>
                      <a:pt x="16753" y="6701"/>
                      <a:pt x="16753" y="7075"/>
                    </a:cubicBezTo>
                    <a:cubicBezTo>
                      <a:pt x="16753" y="7452"/>
                      <a:pt x="16251" y="7754"/>
                      <a:pt x="15635" y="7754"/>
                    </a:cubicBezTo>
                    <a:close/>
                    <a:moveTo>
                      <a:pt x="15635" y="5041"/>
                    </a:moveTo>
                    <a:lnTo>
                      <a:pt x="13399" y="5041"/>
                    </a:lnTo>
                    <a:cubicBezTo>
                      <a:pt x="12783" y="5041"/>
                      <a:pt x="12281" y="4736"/>
                      <a:pt x="12281" y="4362"/>
                    </a:cubicBezTo>
                    <a:cubicBezTo>
                      <a:pt x="12281" y="3988"/>
                      <a:pt x="12783" y="3683"/>
                      <a:pt x="13399" y="3683"/>
                    </a:cubicBezTo>
                    <a:lnTo>
                      <a:pt x="15635" y="3683"/>
                    </a:lnTo>
                    <a:cubicBezTo>
                      <a:pt x="16251" y="3683"/>
                      <a:pt x="16753" y="3988"/>
                      <a:pt x="16753" y="4362"/>
                    </a:cubicBezTo>
                    <a:cubicBezTo>
                      <a:pt x="16753" y="4739"/>
                      <a:pt x="16251" y="5041"/>
                      <a:pt x="15635" y="5041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831" name="Graphic 2"/>
              <p:cNvSpPr/>
              <p:nvPr/>
            </p:nvSpPr>
            <p:spPr>
              <a:xfrm>
                <a:off x="351997" y="208438"/>
                <a:ext cx="193083" cy="33276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3" h="21600" fill="norm" stroke="1" extrusionOk="0">
                    <a:moveTo>
                      <a:pt x="18089" y="2197"/>
                    </a:moveTo>
                    <a:lnTo>
                      <a:pt x="0" y="0"/>
                    </a:lnTo>
                    <a:lnTo>
                      <a:pt x="0" y="21600"/>
                    </a:lnTo>
                    <a:lnTo>
                      <a:pt x="17146" y="21600"/>
                    </a:lnTo>
                    <a:cubicBezTo>
                      <a:pt x="19600" y="21600"/>
                      <a:pt x="21593" y="20443"/>
                      <a:pt x="21593" y="19019"/>
                    </a:cubicBezTo>
                    <a:lnTo>
                      <a:pt x="21593" y="4719"/>
                    </a:lnTo>
                    <a:cubicBezTo>
                      <a:pt x="21600" y="3500"/>
                      <a:pt x="20168" y="2464"/>
                      <a:pt x="18089" y="2197"/>
                    </a:cubicBezTo>
                    <a:close/>
                    <a:moveTo>
                      <a:pt x="12074" y="17177"/>
                    </a:moveTo>
                    <a:lnTo>
                      <a:pt x="8260" y="17177"/>
                    </a:lnTo>
                    <a:cubicBezTo>
                      <a:pt x="7210" y="17177"/>
                      <a:pt x="6353" y="16680"/>
                      <a:pt x="6353" y="16071"/>
                    </a:cubicBezTo>
                    <a:cubicBezTo>
                      <a:pt x="6353" y="15461"/>
                      <a:pt x="7210" y="14964"/>
                      <a:pt x="8260" y="14964"/>
                    </a:cubicBezTo>
                    <a:lnTo>
                      <a:pt x="12074" y="14964"/>
                    </a:lnTo>
                    <a:cubicBezTo>
                      <a:pt x="13124" y="14964"/>
                      <a:pt x="13980" y="15461"/>
                      <a:pt x="13980" y="16071"/>
                    </a:cubicBezTo>
                    <a:cubicBezTo>
                      <a:pt x="13980" y="16680"/>
                      <a:pt x="13124" y="17177"/>
                      <a:pt x="12074" y="17177"/>
                    </a:cubicBezTo>
                    <a:close/>
                    <a:moveTo>
                      <a:pt x="12074" y="12750"/>
                    </a:moveTo>
                    <a:lnTo>
                      <a:pt x="8260" y="12750"/>
                    </a:lnTo>
                    <a:cubicBezTo>
                      <a:pt x="7210" y="12750"/>
                      <a:pt x="6353" y="12253"/>
                      <a:pt x="6353" y="11644"/>
                    </a:cubicBezTo>
                    <a:cubicBezTo>
                      <a:pt x="6353" y="11034"/>
                      <a:pt x="7210" y="10537"/>
                      <a:pt x="8260" y="10537"/>
                    </a:cubicBezTo>
                    <a:lnTo>
                      <a:pt x="12074" y="10537"/>
                    </a:lnTo>
                    <a:cubicBezTo>
                      <a:pt x="13124" y="10537"/>
                      <a:pt x="13980" y="11034"/>
                      <a:pt x="13980" y="11644"/>
                    </a:cubicBezTo>
                    <a:cubicBezTo>
                      <a:pt x="13980" y="12258"/>
                      <a:pt x="13124" y="12750"/>
                      <a:pt x="12074" y="12750"/>
                    </a:cubicBezTo>
                    <a:close/>
                    <a:moveTo>
                      <a:pt x="12074" y="8328"/>
                    </a:moveTo>
                    <a:lnTo>
                      <a:pt x="8260" y="8328"/>
                    </a:lnTo>
                    <a:cubicBezTo>
                      <a:pt x="7210" y="8328"/>
                      <a:pt x="6353" y="7831"/>
                      <a:pt x="6353" y="7221"/>
                    </a:cubicBezTo>
                    <a:cubicBezTo>
                      <a:pt x="6353" y="6611"/>
                      <a:pt x="7210" y="6114"/>
                      <a:pt x="8260" y="6114"/>
                    </a:cubicBezTo>
                    <a:lnTo>
                      <a:pt x="12074" y="6114"/>
                    </a:lnTo>
                    <a:cubicBezTo>
                      <a:pt x="13124" y="6114"/>
                      <a:pt x="13980" y="6611"/>
                      <a:pt x="13980" y="7221"/>
                    </a:cubicBezTo>
                    <a:cubicBezTo>
                      <a:pt x="13980" y="7831"/>
                      <a:pt x="13124" y="8328"/>
                      <a:pt x="12074" y="8328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834" name="Step 01…"/>
          <p:cNvSpPr txBox="1"/>
          <p:nvPr/>
        </p:nvSpPr>
        <p:spPr>
          <a:xfrm>
            <a:off x="1755789" y="1793566"/>
            <a:ext cx="2276603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835" name="Step 01…"/>
          <p:cNvSpPr txBox="1"/>
          <p:nvPr/>
        </p:nvSpPr>
        <p:spPr>
          <a:xfrm>
            <a:off x="1272255" y="2998216"/>
            <a:ext cx="2276603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836" name="Step 01…"/>
          <p:cNvSpPr txBox="1"/>
          <p:nvPr/>
        </p:nvSpPr>
        <p:spPr>
          <a:xfrm>
            <a:off x="1755789" y="4202867"/>
            <a:ext cx="2276603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837" name="Step 01…"/>
          <p:cNvSpPr txBox="1"/>
          <p:nvPr/>
        </p:nvSpPr>
        <p:spPr>
          <a:xfrm>
            <a:off x="8159608" y="1793566"/>
            <a:ext cx="2276603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838" name="Step 01…"/>
          <p:cNvSpPr txBox="1"/>
          <p:nvPr/>
        </p:nvSpPr>
        <p:spPr>
          <a:xfrm>
            <a:off x="8645295" y="2998216"/>
            <a:ext cx="2276603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  <p:sp>
        <p:nvSpPr>
          <p:cNvPr id="839" name="Step 01…"/>
          <p:cNvSpPr txBox="1"/>
          <p:nvPr/>
        </p:nvSpPr>
        <p:spPr>
          <a:xfrm>
            <a:off x="8159608" y="4202867"/>
            <a:ext cx="2276603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1" name="Slide Number Placeholder 4"/>
          <p:cNvSpPr txBox="1"/>
          <p:nvPr>
            <p:ph type="sldNum" sz="quarter" idx="2"/>
          </p:nvPr>
        </p:nvSpPr>
        <p:spPr>
          <a:xfrm>
            <a:off x="10793754" y="6121400"/>
            <a:ext cx="128144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842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843" name="Graphic 2"/>
          <p:cNvSpPr/>
          <p:nvPr/>
        </p:nvSpPr>
        <p:spPr>
          <a:xfrm>
            <a:off x="1819707" y="3424043"/>
            <a:ext cx="8550526" cy="12701"/>
          </a:xfrm>
          <a:prstGeom prst="rect">
            <a:avLst/>
          </a:pr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44" name="Graphic 2"/>
          <p:cNvSpPr/>
          <p:nvPr/>
        </p:nvSpPr>
        <p:spPr>
          <a:xfrm>
            <a:off x="1762250" y="3372906"/>
            <a:ext cx="114914" cy="1149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0800"/>
                </a:moveTo>
                <a:cubicBezTo>
                  <a:pt x="21600" y="16770"/>
                  <a:pt x="16770" y="21600"/>
                  <a:pt x="10800" y="21600"/>
                </a:cubicBezTo>
                <a:cubicBezTo>
                  <a:pt x="4830" y="21600"/>
                  <a:pt x="0" y="16770"/>
                  <a:pt x="0" y="10800"/>
                </a:cubicBezTo>
                <a:cubicBezTo>
                  <a:pt x="0" y="4830"/>
                  <a:pt x="4830" y="0"/>
                  <a:pt x="10800" y="0"/>
                </a:cubicBezTo>
                <a:cubicBezTo>
                  <a:pt x="16758" y="0"/>
                  <a:pt x="21600" y="4842"/>
                  <a:pt x="21600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45" name="Graphic 2"/>
          <p:cNvSpPr/>
          <p:nvPr/>
        </p:nvSpPr>
        <p:spPr>
          <a:xfrm>
            <a:off x="1757159" y="3367815"/>
            <a:ext cx="125096" cy="1250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21600"/>
                </a:moveTo>
                <a:cubicBezTo>
                  <a:pt x="4845" y="21600"/>
                  <a:pt x="0" y="16755"/>
                  <a:pt x="0" y="10800"/>
                </a:cubicBezTo>
                <a:cubicBezTo>
                  <a:pt x="0" y="4845"/>
                  <a:pt x="4845" y="0"/>
                  <a:pt x="10800" y="0"/>
                </a:cubicBezTo>
                <a:cubicBezTo>
                  <a:pt x="16755" y="0"/>
                  <a:pt x="21600" y="4845"/>
                  <a:pt x="21600" y="10800"/>
                </a:cubicBezTo>
                <a:cubicBezTo>
                  <a:pt x="21589" y="16755"/>
                  <a:pt x="16755" y="21600"/>
                  <a:pt x="10800" y="21600"/>
                </a:cubicBezTo>
                <a:close/>
                <a:moveTo>
                  <a:pt x="10800" y="1758"/>
                </a:moveTo>
                <a:cubicBezTo>
                  <a:pt x="5808" y="1758"/>
                  <a:pt x="1748" y="5819"/>
                  <a:pt x="1748" y="10810"/>
                </a:cubicBezTo>
                <a:cubicBezTo>
                  <a:pt x="1748" y="15802"/>
                  <a:pt x="5808" y="19852"/>
                  <a:pt x="10800" y="19852"/>
                </a:cubicBezTo>
                <a:cubicBezTo>
                  <a:pt x="15792" y="19852"/>
                  <a:pt x="19842" y="15792"/>
                  <a:pt x="19842" y="10810"/>
                </a:cubicBezTo>
                <a:cubicBezTo>
                  <a:pt x="19842" y="5819"/>
                  <a:pt x="15781" y="1758"/>
                  <a:pt x="10800" y="175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46" name="Graphic 2"/>
          <p:cNvSpPr/>
          <p:nvPr/>
        </p:nvSpPr>
        <p:spPr>
          <a:xfrm>
            <a:off x="10312775" y="3372906"/>
            <a:ext cx="114914" cy="1149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0800"/>
                </a:moveTo>
                <a:cubicBezTo>
                  <a:pt x="21600" y="16770"/>
                  <a:pt x="16770" y="21600"/>
                  <a:pt x="10800" y="21600"/>
                </a:cubicBezTo>
                <a:cubicBezTo>
                  <a:pt x="4830" y="21600"/>
                  <a:pt x="0" y="16770"/>
                  <a:pt x="0" y="10800"/>
                </a:cubicBezTo>
                <a:cubicBezTo>
                  <a:pt x="0" y="4830"/>
                  <a:pt x="4830" y="0"/>
                  <a:pt x="10800" y="0"/>
                </a:cubicBezTo>
                <a:cubicBezTo>
                  <a:pt x="16770" y="0"/>
                  <a:pt x="21600" y="4842"/>
                  <a:pt x="21600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47" name="Graphic 2"/>
          <p:cNvSpPr/>
          <p:nvPr/>
        </p:nvSpPr>
        <p:spPr>
          <a:xfrm>
            <a:off x="10307684" y="3367815"/>
            <a:ext cx="125095" cy="1250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21600"/>
                </a:moveTo>
                <a:cubicBezTo>
                  <a:pt x="4845" y="21600"/>
                  <a:pt x="0" y="16755"/>
                  <a:pt x="0" y="10800"/>
                </a:cubicBezTo>
                <a:cubicBezTo>
                  <a:pt x="0" y="4845"/>
                  <a:pt x="4845" y="0"/>
                  <a:pt x="10800" y="0"/>
                </a:cubicBezTo>
                <a:cubicBezTo>
                  <a:pt x="16755" y="0"/>
                  <a:pt x="21600" y="4845"/>
                  <a:pt x="21600" y="10800"/>
                </a:cubicBezTo>
                <a:cubicBezTo>
                  <a:pt x="21600" y="16755"/>
                  <a:pt x="16755" y="21600"/>
                  <a:pt x="10800" y="21600"/>
                </a:cubicBezTo>
                <a:close/>
                <a:moveTo>
                  <a:pt x="10800" y="1758"/>
                </a:moveTo>
                <a:cubicBezTo>
                  <a:pt x="5808" y="1758"/>
                  <a:pt x="1748" y="5819"/>
                  <a:pt x="1748" y="10810"/>
                </a:cubicBezTo>
                <a:cubicBezTo>
                  <a:pt x="1748" y="15802"/>
                  <a:pt x="5808" y="19852"/>
                  <a:pt x="10800" y="19852"/>
                </a:cubicBezTo>
                <a:cubicBezTo>
                  <a:pt x="15792" y="19852"/>
                  <a:pt x="19852" y="15792"/>
                  <a:pt x="19852" y="10810"/>
                </a:cubicBezTo>
                <a:cubicBezTo>
                  <a:pt x="19852" y="5819"/>
                  <a:pt x="15792" y="1758"/>
                  <a:pt x="10800" y="175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48" name="Graphic 2"/>
          <p:cNvSpPr/>
          <p:nvPr/>
        </p:nvSpPr>
        <p:spPr>
          <a:xfrm>
            <a:off x="8602657" y="3372906"/>
            <a:ext cx="114914" cy="1149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0800"/>
                </a:moveTo>
                <a:cubicBezTo>
                  <a:pt x="21600" y="16770"/>
                  <a:pt x="16770" y="21600"/>
                  <a:pt x="10800" y="21600"/>
                </a:cubicBezTo>
                <a:cubicBezTo>
                  <a:pt x="4830" y="21600"/>
                  <a:pt x="0" y="16770"/>
                  <a:pt x="0" y="10800"/>
                </a:cubicBezTo>
                <a:cubicBezTo>
                  <a:pt x="0" y="4830"/>
                  <a:pt x="4842" y="0"/>
                  <a:pt x="10800" y="0"/>
                </a:cubicBezTo>
                <a:cubicBezTo>
                  <a:pt x="16758" y="0"/>
                  <a:pt x="21600" y="4842"/>
                  <a:pt x="21600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49" name="Graphic 2"/>
          <p:cNvSpPr/>
          <p:nvPr/>
        </p:nvSpPr>
        <p:spPr>
          <a:xfrm>
            <a:off x="8597627" y="3367815"/>
            <a:ext cx="125035" cy="1250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795" y="21600"/>
                </a:moveTo>
                <a:cubicBezTo>
                  <a:pt x="4837" y="21600"/>
                  <a:pt x="0" y="16755"/>
                  <a:pt x="0" y="10800"/>
                </a:cubicBezTo>
                <a:cubicBezTo>
                  <a:pt x="0" y="4845"/>
                  <a:pt x="4848" y="0"/>
                  <a:pt x="10795" y="0"/>
                </a:cubicBezTo>
                <a:cubicBezTo>
                  <a:pt x="16752" y="0"/>
                  <a:pt x="21600" y="4845"/>
                  <a:pt x="21600" y="10800"/>
                </a:cubicBezTo>
                <a:cubicBezTo>
                  <a:pt x="21600" y="16755"/>
                  <a:pt x="16752" y="21600"/>
                  <a:pt x="10795" y="21600"/>
                </a:cubicBezTo>
                <a:close/>
                <a:moveTo>
                  <a:pt x="10795" y="1758"/>
                </a:moveTo>
                <a:cubicBezTo>
                  <a:pt x="5800" y="1758"/>
                  <a:pt x="1748" y="5819"/>
                  <a:pt x="1748" y="10810"/>
                </a:cubicBezTo>
                <a:cubicBezTo>
                  <a:pt x="1748" y="15802"/>
                  <a:pt x="5811" y="19852"/>
                  <a:pt x="10795" y="19852"/>
                </a:cubicBezTo>
                <a:cubicBezTo>
                  <a:pt x="15789" y="19852"/>
                  <a:pt x="19852" y="15792"/>
                  <a:pt x="19852" y="10810"/>
                </a:cubicBezTo>
                <a:cubicBezTo>
                  <a:pt x="19852" y="5819"/>
                  <a:pt x="15789" y="1758"/>
                  <a:pt x="10795" y="175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50" name="Graphic 2"/>
          <p:cNvSpPr/>
          <p:nvPr/>
        </p:nvSpPr>
        <p:spPr>
          <a:xfrm>
            <a:off x="6892541" y="3372906"/>
            <a:ext cx="114914" cy="1149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0800"/>
                </a:moveTo>
                <a:cubicBezTo>
                  <a:pt x="21600" y="16770"/>
                  <a:pt x="16770" y="21600"/>
                  <a:pt x="10800" y="21600"/>
                </a:cubicBezTo>
                <a:cubicBezTo>
                  <a:pt x="4830" y="21600"/>
                  <a:pt x="0" y="16770"/>
                  <a:pt x="0" y="10800"/>
                </a:cubicBezTo>
                <a:cubicBezTo>
                  <a:pt x="0" y="4830"/>
                  <a:pt x="4830" y="0"/>
                  <a:pt x="10800" y="0"/>
                </a:cubicBezTo>
                <a:cubicBezTo>
                  <a:pt x="16770" y="0"/>
                  <a:pt x="21600" y="4842"/>
                  <a:pt x="21600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51" name="Graphic 2"/>
          <p:cNvSpPr/>
          <p:nvPr/>
        </p:nvSpPr>
        <p:spPr>
          <a:xfrm>
            <a:off x="6887450" y="3367815"/>
            <a:ext cx="125096" cy="1250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21600"/>
                </a:moveTo>
                <a:cubicBezTo>
                  <a:pt x="4845" y="21600"/>
                  <a:pt x="0" y="16755"/>
                  <a:pt x="0" y="10800"/>
                </a:cubicBezTo>
                <a:cubicBezTo>
                  <a:pt x="0" y="4845"/>
                  <a:pt x="4845" y="0"/>
                  <a:pt x="10800" y="0"/>
                </a:cubicBezTo>
                <a:cubicBezTo>
                  <a:pt x="16755" y="0"/>
                  <a:pt x="21600" y="4845"/>
                  <a:pt x="21600" y="10800"/>
                </a:cubicBezTo>
                <a:cubicBezTo>
                  <a:pt x="21600" y="16755"/>
                  <a:pt x="16755" y="21600"/>
                  <a:pt x="10800" y="21600"/>
                </a:cubicBezTo>
                <a:close/>
                <a:moveTo>
                  <a:pt x="10800" y="1758"/>
                </a:moveTo>
                <a:cubicBezTo>
                  <a:pt x="5808" y="1758"/>
                  <a:pt x="1748" y="5819"/>
                  <a:pt x="1748" y="10810"/>
                </a:cubicBezTo>
                <a:cubicBezTo>
                  <a:pt x="1748" y="15802"/>
                  <a:pt x="5808" y="19852"/>
                  <a:pt x="10800" y="19852"/>
                </a:cubicBezTo>
                <a:cubicBezTo>
                  <a:pt x="15792" y="19852"/>
                  <a:pt x="19842" y="15792"/>
                  <a:pt x="19842" y="10810"/>
                </a:cubicBezTo>
                <a:cubicBezTo>
                  <a:pt x="19852" y="5819"/>
                  <a:pt x="15792" y="1758"/>
                  <a:pt x="10800" y="175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52" name="Graphic 2"/>
          <p:cNvSpPr/>
          <p:nvPr/>
        </p:nvSpPr>
        <p:spPr>
          <a:xfrm>
            <a:off x="5182484" y="3372906"/>
            <a:ext cx="114914" cy="1149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0800"/>
                </a:moveTo>
                <a:cubicBezTo>
                  <a:pt x="21600" y="16770"/>
                  <a:pt x="16770" y="21600"/>
                  <a:pt x="10800" y="21600"/>
                </a:cubicBezTo>
                <a:cubicBezTo>
                  <a:pt x="4830" y="21600"/>
                  <a:pt x="0" y="16770"/>
                  <a:pt x="0" y="10800"/>
                </a:cubicBezTo>
                <a:cubicBezTo>
                  <a:pt x="0" y="4830"/>
                  <a:pt x="4830" y="0"/>
                  <a:pt x="10800" y="0"/>
                </a:cubicBezTo>
                <a:cubicBezTo>
                  <a:pt x="16758" y="0"/>
                  <a:pt x="21600" y="4842"/>
                  <a:pt x="21600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53" name="Graphic 2"/>
          <p:cNvSpPr/>
          <p:nvPr/>
        </p:nvSpPr>
        <p:spPr>
          <a:xfrm>
            <a:off x="5177333" y="3367815"/>
            <a:ext cx="125096" cy="1250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21600"/>
                </a:moveTo>
                <a:cubicBezTo>
                  <a:pt x="4845" y="21600"/>
                  <a:pt x="0" y="16755"/>
                  <a:pt x="0" y="10800"/>
                </a:cubicBezTo>
                <a:cubicBezTo>
                  <a:pt x="0" y="4845"/>
                  <a:pt x="4845" y="0"/>
                  <a:pt x="10800" y="0"/>
                </a:cubicBezTo>
                <a:cubicBezTo>
                  <a:pt x="16755" y="0"/>
                  <a:pt x="21600" y="4845"/>
                  <a:pt x="21600" y="10800"/>
                </a:cubicBezTo>
                <a:cubicBezTo>
                  <a:pt x="21600" y="16755"/>
                  <a:pt x="16755" y="21600"/>
                  <a:pt x="10800" y="21600"/>
                </a:cubicBezTo>
                <a:close/>
                <a:moveTo>
                  <a:pt x="10800" y="1758"/>
                </a:moveTo>
                <a:cubicBezTo>
                  <a:pt x="5808" y="1758"/>
                  <a:pt x="1748" y="5819"/>
                  <a:pt x="1748" y="10810"/>
                </a:cubicBezTo>
                <a:cubicBezTo>
                  <a:pt x="1748" y="15802"/>
                  <a:pt x="5808" y="19852"/>
                  <a:pt x="10800" y="19852"/>
                </a:cubicBezTo>
                <a:cubicBezTo>
                  <a:pt x="15792" y="19852"/>
                  <a:pt x="19852" y="15792"/>
                  <a:pt x="19852" y="10810"/>
                </a:cubicBezTo>
                <a:cubicBezTo>
                  <a:pt x="19852" y="5819"/>
                  <a:pt x="15792" y="1758"/>
                  <a:pt x="10800" y="175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54" name="Graphic 2"/>
          <p:cNvSpPr/>
          <p:nvPr/>
        </p:nvSpPr>
        <p:spPr>
          <a:xfrm>
            <a:off x="3472367" y="3372906"/>
            <a:ext cx="114914" cy="1149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0800"/>
                </a:moveTo>
                <a:cubicBezTo>
                  <a:pt x="21600" y="16770"/>
                  <a:pt x="16770" y="21600"/>
                  <a:pt x="10800" y="21600"/>
                </a:cubicBezTo>
                <a:cubicBezTo>
                  <a:pt x="4830" y="21600"/>
                  <a:pt x="0" y="16770"/>
                  <a:pt x="0" y="10800"/>
                </a:cubicBezTo>
                <a:cubicBezTo>
                  <a:pt x="0" y="4830"/>
                  <a:pt x="4830" y="0"/>
                  <a:pt x="10800" y="0"/>
                </a:cubicBezTo>
                <a:cubicBezTo>
                  <a:pt x="16758" y="0"/>
                  <a:pt x="21600" y="4842"/>
                  <a:pt x="21600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55" name="Graphic 2"/>
          <p:cNvSpPr/>
          <p:nvPr/>
        </p:nvSpPr>
        <p:spPr>
          <a:xfrm>
            <a:off x="3467276" y="3367815"/>
            <a:ext cx="125096" cy="1250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21600"/>
                </a:moveTo>
                <a:cubicBezTo>
                  <a:pt x="4845" y="21600"/>
                  <a:pt x="0" y="16755"/>
                  <a:pt x="0" y="10800"/>
                </a:cubicBezTo>
                <a:cubicBezTo>
                  <a:pt x="0" y="4845"/>
                  <a:pt x="4845" y="0"/>
                  <a:pt x="10800" y="0"/>
                </a:cubicBezTo>
                <a:cubicBezTo>
                  <a:pt x="16755" y="0"/>
                  <a:pt x="21600" y="4845"/>
                  <a:pt x="21600" y="10800"/>
                </a:cubicBezTo>
                <a:cubicBezTo>
                  <a:pt x="21589" y="16755"/>
                  <a:pt x="16755" y="21600"/>
                  <a:pt x="10800" y="21600"/>
                </a:cubicBezTo>
                <a:close/>
                <a:moveTo>
                  <a:pt x="10800" y="1758"/>
                </a:moveTo>
                <a:cubicBezTo>
                  <a:pt x="5808" y="1758"/>
                  <a:pt x="1758" y="5819"/>
                  <a:pt x="1758" y="10810"/>
                </a:cubicBezTo>
                <a:cubicBezTo>
                  <a:pt x="1758" y="15802"/>
                  <a:pt x="5819" y="19852"/>
                  <a:pt x="10800" y="19852"/>
                </a:cubicBezTo>
                <a:cubicBezTo>
                  <a:pt x="15792" y="19852"/>
                  <a:pt x="19852" y="15792"/>
                  <a:pt x="19852" y="10810"/>
                </a:cubicBezTo>
                <a:cubicBezTo>
                  <a:pt x="19842" y="5819"/>
                  <a:pt x="15781" y="1758"/>
                  <a:pt x="10800" y="1758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56" name="Graphic 2"/>
          <p:cNvSpPr/>
          <p:nvPr/>
        </p:nvSpPr>
        <p:spPr>
          <a:xfrm>
            <a:off x="1657035" y="2814222"/>
            <a:ext cx="325345" cy="4561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7702"/>
                </a:moveTo>
                <a:cubicBezTo>
                  <a:pt x="21600" y="3446"/>
                  <a:pt x="16763" y="0"/>
                  <a:pt x="10800" y="0"/>
                </a:cubicBezTo>
                <a:cubicBezTo>
                  <a:pt x="4833" y="0"/>
                  <a:pt x="0" y="3446"/>
                  <a:pt x="0" y="7702"/>
                </a:cubicBezTo>
                <a:cubicBezTo>
                  <a:pt x="0" y="9292"/>
                  <a:pt x="676" y="10767"/>
                  <a:pt x="1831" y="11992"/>
                </a:cubicBezTo>
                <a:lnTo>
                  <a:pt x="1843" y="12004"/>
                </a:lnTo>
                <a:cubicBezTo>
                  <a:pt x="1847" y="12007"/>
                  <a:pt x="1847" y="12007"/>
                  <a:pt x="1847" y="12010"/>
                </a:cubicBezTo>
                <a:lnTo>
                  <a:pt x="10800" y="21600"/>
                </a:lnTo>
                <a:lnTo>
                  <a:pt x="19769" y="11992"/>
                </a:lnTo>
                <a:lnTo>
                  <a:pt x="19765" y="11992"/>
                </a:lnTo>
                <a:cubicBezTo>
                  <a:pt x="20920" y="10767"/>
                  <a:pt x="21600" y="9292"/>
                  <a:pt x="21600" y="7702"/>
                </a:cubicBezTo>
                <a:close/>
                <a:moveTo>
                  <a:pt x="10800" y="11992"/>
                </a:moveTo>
                <a:cubicBezTo>
                  <a:pt x="7476" y="11992"/>
                  <a:pt x="4784" y="10073"/>
                  <a:pt x="4784" y="7702"/>
                </a:cubicBezTo>
                <a:cubicBezTo>
                  <a:pt x="4784" y="5332"/>
                  <a:pt x="7476" y="3412"/>
                  <a:pt x="10800" y="3412"/>
                </a:cubicBezTo>
                <a:cubicBezTo>
                  <a:pt x="14120" y="3412"/>
                  <a:pt x="16816" y="5332"/>
                  <a:pt x="16816" y="7702"/>
                </a:cubicBezTo>
                <a:cubicBezTo>
                  <a:pt x="16816" y="10073"/>
                  <a:pt x="14120" y="11992"/>
                  <a:pt x="10800" y="11992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57" name="Graphic 2"/>
          <p:cNvSpPr/>
          <p:nvPr/>
        </p:nvSpPr>
        <p:spPr>
          <a:xfrm>
            <a:off x="3367576" y="3587580"/>
            <a:ext cx="325345" cy="4561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13898"/>
                </a:moveTo>
                <a:cubicBezTo>
                  <a:pt x="0" y="18151"/>
                  <a:pt x="4837" y="21600"/>
                  <a:pt x="10800" y="21600"/>
                </a:cubicBezTo>
                <a:cubicBezTo>
                  <a:pt x="16767" y="21600"/>
                  <a:pt x="21600" y="18153"/>
                  <a:pt x="21600" y="13898"/>
                </a:cubicBezTo>
                <a:cubicBezTo>
                  <a:pt x="21600" y="12308"/>
                  <a:pt x="20924" y="10833"/>
                  <a:pt x="19769" y="9608"/>
                </a:cubicBezTo>
                <a:lnTo>
                  <a:pt x="19773" y="9608"/>
                </a:lnTo>
                <a:lnTo>
                  <a:pt x="19761" y="9596"/>
                </a:lnTo>
                <a:cubicBezTo>
                  <a:pt x="19757" y="9593"/>
                  <a:pt x="19757" y="9593"/>
                  <a:pt x="19757" y="9590"/>
                </a:cubicBezTo>
                <a:lnTo>
                  <a:pt x="10804" y="0"/>
                </a:lnTo>
                <a:lnTo>
                  <a:pt x="1835" y="9608"/>
                </a:lnTo>
                <a:lnTo>
                  <a:pt x="1839" y="9608"/>
                </a:lnTo>
                <a:cubicBezTo>
                  <a:pt x="676" y="10833"/>
                  <a:pt x="0" y="12308"/>
                  <a:pt x="0" y="13898"/>
                </a:cubicBezTo>
                <a:close/>
                <a:moveTo>
                  <a:pt x="10796" y="9605"/>
                </a:moveTo>
                <a:cubicBezTo>
                  <a:pt x="14120" y="9605"/>
                  <a:pt x="16812" y="11525"/>
                  <a:pt x="16812" y="13895"/>
                </a:cubicBezTo>
                <a:cubicBezTo>
                  <a:pt x="16812" y="16265"/>
                  <a:pt x="14120" y="18185"/>
                  <a:pt x="10796" y="18185"/>
                </a:cubicBezTo>
                <a:cubicBezTo>
                  <a:pt x="7472" y="18185"/>
                  <a:pt x="4780" y="16265"/>
                  <a:pt x="4780" y="13895"/>
                </a:cubicBezTo>
                <a:cubicBezTo>
                  <a:pt x="4780" y="11527"/>
                  <a:pt x="7476" y="9605"/>
                  <a:pt x="10796" y="9605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58" name="Graphic 2"/>
          <p:cNvSpPr/>
          <p:nvPr/>
        </p:nvSpPr>
        <p:spPr>
          <a:xfrm>
            <a:off x="5078057" y="2814222"/>
            <a:ext cx="325345" cy="4561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7702"/>
                </a:moveTo>
                <a:cubicBezTo>
                  <a:pt x="21600" y="3446"/>
                  <a:pt x="16763" y="0"/>
                  <a:pt x="10800" y="0"/>
                </a:cubicBezTo>
                <a:cubicBezTo>
                  <a:pt x="4833" y="0"/>
                  <a:pt x="0" y="3446"/>
                  <a:pt x="0" y="7702"/>
                </a:cubicBezTo>
                <a:cubicBezTo>
                  <a:pt x="0" y="9292"/>
                  <a:pt x="676" y="10767"/>
                  <a:pt x="1831" y="11992"/>
                </a:cubicBezTo>
                <a:lnTo>
                  <a:pt x="1843" y="12004"/>
                </a:lnTo>
                <a:cubicBezTo>
                  <a:pt x="1847" y="12007"/>
                  <a:pt x="1847" y="12007"/>
                  <a:pt x="1847" y="12010"/>
                </a:cubicBezTo>
                <a:lnTo>
                  <a:pt x="10800" y="21600"/>
                </a:lnTo>
                <a:lnTo>
                  <a:pt x="19769" y="11992"/>
                </a:lnTo>
                <a:lnTo>
                  <a:pt x="19765" y="11992"/>
                </a:lnTo>
                <a:cubicBezTo>
                  <a:pt x="20924" y="10767"/>
                  <a:pt x="21600" y="9292"/>
                  <a:pt x="21600" y="7702"/>
                </a:cubicBezTo>
                <a:close/>
                <a:moveTo>
                  <a:pt x="10800" y="11992"/>
                </a:moveTo>
                <a:cubicBezTo>
                  <a:pt x="7476" y="11992"/>
                  <a:pt x="4784" y="10073"/>
                  <a:pt x="4784" y="7702"/>
                </a:cubicBezTo>
                <a:cubicBezTo>
                  <a:pt x="4784" y="5332"/>
                  <a:pt x="7476" y="3412"/>
                  <a:pt x="10800" y="3412"/>
                </a:cubicBezTo>
                <a:cubicBezTo>
                  <a:pt x="14124" y="3412"/>
                  <a:pt x="16816" y="5332"/>
                  <a:pt x="16816" y="7702"/>
                </a:cubicBezTo>
                <a:cubicBezTo>
                  <a:pt x="16816" y="10073"/>
                  <a:pt x="14124" y="11992"/>
                  <a:pt x="10800" y="11992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59" name="Graphic 2"/>
          <p:cNvSpPr/>
          <p:nvPr/>
        </p:nvSpPr>
        <p:spPr>
          <a:xfrm>
            <a:off x="10209620" y="3587580"/>
            <a:ext cx="325345" cy="4561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13898"/>
                </a:moveTo>
                <a:cubicBezTo>
                  <a:pt x="0" y="18151"/>
                  <a:pt x="4837" y="21600"/>
                  <a:pt x="10800" y="21600"/>
                </a:cubicBezTo>
                <a:cubicBezTo>
                  <a:pt x="16767" y="21600"/>
                  <a:pt x="21600" y="18153"/>
                  <a:pt x="21600" y="13898"/>
                </a:cubicBezTo>
                <a:cubicBezTo>
                  <a:pt x="21600" y="12308"/>
                  <a:pt x="20924" y="10833"/>
                  <a:pt x="19769" y="9608"/>
                </a:cubicBezTo>
                <a:lnTo>
                  <a:pt x="19773" y="9608"/>
                </a:lnTo>
                <a:lnTo>
                  <a:pt x="19761" y="9596"/>
                </a:lnTo>
                <a:cubicBezTo>
                  <a:pt x="19757" y="9593"/>
                  <a:pt x="19757" y="9593"/>
                  <a:pt x="19757" y="9590"/>
                </a:cubicBezTo>
                <a:lnTo>
                  <a:pt x="10804" y="0"/>
                </a:lnTo>
                <a:lnTo>
                  <a:pt x="1835" y="9608"/>
                </a:lnTo>
                <a:lnTo>
                  <a:pt x="1839" y="9608"/>
                </a:lnTo>
                <a:cubicBezTo>
                  <a:pt x="680" y="10833"/>
                  <a:pt x="0" y="12308"/>
                  <a:pt x="0" y="13898"/>
                </a:cubicBezTo>
                <a:close/>
                <a:moveTo>
                  <a:pt x="10800" y="9605"/>
                </a:moveTo>
                <a:cubicBezTo>
                  <a:pt x="14124" y="9605"/>
                  <a:pt x="16816" y="11525"/>
                  <a:pt x="16816" y="13895"/>
                </a:cubicBezTo>
                <a:cubicBezTo>
                  <a:pt x="16816" y="16265"/>
                  <a:pt x="14124" y="18185"/>
                  <a:pt x="10800" y="18185"/>
                </a:cubicBezTo>
                <a:cubicBezTo>
                  <a:pt x="7480" y="18185"/>
                  <a:pt x="4784" y="16265"/>
                  <a:pt x="4784" y="13895"/>
                </a:cubicBezTo>
                <a:cubicBezTo>
                  <a:pt x="4784" y="11527"/>
                  <a:pt x="7480" y="9605"/>
                  <a:pt x="10800" y="9605"/>
                </a:cubicBezTo>
                <a:close/>
              </a:path>
            </a:pathLst>
          </a:custGeom>
          <a:solidFill>
            <a:schemeClr val="accent6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60" name="Graphic 2"/>
          <p:cNvSpPr/>
          <p:nvPr/>
        </p:nvSpPr>
        <p:spPr>
          <a:xfrm>
            <a:off x="8499079" y="2814222"/>
            <a:ext cx="325345" cy="4561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7702"/>
                </a:moveTo>
                <a:cubicBezTo>
                  <a:pt x="21600" y="3449"/>
                  <a:pt x="16763" y="0"/>
                  <a:pt x="10800" y="0"/>
                </a:cubicBezTo>
                <a:cubicBezTo>
                  <a:pt x="4833" y="0"/>
                  <a:pt x="0" y="3446"/>
                  <a:pt x="0" y="7702"/>
                </a:cubicBezTo>
                <a:cubicBezTo>
                  <a:pt x="0" y="9292"/>
                  <a:pt x="676" y="10767"/>
                  <a:pt x="1831" y="11992"/>
                </a:cubicBezTo>
                <a:lnTo>
                  <a:pt x="1827" y="11992"/>
                </a:lnTo>
                <a:lnTo>
                  <a:pt x="1839" y="12004"/>
                </a:lnTo>
                <a:cubicBezTo>
                  <a:pt x="1843" y="12007"/>
                  <a:pt x="1843" y="12007"/>
                  <a:pt x="1843" y="12010"/>
                </a:cubicBezTo>
                <a:lnTo>
                  <a:pt x="10796" y="21600"/>
                </a:lnTo>
                <a:lnTo>
                  <a:pt x="19765" y="11992"/>
                </a:lnTo>
                <a:lnTo>
                  <a:pt x="19761" y="11992"/>
                </a:lnTo>
                <a:cubicBezTo>
                  <a:pt x="20924" y="10767"/>
                  <a:pt x="21600" y="9292"/>
                  <a:pt x="21600" y="7702"/>
                </a:cubicBezTo>
                <a:close/>
                <a:moveTo>
                  <a:pt x="10800" y="11992"/>
                </a:moveTo>
                <a:cubicBezTo>
                  <a:pt x="7476" y="11992"/>
                  <a:pt x="4784" y="10073"/>
                  <a:pt x="4784" y="7702"/>
                </a:cubicBezTo>
                <a:cubicBezTo>
                  <a:pt x="4784" y="5332"/>
                  <a:pt x="7476" y="3412"/>
                  <a:pt x="10800" y="3412"/>
                </a:cubicBezTo>
                <a:cubicBezTo>
                  <a:pt x="14124" y="3412"/>
                  <a:pt x="16816" y="5332"/>
                  <a:pt x="16816" y="7702"/>
                </a:cubicBezTo>
                <a:cubicBezTo>
                  <a:pt x="16820" y="10073"/>
                  <a:pt x="14124" y="11992"/>
                  <a:pt x="10800" y="11992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61" name="Graphic 2"/>
          <p:cNvSpPr/>
          <p:nvPr/>
        </p:nvSpPr>
        <p:spPr>
          <a:xfrm>
            <a:off x="6788598" y="3587580"/>
            <a:ext cx="325345" cy="4561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13898"/>
                </a:moveTo>
                <a:cubicBezTo>
                  <a:pt x="0" y="18151"/>
                  <a:pt x="4837" y="21600"/>
                  <a:pt x="10800" y="21600"/>
                </a:cubicBezTo>
                <a:cubicBezTo>
                  <a:pt x="16767" y="21600"/>
                  <a:pt x="21600" y="18153"/>
                  <a:pt x="21600" y="13898"/>
                </a:cubicBezTo>
                <a:cubicBezTo>
                  <a:pt x="21600" y="12308"/>
                  <a:pt x="20924" y="10833"/>
                  <a:pt x="19769" y="9608"/>
                </a:cubicBezTo>
                <a:lnTo>
                  <a:pt x="19773" y="9608"/>
                </a:lnTo>
                <a:lnTo>
                  <a:pt x="19761" y="9596"/>
                </a:lnTo>
                <a:cubicBezTo>
                  <a:pt x="19757" y="9593"/>
                  <a:pt x="19757" y="9593"/>
                  <a:pt x="19757" y="9590"/>
                </a:cubicBezTo>
                <a:lnTo>
                  <a:pt x="10804" y="0"/>
                </a:lnTo>
                <a:lnTo>
                  <a:pt x="1835" y="9608"/>
                </a:lnTo>
                <a:lnTo>
                  <a:pt x="1839" y="9608"/>
                </a:lnTo>
                <a:cubicBezTo>
                  <a:pt x="676" y="10833"/>
                  <a:pt x="0" y="12308"/>
                  <a:pt x="0" y="13898"/>
                </a:cubicBezTo>
                <a:close/>
                <a:moveTo>
                  <a:pt x="10800" y="9605"/>
                </a:moveTo>
                <a:cubicBezTo>
                  <a:pt x="14124" y="9605"/>
                  <a:pt x="16816" y="11525"/>
                  <a:pt x="16816" y="13895"/>
                </a:cubicBezTo>
                <a:cubicBezTo>
                  <a:pt x="16816" y="16265"/>
                  <a:pt x="14124" y="18185"/>
                  <a:pt x="10800" y="18185"/>
                </a:cubicBezTo>
                <a:cubicBezTo>
                  <a:pt x="7476" y="18185"/>
                  <a:pt x="4784" y="16265"/>
                  <a:pt x="4784" y="13895"/>
                </a:cubicBezTo>
                <a:cubicBezTo>
                  <a:pt x="4780" y="11527"/>
                  <a:pt x="7476" y="9605"/>
                  <a:pt x="10800" y="9605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62" name="Step 01…"/>
          <p:cNvSpPr txBox="1"/>
          <p:nvPr/>
        </p:nvSpPr>
        <p:spPr>
          <a:xfrm>
            <a:off x="1272255" y="3815678"/>
            <a:ext cx="1745184" cy="11328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leading</a:t>
            </a:r>
          </a:p>
        </p:txBody>
      </p:sp>
      <p:sp>
        <p:nvSpPr>
          <p:cNvPr id="863" name="Step 01…"/>
          <p:cNvSpPr txBox="1"/>
          <p:nvPr/>
        </p:nvSpPr>
        <p:spPr>
          <a:xfrm>
            <a:off x="2657232" y="1909482"/>
            <a:ext cx="1745184" cy="11328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leading</a:t>
            </a:r>
          </a:p>
        </p:txBody>
      </p:sp>
      <p:sp>
        <p:nvSpPr>
          <p:cNvPr id="864" name="Step 01…"/>
          <p:cNvSpPr txBox="1"/>
          <p:nvPr/>
        </p:nvSpPr>
        <p:spPr>
          <a:xfrm>
            <a:off x="4309892" y="3818465"/>
            <a:ext cx="1745185" cy="11328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leading</a:t>
            </a:r>
          </a:p>
        </p:txBody>
      </p:sp>
      <p:sp>
        <p:nvSpPr>
          <p:cNvPr id="865" name="Step 01…"/>
          <p:cNvSpPr txBox="1"/>
          <p:nvPr/>
        </p:nvSpPr>
        <p:spPr>
          <a:xfrm>
            <a:off x="6077405" y="1909482"/>
            <a:ext cx="1745185" cy="11328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leading</a:t>
            </a:r>
          </a:p>
        </p:txBody>
      </p:sp>
      <p:sp>
        <p:nvSpPr>
          <p:cNvPr id="866" name="Step 01…"/>
          <p:cNvSpPr txBox="1"/>
          <p:nvPr/>
        </p:nvSpPr>
        <p:spPr>
          <a:xfrm>
            <a:off x="7822589" y="3815678"/>
            <a:ext cx="1745184" cy="11328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leading</a:t>
            </a:r>
          </a:p>
        </p:txBody>
      </p:sp>
      <p:sp>
        <p:nvSpPr>
          <p:cNvPr id="867" name="Step 01…"/>
          <p:cNvSpPr txBox="1"/>
          <p:nvPr/>
        </p:nvSpPr>
        <p:spPr>
          <a:xfrm>
            <a:off x="9176714" y="1909482"/>
            <a:ext cx="1745184" cy="113284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leading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9" name="Slide Number Placeholder 4"/>
          <p:cNvSpPr txBox="1"/>
          <p:nvPr>
            <p:ph type="sldNum" sz="quarter" idx="2"/>
          </p:nvPr>
        </p:nvSpPr>
        <p:spPr>
          <a:xfrm>
            <a:off x="10761369" y="6121400"/>
            <a:ext cx="160529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870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871" name="Graphic 2"/>
          <p:cNvSpPr/>
          <p:nvPr/>
        </p:nvSpPr>
        <p:spPr>
          <a:xfrm>
            <a:off x="2443223" y="3255663"/>
            <a:ext cx="1082872" cy="1082872"/>
          </a:xfrm>
          <a:prstGeom prst="ellipse">
            <a:avLst/>
          </a:pr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72" name="Graphic 2"/>
          <p:cNvSpPr/>
          <p:nvPr/>
        </p:nvSpPr>
        <p:spPr>
          <a:xfrm>
            <a:off x="4155885" y="3255663"/>
            <a:ext cx="1082872" cy="1082872"/>
          </a:xfrm>
          <a:prstGeom prst="ellipse">
            <a:avLst/>
          </a:pr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73" name="Graphic 2"/>
          <p:cNvSpPr/>
          <p:nvPr/>
        </p:nvSpPr>
        <p:spPr>
          <a:xfrm>
            <a:off x="5874656" y="3255663"/>
            <a:ext cx="1082872" cy="1082872"/>
          </a:xfrm>
          <a:prstGeom prst="ellipse">
            <a:avLst/>
          </a:pr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74" name="Graphic 2"/>
          <p:cNvSpPr/>
          <p:nvPr/>
        </p:nvSpPr>
        <p:spPr>
          <a:xfrm>
            <a:off x="7602717" y="3255663"/>
            <a:ext cx="1082872" cy="1082872"/>
          </a:xfrm>
          <a:prstGeom prst="ellipse">
            <a:avLst/>
          </a:pr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75" name="Graphic 2"/>
          <p:cNvSpPr/>
          <p:nvPr/>
        </p:nvSpPr>
        <p:spPr>
          <a:xfrm>
            <a:off x="9306090" y="3255663"/>
            <a:ext cx="1082872" cy="1082872"/>
          </a:xfrm>
          <a:prstGeom prst="ellipse">
            <a:avLst/>
          </a:pr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76" name="Graphic 2"/>
          <p:cNvSpPr/>
          <p:nvPr/>
        </p:nvSpPr>
        <p:spPr>
          <a:xfrm>
            <a:off x="1996498" y="3712470"/>
            <a:ext cx="1943816" cy="10807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799" y="21600"/>
                </a:moveTo>
                <a:cubicBezTo>
                  <a:pt x="4845" y="21600"/>
                  <a:pt x="0" y="12887"/>
                  <a:pt x="0" y="2176"/>
                </a:cubicBezTo>
                <a:cubicBezTo>
                  <a:pt x="0" y="974"/>
                  <a:pt x="542" y="0"/>
                  <a:pt x="1210" y="0"/>
                </a:cubicBezTo>
                <a:cubicBezTo>
                  <a:pt x="1878" y="0"/>
                  <a:pt x="2420" y="974"/>
                  <a:pt x="2420" y="2176"/>
                </a:cubicBezTo>
                <a:cubicBezTo>
                  <a:pt x="2420" y="10486"/>
                  <a:pt x="6179" y="17248"/>
                  <a:pt x="10800" y="17248"/>
                </a:cubicBezTo>
                <a:cubicBezTo>
                  <a:pt x="15421" y="17248"/>
                  <a:pt x="19180" y="10486"/>
                  <a:pt x="19180" y="2176"/>
                </a:cubicBezTo>
                <a:cubicBezTo>
                  <a:pt x="19180" y="974"/>
                  <a:pt x="19722" y="0"/>
                  <a:pt x="20390" y="0"/>
                </a:cubicBezTo>
                <a:cubicBezTo>
                  <a:pt x="21058" y="0"/>
                  <a:pt x="21600" y="974"/>
                  <a:pt x="21600" y="2176"/>
                </a:cubicBezTo>
                <a:cubicBezTo>
                  <a:pt x="21599" y="12887"/>
                  <a:pt x="16755" y="21600"/>
                  <a:pt x="10799" y="21600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77" name="Graphic 2"/>
          <p:cNvSpPr/>
          <p:nvPr/>
        </p:nvSpPr>
        <p:spPr>
          <a:xfrm>
            <a:off x="3722419" y="2849510"/>
            <a:ext cx="1943817" cy="10807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0390" y="21600"/>
                </a:moveTo>
                <a:cubicBezTo>
                  <a:pt x="19722" y="21600"/>
                  <a:pt x="19180" y="20625"/>
                  <a:pt x="19180" y="19424"/>
                </a:cubicBezTo>
                <a:cubicBezTo>
                  <a:pt x="19180" y="11113"/>
                  <a:pt x="15421" y="4351"/>
                  <a:pt x="10800" y="4351"/>
                </a:cubicBezTo>
                <a:cubicBezTo>
                  <a:pt x="6179" y="4351"/>
                  <a:pt x="2420" y="11113"/>
                  <a:pt x="2420" y="19424"/>
                </a:cubicBezTo>
                <a:cubicBezTo>
                  <a:pt x="2420" y="20625"/>
                  <a:pt x="1878" y="21600"/>
                  <a:pt x="1210" y="21600"/>
                </a:cubicBezTo>
                <a:cubicBezTo>
                  <a:pt x="542" y="21600"/>
                  <a:pt x="0" y="20625"/>
                  <a:pt x="0" y="19424"/>
                </a:cubicBezTo>
                <a:cubicBezTo>
                  <a:pt x="1" y="8714"/>
                  <a:pt x="4846" y="0"/>
                  <a:pt x="10801" y="0"/>
                </a:cubicBezTo>
                <a:cubicBezTo>
                  <a:pt x="16755" y="0"/>
                  <a:pt x="21600" y="8714"/>
                  <a:pt x="21600" y="19424"/>
                </a:cubicBezTo>
                <a:cubicBezTo>
                  <a:pt x="21600" y="20625"/>
                  <a:pt x="21058" y="21600"/>
                  <a:pt x="20390" y="2160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78" name="Graphic 2"/>
          <p:cNvSpPr/>
          <p:nvPr/>
        </p:nvSpPr>
        <p:spPr>
          <a:xfrm>
            <a:off x="5448523" y="3712531"/>
            <a:ext cx="1943816" cy="10807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799" y="21600"/>
                </a:moveTo>
                <a:cubicBezTo>
                  <a:pt x="4845" y="21600"/>
                  <a:pt x="0" y="12886"/>
                  <a:pt x="0" y="2176"/>
                </a:cubicBezTo>
                <a:cubicBezTo>
                  <a:pt x="0" y="975"/>
                  <a:pt x="542" y="0"/>
                  <a:pt x="1210" y="0"/>
                </a:cubicBezTo>
                <a:cubicBezTo>
                  <a:pt x="1878" y="0"/>
                  <a:pt x="2420" y="975"/>
                  <a:pt x="2420" y="2176"/>
                </a:cubicBezTo>
                <a:cubicBezTo>
                  <a:pt x="2420" y="10487"/>
                  <a:pt x="6179" y="17249"/>
                  <a:pt x="10800" y="17249"/>
                </a:cubicBezTo>
                <a:cubicBezTo>
                  <a:pt x="15421" y="17249"/>
                  <a:pt x="19180" y="10487"/>
                  <a:pt x="19180" y="2176"/>
                </a:cubicBezTo>
                <a:cubicBezTo>
                  <a:pt x="19180" y="975"/>
                  <a:pt x="19722" y="0"/>
                  <a:pt x="20390" y="0"/>
                </a:cubicBezTo>
                <a:cubicBezTo>
                  <a:pt x="21058" y="0"/>
                  <a:pt x="21600" y="975"/>
                  <a:pt x="21600" y="2176"/>
                </a:cubicBezTo>
                <a:cubicBezTo>
                  <a:pt x="21599" y="12886"/>
                  <a:pt x="16754" y="21600"/>
                  <a:pt x="10799" y="2160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79" name="Graphic 2"/>
          <p:cNvSpPr/>
          <p:nvPr/>
        </p:nvSpPr>
        <p:spPr>
          <a:xfrm>
            <a:off x="7174445" y="2849510"/>
            <a:ext cx="1943756" cy="10807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9" h="21600" fill="norm" stroke="1" extrusionOk="0">
                <a:moveTo>
                  <a:pt x="20390" y="21600"/>
                </a:moveTo>
                <a:cubicBezTo>
                  <a:pt x="19722" y="21600"/>
                  <a:pt x="19180" y="20625"/>
                  <a:pt x="19180" y="19424"/>
                </a:cubicBezTo>
                <a:cubicBezTo>
                  <a:pt x="19180" y="11113"/>
                  <a:pt x="15421" y="4351"/>
                  <a:pt x="10800" y="4351"/>
                </a:cubicBezTo>
                <a:cubicBezTo>
                  <a:pt x="6179" y="4351"/>
                  <a:pt x="2420" y="11113"/>
                  <a:pt x="2420" y="19424"/>
                </a:cubicBezTo>
                <a:cubicBezTo>
                  <a:pt x="2420" y="20625"/>
                  <a:pt x="1878" y="21600"/>
                  <a:pt x="1210" y="21600"/>
                </a:cubicBezTo>
                <a:cubicBezTo>
                  <a:pt x="542" y="21600"/>
                  <a:pt x="0" y="20625"/>
                  <a:pt x="0" y="19424"/>
                </a:cubicBezTo>
                <a:cubicBezTo>
                  <a:pt x="1" y="8714"/>
                  <a:pt x="4845" y="0"/>
                  <a:pt x="10800" y="0"/>
                </a:cubicBezTo>
                <a:cubicBezTo>
                  <a:pt x="16755" y="0"/>
                  <a:pt x="21599" y="8714"/>
                  <a:pt x="21599" y="19424"/>
                </a:cubicBezTo>
                <a:cubicBezTo>
                  <a:pt x="21600" y="20625"/>
                  <a:pt x="21058" y="21600"/>
                  <a:pt x="20390" y="21600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880" name="Graphic 2"/>
          <p:cNvSpPr/>
          <p:nvPr/>
        </p:nvSpPr>
        <p:spPr>
          <a:xfrm>
            <a:off x="8900548" y="3712531"/>
            <a:ext cx="1943817" cy="10807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799" y="21600"/>
                </a:moveTo>
                <a:cubicBezTo>
                  <a:pt x="4845" y="21600"/>
                  <a:pt x="0" y="12886"/>
                  <a:pt x="0" y="2176"/>
                </a:cubicBezTo>
                <a:cubicBezTo>
                  <a:pt x="0" y="975"/>
                  <a:pt x="542" y="0"/>
                  <a:pt x="1210" y="0"/>
                </a:cubicBezTo>
                <a:cubicBezTo>
                  <a:pt x="1878" y="0"/>
                  <a:pt x="2420" y="975"/>
                  <a:pt x="2420" y="2176"/>
                </a:cubicBezTo>
                <a:cubicBezTo>
                  <a:pt x="2420" y="10487"/>
                  <a:pt x="6179" y="17249"/>
                  <a:pt x="10800" y="17249"/>
                </a:cubicBezTo>
                <a:cubicBezTo>
                  <a:pt x="15421" y="17249"/>
                  <a:pt x="19180" y="10487"/>
                  <a:pt x="19180" y="2176"/>
                </a:cubicBezTo>
                <a:cubicBezTo>
                  <a:pt x="19180" y="975"/>
                  <a:pt x="19722" y="0"/>
                  <a:pt x="20390" y="0"/>
                </a:cubicBezTo>
                <a:cubicBezTo>
                  <a:pt x="21058" y="0"/>
                  <a:pt x="21600" y="975"/>
                  <a:pt x="21600" y="2176"/>
                </a:cubicBezTo>
                <a:cubicBezTo>
                  <a:pt x="21599" y="12886"/>
                  <a:pt x="16754" y="21600"/>
                  <a:pt x="10799" y="21600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885" name="Graphic 2"/>
          <p:cNvGrpSpPr/>
          <p:nvPr/>
        </p:nvGrpSpPr>
        <p:grpSpPr>
          <a:xfrm>
            <a:off x="2811187" y="3588797"/>
            <a:ext cx="388556" cy="388690"/>
            <a:chOff x="0" y="0"/>
            <a:chExt cx="388555" cy="388688"/>
          </a:xfrm>
        </p:grpSpPr>
        <p:sp>
          <p:nvSpPr>
            <p:cNvPr id="881" name="Graphic 2"/>
            <p:cNvSpPr/>
            <p:nvPr/>
          </p:nvSpPr>
          <p:spPr>
            <a:xfrm>
              <a:off x="-1" y="46193"/>
              <a:ext cx="182577" cy="2840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0255" y="0"/>
                  </a:moveTo>
                  <a:cubicBezTo>
                    <a:pt x="9058" y="0"/>
                    <a:pt x="0" y="5823"/>
                    <a:pt x="0" y="13021"/>
                  </a:cubicBezTo>
                  <a:cubicBezTo>
                    <a:pt x="0" y="16209"/>
                    <a:pt x="1771" y="19225"/>
                    <a:pt x="5010" y="21600"/>
                  </a:cubicBezTo>
                  <a:cubicBezTo>
                    <a:pt x="5118" y="21530"/>
                    <a:pt x="21441" y="11037"/>
                    <a:pt x="21600" y="10935"/>
                  </a:cubicBezTo>
                  <a:cubicBezTo>
                    <a:pt x="21600" y="9694"/>
                    <a:pt x="21600" y="2124"/>
                    <a:pt x="21600" y="869"/>
                  </a:cubicBezTo>
                  <a:cubicBezTo>
                    <a:pt x="21600" y="390"/>
                    <a:pt x="21000" y="0"/>
                    <a:pt x="20255" y="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82" name="Graphic 2"/>
            <p:cNvSpPr/>
            <p:nvPr/>
          </p:nvSpPr>
          <p:spPr>
            <a:xfrm>
              <a:off x="58413" y="228893"/>
              <a:ext cx="117441" cy="1597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46" fill="norm" stroke="1" extrusionOk="0">
                  <a:moveTo>
                    <a:pt x="21600" y="21436"/>
                  </a:moveTo>
                  <a:lnTo>
                    <a:pt x="21600" y="0"/>
                  </a:lnTo>
                  <a:lnTo>
                    <a:pt x="0" y="15761"/>
                  </a:lnTo>
                  <a:cubicBezTo>
                    <a:pt x="6125" y="19673"/>
                    <a:pt x="13857" y="21600"/>
                    <a:pt x="21600" y="2143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83" name="Graphic 2"/>
            <p:cNvSpPr/>
            <p:nvPr/>
          </p:nvSpPr>
          <p:spPr>
            <a:xfrm>
              <a:off x="198645" y="206039"/>
              <a:ext cx="143838" cy="1804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9884" y="0"/>
                  </a:moveTo>
                  <a:lnTo>
                    <a:pt x="9" y="0"/>
                  </a:lnTo>
                  <a:lnTo>
                    <a:pt x="0" y="21600"/>
                  </a:lnTo>
                  <a:cubicBezTo>
                    <a:pt x="5285" y="20927"/>
                    <a:pt x="10185" y="18952"/>
                    <a:pt x="14067" y="15858"/>
                  </a:cubicBezTo>
                  <a:cubicBezTo>
                    <a:pt x="18921" y="11989"/>
                    <a:pt x="21600" y="6839"/>
                    <a:pt x="21600" y="1360"/>
                  </a:cubicBezTo>
                  <a:cubicBezTo>
                    <a:pt x="21591" y="614"/>
                    <a:pt x="20829" y="0"/>
                    <a:pt x="19884" y="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84" name="Graphic 2"/>
            <p:cNvSpPr/>
            <p:nvPr/>
          </p:nvSpPr>
          <p:spPr>
            <a:xfrm>
              <a:off x="205978" y="-1"/>
              <a:ext cx="182578" cy="1825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600" fill="norm" stroke="1" extrusionOk="0">
                  <a:moveTo>
                    <a:pt x="15667" y="5935"/>
                  </a:moveTo>
                  <a:cubicBezTo>
                    <a:pt x="11844" y="2111"/>
                    <a:pt x="6757" y="0"/>
                    <a:pt x="1344" y="0"/>
                  </a:cubicBezTo>
                  <a:cubicBezTo>
                    <a:pt x="600" y="0"/>
                    <a:pt x="0" y="600"/>
                    <a:pt x="0" y="1345"/>
                  </a:cubicBezTo>
                  <a:lnTo>
                    <a:pt x="0" y="20255"/>
                  </a:lnTo>
                  <a:cubicBezTo>
                    <a:pt x="0" y="21000"/>
                    <a:pt x="600" y="21600"/>
                    <a:pt x="1344" y="21600"/>
                  </a:cubicBezTo>
                  <a:lnTo>
                    <a:pt x="20249" y="21600"/>
                  </a:lnTo>
                  <a:cubicBezTo>
                    <a:pt x="20993" y="21600"/>
                    <a:pt x="21593" y="21000"/>
                    <a:pt x="21593" y="20255"/>
                  </a:cubicBezTo>
                  <a:cubicBezTo>
                    <a:pt x="21600" y="14848"/>
                    <a:pt x="19490" y="9766"/>
                    <a:pt x="15667" y="5935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886" name="Graphic 2"/>
          <p:cNvSpPr/>
          <p:nvPr/>
        </p:nvSpPr>
        <p:spPr>
          <a:xfrm>
            <a:off x="4535885" y="3626070"/>
            <a:ext cx="371936" cy="3533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8" h="21600" fill="norm" stroke="1" extrusionOk="0">
                <a:moveTo>
                  <a:pt x="10782" y="0"/>
                </a:moveTo>
                <a:cubicBezTo>
                  <a:pt x="4837" y="0"/>
                  <a:pt x="0" y="4591"/>
                  <a:pt x="0" y="10232"/>
                </a:cubicBezTo>
                <a:cubicBezTo>
                  <a:pt x="0" y="12205"/>
                  <a:pt x="592" y="14114"/>
                  <a:pt x="1715" y="15765"/>
                </a:cubicBezTo>
                <a:cubicBezTo>
                  <a:pt x="1502" y="18242"/>
                  <a:pt x="932" y="20080"/>
                  <a:pt x="106" y="20954"/>
                </a:cubicBezTo>
                <a:cubicBezTo>
                  <a:pt x="-4" y="21070"/>
                  <a:pt x="-32" y="21245"/>
                  <a:pt x="39" y="21391"/>
                </a:cubicBezTo>
                <a:cubicBezTo>
                  <a:pt x="99" y="21522"/>
                  <a:pt x="227" y="21600"/>
                  <a:pt x="361" y="21600"/>
                </a:cubicBezTo>
                <a:cubicBezTo>
                  <a:pt x="379" y="21600"/>
                  <a:pt x="393" y="21600"/>
                  <a:pt x="411" y="21596"/>
                </a:cubicBezTo>
                <a:cubicBezTo>
                  <a:pt x="556" y="21574"/>
                  <a:pt x="3937" y="21062"/>
                  <a:pt x="6385" y="19572"/>
                </a:cubicBezTo>
                <a:cubicBezTo>
                  <a:pt x="7774" y="20162"/>
                  <a:pt x="9252" y="20461"/>
                  <a:pt x="10786" y="20461"/>
                </a:cubicBezTo>
                <a:cubicBezTo>
                  <a:pt x="16731" y="20461"/>
                  <a:pt x="21568" y="15869"/>
                  <a:pt x="21568" y="10228"/>
                </a:cubicBezTo>
                <a:cubicBezTo>
                  <a:pt x="21564" y="4587"/>
                  <a:pt x="16728" y="0"/>
                  <a:pt x="10782" y="0"/>
                </a:cubicBezTo>
                <a:close/>
                <a:moveTo>
                  <a:pt x="5751" y="11745"/>
                </a:moveTo>
                <a:cubicBezTo>
                  <a:pt x="4957" y="11745"/>
                  <a:pt x="4312" y="11065"/>
                  <a:pt x="4312" y="10228"/>
                </a:cubicBezTo>
                <a:cubicBezTo>
                  <a:pt x="4312" y="9392"/>
                  <a:pt x="4957" y="8712"/>
                  <a:pt x="5751" y="8712"/>
                </a:cubicBezTo>
                <a:cubicBezTo>
                  <a:pt x="6544" y="8712"/>
                  <a:pt x="7189" y="9392"/>
                  <a:pt x="7189" y="10228"/>
                </a:cubicBezTo>
                <a:cubicBezTo>
                  <a:pt x="7189" y="11065"/>
                  <a:pt x="6544" y="11745"/>
                  <a:pt x="5751" y="11745"/>
                </a:cubicBezTo>
                <a:close/>
                <a:moveTo>
                  <a:pt x="10782" y="11745"/>
                </a:moveTo>
                <a:cubicBezTo>
                  <a:pt x="9988" y="11745"/>
                  <a:pt x="9344" y="11065"/>
                  <a:pt x="9344" y="10228"/>
                </a:cubicBezTo>
                <a:cubicBezTo>
                  <a:pt x="9344" y="9392"/>
                  <a:pt x="9988" y="8712"/>
                  <a:pt x="10782" y="8712"/>
                </a:cubicBezTo>
                <a:cubicBezTo>
                  <a:pt x="11576" y="8712"/>
                  <a:pt x="12221" y="9392"/>
                  <a:pt x="12221" y="10228"/>
                </a:cubicBezTo>
                <a:cubicBezTo>
                  <a:pt x="12221" y="11065"/>
                  <a:pt x="11576" y="11745"/>
                  <a:pt x="10782" y="11745"/>
                </a:cubicBezTo>
                <a:close/>
                <a:moveTo>
                  <a:pt x="15814" y="11745"/>
                </a:moveTo>
                <a:cubicBezTo>
                  <a:pt x="15020" y="11745"/>
                  <a:pt x="14375" y="11065"/>
                  <a:pt x="14375" y="10228"/>
                </a:cubicBezTo>
                <a:cubicBezTo>
                  <a:pt x="14375" y="9392"/>
                  <a:pt x="15020" y="8712"/>
                  <a:pt x="15814" y="8712"/>
                </a:cubicBezTo>
                <a:cubicBezTo>
                  <a:pt x="16607" y="8712"/>
                  <a:pt x="17252" y="9392"/>
                  <a:pt x="17252" y="10228"/>
                </a:cubicBezTo>
                <a:cubicBezTo>
                  <a:pt x="17252" y="11065"/>
                  <a:pt x="16607" y="11745"/>
                  <a:pt x="15814" y="11745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889" name="Graphic 2"/>
          <p:cNvGrpSpPr/>
          <p:nvPr/>
        </p:nvGrpSpPr>
        <p:grpSpPr>
          <a:xfrm>
            <a:off x="6205225" y="3628087"/>
            <a:ext cx="439212" cy="384912"/>
            <a:chOff x="0" y="0"/>
            <a:chExt cx="439211" cy="384911"/>
          </a:xfrm>
        </p:grpSpPr>
        <p:sp>
          <p:nvSpPr>
            <p:cNvPr id="887" name="Graphic 2"/>
            <p:cNvSpPr/>
            <p:nvPr/>
          </p:nvSpPr>
          <p:spPr>
            <a:xfrm>
              <a:off x="-1" y="-1"/>
              <a:ext cx="316577" cy="28515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329" fill="norm" stroke="1" extrusionOk="0">
                  <a:moveTo>
                    <a:pt x="20720" y="0"/>
                  </a:moveTo>
                  <a:lnTo>
                    <a:pt x="3389" y="0"/>
                  </a:lnTo>
                  <a:cubicBezTo>
                    <a:pt x="1522" y="0"/>
                    <a:pt x="0" y="1668"/>
                    <a:pt x="0" y="3716"/>
                  </a:cubicBezTo>
                  <a:lnTo>
                    <a:pt x="0" y="20366"/>
                  </a:lnTo>
                  <a:cubicBezTo>
                    <a:pt x="0" y="21157"/>
                    <a:pt x="813" y="21600"/>
                    <a:pt x="1388" y="21148"/>
                  </a:cubicBezTo>
                  <a:lnTo>
                    <a:pt x="6216" y="17372"/>
                  </a:lnTo>
                  <a:cubicBezTo>
                    <a:pt x="6620" y="17057"/>
                    <a:pt x="7096" y="16888"/>
                    <a:pt x="7596" y="16888"/>
                  </a:cubicBezTo>
                  <a:lnTo>
                    <a:pt x="18211" y="16888"/>
                  </a:lnTo>
                  <a:cubicBezTo>
                    <a:pt x="20078" y="16888"/>
                    <a:pt x="21600" y="15220"/>
                    <a:pt x="21600" y="13172"/>
                  </a:cubicBezTo>
                  <a:lnTo>
                    <a:pt x="21600" y="960"/>
                  </a:lnTo>
                  <a:cubicBezTo>
                    <a:pt x="21600" y="434"/>
                    <a:pt x="21208" y="0"/>
                    <a:pt x="20720" y="0"/>
                  </a:cubicBezTo>
                  <a:close/>
                  <a:moveTo>
                    <a:pt x="16460" y="11659"/>
                  </a:moveTo>
                  <a:lnTo>
                    <a:pt x="6316" y="11659"/>
                  </a:lnTo>
                  <a:cubicBezTo>
                    <a:pt x="5833" y="11659"/>
                    <a:pt x="5437" y="11230"/>
                    <a:pt x="5437" y="10695"/>
                  </a:cubicBezTo>
                  <a:cubicBezTo>
                    <a:pt x="5437" y="10165"/>
                    <a:pt x="5828" y="9731"/>
                    <a:pt x="6316" y="9731"/>
                  </a:cubicBezTo>
                  <a:lnTo>
                    <a:pt x="16460" y="9731"/>
                  </a:lnTo>
                  <a:cubicBezTo>
                    <a:pt x="16943" y="9731"/>
                    <a:pt x="17339" y="10160"/>
                    <a:pt x="17339" y="10695"/>
                  </a:cubicBezTo>
                  <a:cubicBezTo>
                    <a:pt x="17335" y="11230"/>
                    <a:pt x="16943" y="11659"/>
                    <a:pt x="16460" y="11659"/>
                  </a:cubicBezTo>
                  <a:close/>
                  <a:moveTo>
                    <a:pt x="16460" y="7166"/>
                  </a:moveTo>
                  <a:lnTo>
                    <a:pt x="6316" y="7166"/>
                  </a:lnTo>
                  <a:cubicBezTo>
                    <a:pt x="5833" y="7166"/>
                    <a:pt x="5437" y="6737"/>
                    <a:pt x="5437" y="6202"/>
                  </a:cubicBezTo>
                  <a:cubicBezTo>
                    <a:pt x="5437" y="5672"/>
                    <a:pt x="5828" y="5238"/>
                    <a:pt x="6316" y="5238"/>
                  </a:cubicBezTo>
                  <a:lnTo>
                    <a:pt x="16460" y="5238"/>
                  </a:lnTo>
                  <a:cubicBezTo>
                    <a:pt x="16943" y="5238"/>
                    <a:pt x="17339" y="5667"/>
                    <a:pt x="17339" y="6202"/>
                  </a:cubicBezTo>
                  <a:cubicBezTo>
                    <a:pt x="17335" y="6737"/>
                    <a:pt x="16943" y="7166"/>
                    <a:pt x="16460" y="716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88" name="Graphic 2"/>
            <p:cNvSpPr/>
            <p:nvPr/>
          </p:nvSpPr>
          <p:spPr>
            <a:xfrm>
              <a:off x="122634" y="99780"/>
              <a:ext cx="316577" cy="28513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327" fill="norm" stroke="1" extrusionOk="0">
                  <a:moveTo>
                    <a:pt x="21600" y="3716"/>
                  </a:moveTo>
                  <a:lnTo>
                    <a:pt x="21600" y="20366"/>
                  </a:lnTo>
                  <a:cubicBezTo>
                    <a:pt x="21600" y="21148"/>
                    <a:pt x="20791" y="21600"/>
                    <a:pt x="20212" y="21148"/>
                  </a:cubicBezTo>
                  <a:lnTo>
                    <a:pt x="15384" y="17372"/>
                  </a:lnTo>
                  <a:cubicBezTo>
                    <a:pt x="14980" y="17057"/>
                    <a:pt x="14504" y="16888"/>
                    <a:pt x="14004" y="16888"/>
                  </a:cubicBezTo>
                  <a:lnTo>
                    <a:pt x="3389" y="16888"/>
                  </a:lnTo>
                  <a:cubicBezTo>
                    <a:pt x="1522" y="16888"/>
                    <a:pt x="0" y="15220"/>
                    <a:pt x="0" y="13172"/>
                  </a:cubicBezTo>
                  <a:lnTo>
                    <a:pt x="0" y="11348"/>
                  </a:lnTo>
                  <a:lnTo>
                    <a:pt x="9843" y="11348"/>
                  </a:lnTo>
                  <a:cubicBezTo>
                    <a:pt x="12678" y="11348"/>
                    <a:pt x="14988" y="8821"/>
                    <a:pt x="14988" y="5709"/>
                  </a:cubicBezTo>
                  <a:lnTo>
                    <a:pt x="14988" y="0"/>
                  </a:lnTo>
                  <a:lnTo>
                    <a:pt x="18211" y="0"/>
                  </a:lnTo>
                  <a:cubicBezTo>
                    <a:pt x="20078" y="0"/>
                    <a:pt x="21600" y="1668"/>
                    <a:pt x="21600" y="371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894" name="Graphic 2"/>
          <p:cNvGrpSpPr/>
          <p:nvPr/>
        </p:nvGrpSpPr>
        <p:grpSpPr>
          <a:xfrm>
            <a:off x="7998176" y="3607556"/>
            <a:ext cx="380658" cy="380552"/>
            <a:chOff x="0" y="0"/>
            <a:chExt cx="380656" cy="380550"/>
          </a:xfrm>
        </p:grpSpPr>
        <p:sp>
          <p:nvSpPr>
            <p:cNvPr id="890" name="Graphic 2"/>
            <p:cNvSpPr/>
            <p:nvPr/>
          </p:nvSpPr>
          <p:spPr>
            <a:xfrm>
              <a:off x="313694" y="89960"/>
              <a:ext cx="66940" cy="446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30" h="20187" fill="norm" stroke="1" extrusionOk="0">
                  <a:moveTo>
                    <a:pt x="20266" y="2786"/>
                  </a:moveTo>
                  <a:cubicBezTo>
                    <a:pt x="19419" y="297"/>
                    <a:pt x="17348" y="-699"/>
                    <a:pt x="15653" y="518"/>
                  </a:cubicBezTo>
                  <a:lnTo>
                    <a:pt x="1905" y="10612"/>
                  </a:lnTo>
                  <a:cubicBezTo>
                    <a:pt x="211" y="11857"/>
                    <a:pt x="-486" y="14899"/>
                    <a:pt x="361" y="17389"/>
                  </a:cubicBezTo>
                  <a:cubicBezTo>
                    <a:pt x="1208" y="19878"/>
                    <a:pt x="3261" y="20901"/>
                    <a:pt x="4975" y="19656"/>
                  </a:cubicBezTo>
                  <a:lnTo>
                    <a:pt x="18722" y="9561"/>
                  </a:lnTo>
                  <a:cubicBezTo>
                    <a:pt x="20436" y="8317"/>
                    <a:pt x="21114" y="5302"/>
                    <a:pt x="20266" y="278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91" name="Graphic 2"/>
            <p:cNvSpPr/>
            <p:nvPr/>
          </p:nvSpPr>
          <p:spPr>
            <a:xfrm>
              <a:off x="313744" y="201436"/>
              <a:ext cx="66913" cy="446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40" h="20178" fill="norm" stroke="1" extrusionOk="0">
                  <a:moveTo>
                    <a:pt x="18742" y="10617"/>
                  </a:moveTo>
                  <a:lnTo>
                    <a:pt x="4983" y="535"/>
                  </a:lnTo>
                  <a:cubicBezTo>
                    <a:pt x="3286" y="-708"/>
                    <a:pt x="1213" y="286"/>
                    <a:pt x="365" y="2800"/>
                  </a:cubicBezTo>
                  <a:cubicBezTo>
                    <a:pt x="-483" y="5286"/>
                    <a:pt x="195" y="8324"/>
                    <a:pt x="1910" y="9567"/>
                  </a:cubicBezTo>
                  <a:lnTo>
                    <a:pt x="15670" y="19649"/>
                  </a:lnTo>
                  <a:cubicBezTo>
                    <a:pt x="17385" y="20892"/>
                    <a:pt x="19440" y="19870"/>
                    <a:pt x="20288" y="17384"/>
                  </a:cubicBezTo>
                  <a:cubicBezTo>
                    <a:pt x="21117" y="14898"/>
                    <a:pt x="20438" y="11888"/>
                    <a:pt x="18742" y="10617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92" name="Graphic 2"/>
            <p:cNvSpPr/>
            <p:nvPr/>
          </p:nvSpPr>
          <p:spPr>
            <a:xfrm>
              <a:off x="-1" y="0"/>
              <a:ext cx="289815" cy="3805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600" fill="norm" stroke="1" extrusionOk="0">
                  <a:moveTo>
                    <a:pt x="19110" y="10210"/>
                  </a:moveTo>
                  <a:lnTo>
                    <a:pt x="6651" y="10210"/>
                  </a:lnTo>
                  <a:lnTo>
                    <a:pt x="6651" y="6961"/>
                  </a:lnTo>
                  <a:cubicBezTo>
                    <a:pt x="6651" y="5216"/>
                    <a:pt x="8513" y="3798"/>
                    <a:pt x="10802" y="3798"/>
                  </a:cubicBezTo>
                  <a:cubicBezTo>
                    <a:pt x="13092" y="3798"/>
                    <a:pt x="14954" y="5216"/>
                    <a:pt x="14954" y="6961"/>
                  </a:cubicBezTo>
                  <a:lnTo>
                    <a:pt x="14954" y="8227"/>
                  </a:lnTo>
                  <a:cubicBezTo>
                    <a:pt x="14954" y="8577"/>
                    <a:pt x="15327" y="8858"/>
                    <a:pt x="15782" y="8858"/>
                  </a:cubicBezTo>
                  <a:lnTo>
                    <a:pt x="19105" y="8858"/>
                  </a:lnTo>
                  <a:cubicBezTo>
                    <a:pt x="19565" y="8858"/>
                    <a:pt x="19934" y="8573"/>
                    <a:pt x="19934" y="8227"/>
                  </a:cubicBezTo>
                  <a:lnTo>
                    <a:pt x="19934" y="6961"/>
                  </a:lnTo>
                  <a:cubicBezTo>
                    <a:pt x="19934" y="3121"/>
                    <a:pt x="15837" y="0"/>
                    <a:pt x="10798" y="0"/>
                  </a:cubicBezTo>
                  <a:cubicBezTo>
                    <a:pt x="5759" y="0"/>
                    <a:pt x="1662" y="3121"/>
                    <a:pt x="1662" y="6961"/>
                  </a:cubicBezTo>
                  <a:lnTo>
                    <a:pt x="1662" y="10325"/>
                  </a:lnTo>
                  <a:cubicBezTo>
                    <a:pt x="696" y="10588"/>
                    <a:pt x="0" y="11282"/>
                    <a:pt x="0" y="12107"/>
                  </a:cubicBezTo>
                  <a:lnTo>
                    <a:pt x="0" y="19703"/>
                  </a:lnTo>
                  <a:cubicBezTo>
                    <a:pt x="0" y="20750"/>
                    <a:pt x="1120" y="21600"/>
                    <a:pt x="2490" y="21600"/>
                  </a:cubicBezTo>
                  <a:lnTo>
                    <a:pt x="19101" y="21600"/>
                  </a:lnTo>
                  <a:cubicBezTo>
                    <a:pt x="20476" y="21600"/>
                    <a:pt x="21591" y="20747"/>
                    <a:pt x="21591" y="19703"/>
                  </a:cubicBezTo>
                  <a:lnTo>
                    <a:pt x="21591" y="12107"/>
                  </a:lnTo>
                  <a:cubicBezTo>
                    <a:pt x="21600" y="11064"/>
                    <a:pt x="20485" y="10210"/>
                    <a:pt x="19110" y="10210"/>
                  </a:cubicBezTo>
                  <a:close/>
                  <a:moveTo>
                    <a:pt x="11635" y="16425"/>
                  </a:moveTo>
                  <a:lnTo>
                    <a:pt x="11635" y="18440"/>
                  </a:lnTo>
                  <a:cubicBezTo>
                    <a:pt x="11635" y="18791"/>
                    <a:pt x="11262" y="19072"/>
                    <a:pt x="10807" y="19072"/>
                  </a:cubicBezTo>
                  <a:cubicBezTo>
                    <a:pt x="10352" y="19072"/>
                    <a:pt x="9978" y="18787"/>
                    <a:pt x="9978" y="18440"/>
                  </a:cubicBezTo>
                  <a:lnTo>
                    <a:pt x="9978" y="16425"/>
                  </a:lnTo>
                  <a:cubicBezTo>
                    <a:pt x="9013" y="16162"/>
                    <a:pt x="8317" y="15468"/>
                    <a:pt x="8317" y="14643"/>
                  </a:cubicBezTo>
                  <a:cubicBezTo>
                    <a:pt x="8317" y="13595"/>
                    <a:pt x="9437" y="12746"/>
                    <a:pt x="10807" y="12746"/>
                  </a:cubicBezTo>
                  <a:cubicBezTo>
                    <a:pt x="12177" y="12746"/>
                    <a:pt x="13297" y="13599"/>
                    <a:pt x="13297" y="14643"/>
                  </a:cubicBezTo>
                  <a:cubicBezTo>
                    <a:pt x="13297" y="15465"/>
                    <a:pt x="12600" y="16162"/>
                    <a:pt x="11635" y="16425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93" name="Graphic 2"/>
            <p:cNvSpPr/>
            <p:nvPr/>
          </p:nvSpPr>
          <p:spPr>
            <a:xfrm>
              <a:off x="313765" y="156852"/>
              <a:ext cx="66848" cy="222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007" y="0"/>
                  </a:moveTo>
                  <a:lnTo>
                    <a:pt x="3593" y="0"/>
                  </a:lnTo>
                  <a:cubicBezTo>
                    <a:pt x="1599" y="0"/>
                    <a:pt x="0" y="4866"/>
                    <a:pt x="0" y="10800"/>
                  </a:cubicBezTo>
                  <a:cubicBezTo>
                    <a:pt x="0" y="16793"/>
                    <a:pt x="1619" y="21600"/>
                    <a:pt x="3593" y="21600"/>
                  </a:cubicBezTo>
                  <a:lnTo>
                    <a:pt x="18007" y="21600"/>
                  </a:lnTo>
                  <a:cubicBezTo>
                    <a:pt x="20001" y="21600"/>
                    <a:pt x="21600" y="16734"/>
                    <a:pt x="21600" y="10800"/>
                  </a:cubicBezTo>
                  <a:cubicBezTo>
                    <a:pt x="21600" y="4866"/>
                    <a:pt x="20001" y="0"/>
                    <a:pt x="18007" y="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897" name="Graphic 2"/>
          <p:cNvGrpSpPr/>
          <p:nvPr/>
        </p:nvGrpSpPr>
        <p:grpSpPr>
          <a:xfrm>
            <a:off x="9660856" y="3640185"/>
            <a:ext cx="376825" cy="338421"/>
            <a:chOff x="0" y="0"/>
            <a:chExt cx="376823" cy="338419"/>
          </a:xfrm>
        </p:grpSpPr>
        <p:sp>
          <p:nvSpPr>
            <p:cNvPr id="895" name="Graphic 2"/>
            <p:cNvSpPr/>
            <p:nvPr/>
          </p:nvSpPr>
          <p:spPr>
            <a:xfrm>
              <a:off x="0" y="0"/>
              <a:ext cx="376824" cy="3384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09" fill="norm" stroke="1" extrusionOk="0">
                  <a:moveTo>
                    <a:pt x="17751" y="0"/>
                  </a:moveTo>
                  <a:lnTo>
                    <a:pt x="3849" y="0"/>
                  </a:lnTo>
                  <a:cubicBezTo>
                    <a:pt x="1727" y="0"/>
                    <a:pt x="0" y="1915"/>
                    <a:pt x="0" y="4268"/>
                  </a:cubicBezTo>
                  <a:lnTo>
                    <a:pt x="0" y="12645"/>
                  </a:lnTo>
                  <a:cubicBezTo>
                    <a:pt x="0" y="14998"/>
                    <a:pt x="1727" y="16913"/>
                    <a:pt x="3849" y="16913"/>
                  </a:cubicBezTo>
                  <a:lnTo>
                    <a:pt x="7310" y="16913"/>
                  </a:lnTo>
                  <a:lnTo>
                    <a:pt x="10297" y="21235"/>
                  </a:lnTo>
                  <a:cubicBezTo>
                    <a:pt x="10550" y="21600"/>
                    <a:pt x="11050" y="21600"/>
                    <a:pt x="11303" y="21235"/>
                  </a:cubicBezTo>
                  <a:lnTo>
                    <a:pt x="14290" y="16913"/>
                  </a:lnTo>
                  <a:lnTo>
                    <a:pt x="17751" y="16913"/>
                  </a:lnTo>
                  <a:cubicBezTo>
                    <a:pt x="19873" y="16913"/>
                    <a:pt x="21600" y="14998"/>
                    <a:pt x="21600" y="12645"/>
                  </a:cubicBezTo>
                  <a:lnTo>
                    <a:pt x="21600" y="4268"/>
                  </a:lnTo>
                  <a:cubicBezTo>
                    <a:pt x="21600" y="1915"/>
                    <a:pt x="19873" y="0"/>
                    <a:pt x="17751" y="0"/>
                  </a:cubicBezTo>
                  <a:close/>
                  <a:moveTo>
                    <a:pt x="15232" y="9499"/>
                  </a:moveTo>
                  <a:lnTo>
                    <a:pt x="11247" y="13918"/>
                  </a:lnTo>
                  <a:cubicBezTo>
                    <a:pt x="11001" y="14194"/>
                    <a:pt x="10599" y="14194"/>
                    <a:pt x="10353" y="13918"/>
                  </a:cubicBezTo>
                  <a:lnTo>
                    <a:pt x="6368" y="9499"/>
                  </a:lnTo>
                  <a:cubicBezTo>
                    <a:pt x="5177" y="8179"/>
                    <a:pt x="5177" y="6039"/>
                    <a:pt x="6368" y="4718"/>
                  </a:cubicBezTo>
                  <a:cubicBezTo>
                    <a:pt x="7555" y="3402"/>
                    <a:pt x="9492" y="3402"/>
                    <a:pt x="10679" y="4718"/>
                  </a:cubicBezTo>
                  <a:lnTo>
                    <a:pt x="10798" y="4850"/>
                  </a:lnTo>
                  <a:lnTo>
                    <a:pt x="10917" y="4718"/>
                  </a:lnTo>
                  <a:cubicBezTo>
                    <a:pt x="11492" y="4078"/>
                    <a:pt x="12259" y="3728"/>
                    <a:pt x="13071" y="3728"/>
                  </a:cubicBezTo>
                  <a:cubicBezTo>
                    <a:pt x="13887" y="3728"/>
                    <a:pt x="14651" y="4082"/>
                    <a:pt x="15229" y="4718"/>
                  </a:cubicBezTo>
                  <a:cubicBezTo>
                    <a:pt x="16423" y="6035"/>
                    <a:pt x="16423" y="8183"/>
                    <a:pt x="15232" y="9499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896" name="Graphic 2"/>
            <p:cNvSpPr/>
            <p:nvPr/>
          </p:nvSpPr>
          <p:spPr>
            <a:xfrm>
              <a:off x="117597" y="80777"/>
              <a:ext cx="141694" cy="1148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8837" h="21589" fill="norm" stroke="1" extrusionOk="0">
                  <a:moveTo>
                    <a:pt x="17623" y="9985"/>
                  </a:moveTo>
                  <a:lnTo>
                    <a:pt x="9419" y="21589"/>
                  </a:lnTo>
                  <a:lnTo>
                    <a:pt x="1214" y="9985"/>
                  </a:lnTo>
                  <a:cubicBezTo>
                    <a:pt x="-1369" y="6331"/>
                    <a:pt x="434" y="0"/>
                    <a:pt x="4139" y="0"/>
                  </a:cubicBezTo>
                  <a:cubicBezTo>
                    <a:pt x="5243" y="0"/>
                    <a:pt x="6283" y="610"/>
                    <a:pt x="7063" y="1712"/>
                  </a:cubicBezTo>
                  <a:lnTo>
                    <a:pt x="8379" y="3574"/>
                  </a:lnTo>
                  <a:cubicBezTo>
                    <a:pt x="8948" y="4390"/>
                    <a:pt x="9882" y="4390"/>
                    <a:pt x="10450" y="3574"/>
                  </a:cubicBezTo>
                  <a:lnTo>
                    <a:pt x="11767" y="1712"/>
                  </a:lnTo>
                  <a:cubicBezTo>
                    <a:pt x="12546" y="610"/>
                    <a:pt x="13586" y="0"/>
                    <a:pt x="14691" y="0"/>
                  </a:cubicBezTo>
                  <a:cubicBezTo>
                    <a:pt x="18355" y="-11"/>
                    <a:pt x="20231" y="6297"/>
                    <a:pt x="17623" y="9985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898" name="TextBox 82"/>
          <p:cNvSpPr txBox="1"/>
          <p:nvPr/>
        </p:nvSpPr>
        <p:spPr>
          <a:xfrm>
            <a:off x="2101283" y="2085711"/>
            <a:ext cx="1734245" cy="8818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below.</a:t>
            </a:r>
          </a:p>
        </p:txBody>
      </p:sp>
      <p:sp>
        <p:nvSpPr>
          <p:cNvPr id="899" name="TextBox 83"/>
          <p:cNvSpPr txBox="1"/>
          <p:nvPr/>
        </p:nvSpPr>
        <p:spPr>
          <a:xfrm>
            <a:off x="5548970" y="2085711"/>
            <a:ext cx="1734245" cy="8818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03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below.</a:t>
            </a:r>
          </a:p>
        </p:txBody>
      </p:sp>
      <p:sp>
        <p:nvSpPr>
          <p:cNvPr id="900" name="TextBox 84"/>
          <p:cNvSpPr txBox="1"/>
          <p:nvPr/>
        </p:nvSpPr>
        <p:spPr>
          <a:xfrm>
            <a:off x="8980403" y="2085711"/>
            <a:ext cx="1734245" cy="8818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05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below.</a:t>
            </a:r>
          </a:p>
        </p:txBody>
      </p:sp>
      <p:sp>
        <p:nvSpPr>
          <p:cNvPr id="901" name="TextBox 85"/>
          <p:cNvSpPr txBox="1"/>
          <p:nvPr/>
        </p:nvSpPr>
        <p:spPr>
          <a:xfrm>
            <a:off x="3854730" y="4705199"/>
            <a:ext cx="1734245" cy="88188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02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below.</a:t>
            </a:r>
          </a:p>
        </p:txBody>
      </p:sp>
      <p:sp>
        <p:nvSpPr>
          <p:cNvPr id="902" name="TextBox 86"/>
          <p:cNvSpPr txBox="1"/>
          <p:nvPr/>
        </p:nvSpPr>
        <p:spPr>
          <a:xfrm>
            <a:off x="7337918" y="4705199"/>
            <a:ext cx="1734245" cy="88188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04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4" name="Slide Number Placeholder 4"/>
          <p:cNvSpPr txBox="1"/>
          <p:nvPr>
            <p:ph type="sldNum" sz="quarter" idx="2"/>
          </p:nvPr>
        </p:nvSpPr>
        <p:spPr>
          <a:xfrm>
            <a:off x="10759591" y="6121400"/>
            <a:ext cx="162307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905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906" name="Graphic 2"/>
          <p:cNvSpPr/>
          <p:nvPr/>
        </p:nvSpPr>
        <p:spPr>
          <a:xfrm>
            <a:off x="1912283" y="3435551"/>
            <a:ext cx="1207274" cy="3425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9" h="21600" fill="norm" stroke="1" extrusionOk="0">
                <a:moveTo>
                  <a:pt x="18535" y="0"/>
                </a:moveTo>
                <a:lnTo>
                  <a:pt x="3064" y="0"/>
                </a:lnTo>
                <a:cubicBezTo>
                  <a:pt x="1372" y="0"/>
                  <a:pt x="0" y="4836"/>
                  <a:pt x="0" y="10800"/>
                </a:cubicBezTo>
                <a:cubicBezTo>
                  <a:pt x="0" y="16764"/>
                  <a:pt x="1372" y="21600"/>
                  <a:pt x="3064" y="21600"/>
                </a:cubicBezTo>
                <a:lnTo>
                  <a:pt x="18535" y="21600"/>
                </a:lnTo>
                <a:cubicBezTo>
                  <a:pt x="20227" y="21600"/>
                  <a:pt x="21599" y="16764"/>
                  <a:pt x="21599" y="10800"/>
                </a:cubicBezTo>
                <a:cubicBezTo>
                  <a:pt x="21600" y="4836"/>
                  <a:pt x="20228" y="0"/>
                  <a:pt x="18535" y="0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07" name="Graphic 2"/>
          <p:cNvSpPr/>
          <p:nvPr/>
        </p:nvSpPr>
        <p:spPr>
          <a:xfrm>
            <a:off x="3707275" y="3435551"/>
            <a:ext cx="1207331" cy="3425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536" y="0"/>
                </a:moveTo>
                <a:lnTo>
                  <a:pt x="3064" y="0"/>
                </a:lnTo>
                <a:cubicBezTo>
                  <a:pt x="1372" y="0"/>
                  <a:pt x="0" y="4836"/>
                  <a:pt x="0" y="10800"/>
                </a:cubicBezTo>
                <a:cubicBezTo>
                  <a:pt x="0" y="16764"/>
                  <a:pt x="1372" y="21600"/>
                  <a:pt x="3064" y="21600"/>
                </a:cubicBezTo>
                <a:lnTo>
                  <a:pt x="18536" y="21600"/>
                </a:lnTo>
                <a:cubicBezTo>
                  <a:pt x="20228" y="21600"/>
                  <a:pt x="21600" y="16764"/>
                  <a:pt x="21600" y="10800"/>
                </a:cubicBezTo>
                <a:cubicBezTo>
                  <a:pt x="21600" y="4836"/>
                  <a:pt x="20228" y="0"/>
                  <a:pt x="18536" y="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08" name="Graphic 2"/>
          <p:cNvSpPr/>
          <p:nvPr/>
        </p:nvSpPr>
        <p:spPr>
          <a:xfrm>
            <a:off x="5502323" y="3435551"/>
            <a:ext cx="1207273" cy="3425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536" y="0"/>
                </a:moveTo>
                <a:lnTo>
                  <a:pt x="3064" y="0"/>
                </a:lnTo>
                <a:cubicBezTo>
                  <a:pt x="1372" y="0"/>
                  <a:pt x="0" y="4836"/>
                  <a:pt x="0" y="10800"/>
                </a:cubicBezTo>
                <a:cubicBezTo>
                  <a:pt x="0" y="16764"/>
                  <a:pt x="1372" y="21600"/>
                  <a:pt x="3064" y="21600"/>
                </a:cubicBezTo>
                <a:lnTo>
                  <a:pt x="18536" y="21600"/>
                </a:lnTo>
                <a:cubicBezTo>
                  <a:pt x="20228" y="21600"/>
                  <a:pt x="21600" y="16764"/>
                  <a:pt x="21600" y="10800"/>
                </a:cubicBezTo>
                <a:cubicBezTo>
                  <a:pt x="21600" y="4836"/>
                  <a:pt x="20229" y="0"/>
                  <a:pt x="18536" y="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09" name="Graphic 2"/>
          <p:cNvSpPr/>
          <p:nvPr/>
        </p:nvSpPr>
        <p:spPr>
          <a:xfrm>
            <a:off x="7297316" y="3435551"/>
            <a:ext cx="1207274" cy="3425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9" h="21600" fill="norm" stroke="1" extrusionOk="0">
                <a:moveTo>
                  <a:pt x="18536" y="0"/>
                </a:moveTo>
                <a:lnTo>
                  <a:pt x="3064" y="0"/>
                </a:lnTo>
                <a:cubicBezTo>
                  <a:pt x="1372" y="0"/>
                  <a:pt x="0" y="4836"/>
                  <a:pt x="0" y="10800"/>
                </a:cubicBezTo>
                <a:cubicBezTo>
                  <a:pt x="0" y="16764"/>
                  <a:pt x="1372" y="21600"/>
                  <a:pt x="3064" y="21600"/>
                </a:cubicBezTo>
                <a:lnTo>
                  <a:pt x="18535" y="21600"/>
                </a:lnTo>
                <a:cubicBezTo>
                  <a:pt x="20227" y="21600"/>
                  <a:pt x="21599" y="16764"/>
                  <a:pt x="21599" y="10800"/>
                </a:cubicBezTo>
                <a:cubicBezTo>
                  <a:pt x="21600" y="4836"/>
                  <a:pt x="20228" y="0"/>
                  <a:pt x="18536" y="0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10" name="Graphic 2"/>
          <p:cNvSpPr/>
          <p:nvPr/>
        </p:nvSpPr>
        <p:spPr>
          <a:xfrm>
            <a:off x="9092365" y="3435551"/>
            <a:ext cx="1207274" cy="34256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535" y="0"/>
                </a:moveTo>
                <a:lnTo>
                  <a:pt x="3065" y="0"/>
                </a:lnTo>
                <a:cubicBezTo>
                  <a:pt x="1372" y="0"/>
                  <a:pt x="0" y="4836"/>
                  <a:pt x="0" y="10800"/>
                </a:cubicBezTo>
                <a:cubicBezTo>
                  <a:pt x="0" y="16764"/>
                  <a:pt x="1372" y="21600"/>
                  <a:pt x="3065" y="21600"/>
                </a:cubicBezTo>
                <a:lnTo>
                  <a:pt x="18535" y="21600"/>
                </a:lnTo>
                <a:cubicBezTo>
                  <a:pt x="20228" y="21600"/>
                  <a:pt x="21600" y="16764"/>
                  <a:pt x="21600" y="10800"/>
                </a:cubicBezTo>
                <a:cubicBezTo>
                  <a:pt x="21600" y="4836"/>
                  <a:pt x="20228" y="0"/>
                  <a:pt x="18535" y="0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11" name="Graphic 2"/>
          <p:cNvSpPr/>
          <p:nvPr/>
        </p:nvSpPr>
        <p:spPr>
          <a:xfrm>
            <a:off x="2373531" y="3993627"/>
            <a:ext cx="284778" cy="2847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21600"/>
                </a:moveTo>
                <a:cubicBezTo>
                  <a:pt x="4847" y="21600"/>
                  <a:pt x="0" y="16753"/>
                  <a:pt x="0" y="10800"/>
                </a:cubicBezTo>
                <a:cubicBezTo>
                  <a:pt x="0" y="4842"/>
                  <a:pt x="4847" y="0"/>
                  <a:pt x="10800" y="0"/>
                </a:cubicBezTo>
                <a:cubicBezTo>
                  <a:pt x="16753" y="0"/>
                  <a:pt x="21600" y="4847"/>
                  <a:pt x="21600" y="10800"/>
                </a:cubicBezTo>
                <a:cubicBezTo>
                  <a:pt x="21600" y="16758"/>
                  <a:pt x="16758" y="21600"/>
                  <a:pt x="10800" y="21600"/>
                </a:cubicBezTo>
                <a:close/>
                <a:moveTo>
                  <a:pt x="10800" y="1811"/>
                </a:moveTo>
                <a:cubicBezTo>
                  <a:pt x="5844" y="1811"/>
                  <a:pt x="1811" y="5844"/>
                  <a:pt x="1811" y="10800"/>
                </a:cubicBezTo>
                <a:cubicBezTo>
                  <a:pt x="1811" y="15756"/>
                  <a:pt x="5844" y="19789"/>
                  <a:pt x="10800" y="19789"/>
                </a:cubicBezTo>
                <a:cubicBezTo>
                  <a:pt x="15756" y="19789"/>
                  <a:pt x="19789" y="15756"/>
                  <a:pt x="19789" y="10800"/>
                </a:cubicBezTo>
                <a:cubicBezTo>
                  <a:pt x="19793" y="5844"/>
                  <a:pt x="15756" y="1811"/>
                  <a:pt x="10800" y="181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12" name="Graphic 2"/>
          <p:cNvSpPr/>
          <p:nvPr/>
        </p:nvSpPr>
        <p:spPr>
          <a:xfrm>
            <a:off x="2442101" y="4062197"/>
            <a:ext cx="147637" cy="147637"/>
          </a:xfrm>
          <a:prstGeom prst="ellipse">
            <a:avLst/>
          </a:pr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13" name="Graphic 2"/>
          <p:cNvSpPr/>
          <p:nvPr/>
        </p:nvSpPr>
        <p:spPr>
          <a:xfrm>
            <a:off x="9553612" y="3993627"/>
            <a:ext cx="284778" cy="2847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21600"/>
                </a:moveTo>
                <a:cubicBezTo>
                  <a:pt x="4842" y="21600"/>
                  <a:pt x="0" y="16753"/>
                  <a:pt x="0" y="10800"/>
                </a:cubicBezTo>
                <a:cubicBezTo>
                  <a:pt x="0" y="4842"/>
                  <a:pt x="4847" y="0"/>
                  <a:pt x="10800" y="0"/>
                </a:cubicBezTo>
                <a:cubicBezTo>
                  <a:pt x="16753" y="0"/>
                  <a:pt x="21600" y="4847"/>
                  <a:pt x="21600" y="10800"/>
                </a:cubicBezTo>
                <a:cubicBezTo>
                  <a:pt x="21600" y="16758"/>
                  <a:pt x="16753" y="21600"/>
                  <a:pt x="10800" y="21600"/>
                </a:cubicBezTo>
                <a:close/>
                <a:moveTo>
                  <a:pt x="10800" y="1811"/>
                </a:moveTo>
                <a:cubicBezTo>
                  <a:pt x="5844" y="1811"/>
                  <a:pt x="1811" y="5844"/>
                  <a:pt x="1811" y="10800"/>
                </a:cubicBezTo>
                <a:cubicBezTo>
                  <a:pt x="1811" y="15756"/>
                  <a:pt x="5844" y="19789"/>
                  <a:pt x="10800" y="19789"/>
                </a:cubicBezTo>
                <a:cubicBezTo>
                  <a:pt x="15756" y="19789"/>
                  <a:pt x="19789" y="15756"/>
                  <a:pt x="19789" y="10800"/>
                </a:cubicBezTo>
                <a:cubicBezTo>
                  <a:pt x="19789" y="5844"/>
                  <a:pt x="15756" y="1811"/>
                  <a:pt x="10800" y="181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14" name="Graphic 2"/>
          <p:cNvSpPr/>
          <p:nvPr/>
        </p:nvSpPr>
        <p:spPr>
          <a:xfrm>
            <a:off x="9622182" y="4062197"/>
            <a:ext cx="147638" cy="147637"/>
          </a:xfrm>
          <a:prstGeom prst="ellipse">
            <a:avLst/>
          </a:pr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931" name="Group 161"/>
          <p:cNvGrpSpPr/>
          <p:nvPr/>
        </p:nvGrpSpPr>
        <p:grpSpPr>
          <a:xfrm>
            <a:off x="2701445" y="4068367"/>
            <a:ext cx="1398913" cy="135296"/>
            <a:chOff x="0" y="0"/>
            <a:chExt cx="1398912" cy="135294"/>
          </a:xfrm>
        </p:grpSpPr>
        <p:sp>
          <p:nvSpPr>
            <p:cNvPr id="915" name="Graphic 2"/>
            <p:cNvSpPr/>
            <p:nvPr/>
          </p:nvSpPr>
          <p:spPr>
            <a:xfrm>
              <a:off x="0" y="0"/>
              <a:ext cx="100463" cy="1352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10800"/>
                  </a:moveTo>
                  <a:lnTo>
                    <a:pt x="0" y="0"/>
                  </a:lnTo>
                  <a:cubicBezTo>
                    <a:pt x="1872" y="3324"/>
                    <a:pt x="2914" y="6970"/>
                    <a:pt x="2914" y="10800"/>
                  </a:cubicBezTo>
                  <a:cubicBezTo>
                    <a:pt x="2914" y="14630"/>
                    <a:pt x="1872" y="18276"/>
                    <a:pt x="0" y="21600"/>
                  </a:cubicBezTo>
                  <a:lnTo>
                    <a:pt x="21600" y="108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930" name="Group 156"/>
            <p:cNvGrpSpPr/>
            <p:nvPr/>
          </p:nvGrpSpPr>
          <p:grpSpPr>
            <a:xfrm>
              <a:off x="163552" y="50923"/>
              <a:ext cx="1235361" cy="33449"/>
              <a:chOff x="0" y="0"/>
              <a:chExt cx="1235359" cy="33448"/>
            </a:xfrm>
          </p:grpSpPr>
          <p:sp>
            <p:nvSpPr>
              <p:cNvPr id="916" name="Graphic 2"/>
              <p:cNvSpPr/>
              <p:nvPr/>
            </p:nvSpPr>
            <p:spPr>
              <a:xfrm>
                <a:off x="0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17" name="Graphic 2"/>
              <p:cNvSpPr/>
              <p:nvPr/>
            </p:nvSpPr>
            <p:spPr>
              <a:xfrm>
                <a:off x="92504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18" name="Graphic 2"/>
              <p:cNvSpPr/>
              <p:nvPr/>
            </p:nvSpPr>
            <p:spPr>
              <a:xfrm>
                <a:off x="184949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19" name="Graphic 2"/>
              <p:cNvSpPr/>
              <p:nvPr/>
            </p:nvSpPr>
            <p:spPr>
              <a:xfrm>
                <a:off x="277395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20" name="Graphic 2"/>
              <p:cNvSpPr/>
              <p:nvPr/>
            </p:nvSpPr>
            <p:spPr>
              <a:xfrm>
                <a:off x="369841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21" name="Graphic 2"/>
              <p:cNvSpPr/>
              <p:nvPr/>
            </p:nvSpPr>
            <p:spPr>
              <a:xfrm>
                <a:off x="462286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22" name="Graphic 2"/>
              <p:cNvSpPr/>
              <p:nvPr/>
            </p:nvSpPr>
            <p:spPr>
              <a:xfrm>
                <a:off x="554732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23" name="Graphic 2"/>
              <p:cNvSpPr/>
              <p:nvPr/>
            </p:nvSpPr>
            <p:spPr>
              <a:xfrm>
                <a:off x="647178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24" name="Graphic 2"/>
              <p:cNvSpPr/>
              <p:nvPr/>
            </p:nvSpPr>
            <p:spPr>
              <a:xfrm>
                <a:off x="739681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25" name="Graphic 2"/>
              <p:cNvSpPr/>
              <p:nvPr/>
            </p:nvSpPr>
            <p:spPr>
              <a:xfrm>
                <a:off x="832127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26" name="Graphic 2"/>
              <p:cNvSpPr/>
              <p:nvPr/>
            </p:nvSpPr>
            <p:spPr>
              <a:xfrm>
                <a:off x="924572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27" name="Graphic 2"/>
              <p:cNvSpPr/>
              <p:nvPr/>
            </p:nvSpPr>
            <p:spPr>
              <a:xfrm>
                <a:off x="1017018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28" name="Graphic 2"/>
              <p:cNvSpPr/>
              <p:nvPr/>
            </p:nvSpPr>
            <p:spPr>
              <a:xfrm>
                <a:off x="1109464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29" name="Graphic 2"/>
              <p:cNvSpPr/>
              <p:nvPr/>
            </p:nvSpPr>
            <p:spPr>
              <a:xfrm>
                <a:off x="1201910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932" name="Graphic 2"/>
          <p:cNvSpPr/>
          <p:nvPr/>
        </p:nvSpPr>
        <p:spPr>
          <a:xfrm>
            <a:off x="4168523" y="3993627"/>
            <a:ext cx="284778" cy="2847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6" h="21600" fill="norm" stroke="1" extrusionOk="0">
                <a:moveTo>
                  <a:pt x="10798" y="21600"/>
                </a:moveTo>
                <a:cubicBezTo>
                  <a:pt x="4846" y="21600"/>
                  <a:pt x="0" y="16753"/>
                  <a:pt x="0" y="10800"/>
                </a:cubicBezTo>
                <a:cubicBezTo>
                  <a:pt x="0" y="4842"/>
                  <a:pt x="4846" y="0"/>
                  <a:pt x="10798" y="0"/>
                </a:cubicBezTo>
                <a:cubicBezTo>
                  <a:pt x="16754" y="0"/>
                  <a:pt x="21596" y="4847"/>
                  <a:pt x="21596" y="10800"/>
                </a:cubicBezTo>
                <a:cubicBezTo>
                  <a:pt x="21600" y="16758"/>
                  <a:pt x="16754" y="21600"/>
                  <a:pt x="10798" y="21600"/>
                </a:cubicBezTo>
                <a:close/>
                <a:moveTo>
                  <a:pt x="10798" y="1811"/>
                </a:moveTo>
                <a:cubicBezTo>
                  <a:pt x="5843" y="1811"/>
                  <a:pt x="1811" y="5844"/>
                  <a:pt x="1811" y="10800"/>
                </a:cubicBezTo>
                <a:cubicBezTo>
                  <a:pt x="1811" y="15756"/>
                  <a:pt x="5843" y="19789"/>
                  <a:pt x="10798" y="19789"/>
                </a:cubicBezTo>
                <a:cubicBezTo>
                  <a:pt x="15753" y="19789"/>
                  <a:pt x="19785" y="15756"/>
                  <a:pt x="19785" y="10800"/>
                </a:cubicBezTo>
                <a:cubicBezTo>
                  <a:pt x="19789" y="5844"/>
                  <a:pt x="15757" y="1811"/>
                  <a:pt x="10798" y="181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33" name="Graphic 2"/>
          <p:cNvSpPr/>
          <p:nvPr/>
        </p:nvSpPr>
        <p:spPr>
          <a:xfrm>
            <a:off x="4237093" y="4062197"/>
            <a:ext cx="147637" cy="147637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950" name="Group 160"/>
          <p:cNvGrpSpPr/>
          <p:nvPr/>
        </p:nvGrpSpPr>
        <p:grpSpPr>
          <a:xfrm>
            <a:off x="4496437" y="4068367"/>
            <a:ext cx="1398970" cy="135296"/>
            <a:chOff x="0" y="0"/>
            <a:chExt cx="1398969" cy="135294"/>
          </a:xfrm>
        </p:grpSpPr>
        <p:sp>
          <p:nvSpPr>
            <p:cNvPr id="934" name="Graphic 2"/>
            <p:cNvSpPr/>
            <p:nvPr/>
          </p:nvSpPr>
          <p:spPr>
            <a:xfrm>
              <a:off x="-1" y="0"/>
              <a:ext cx="100463" cy="1352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10800"/>
                  </a:moveTo>
                  <a:lnTo>
                    <a:pt x="0" y="0"/>
                  </a:lnTo>
                  <a:cubicBezTo>
                    <a:pt x="1872" y="3324"/>
                    <a:pt x="2914" y="6970"/>
                    <a:pt x="2914" y="10800"/>
                  </a:cubicBezTo>
                  <a:cubicBezTo>
                    <a:pt x="2914" y="14630"/>
                    <a:pt x="1872" y="18276"/>
                    <a:pt x="0" y="21600"/>
                  </a:cubicBezTo>
                  <a:lnTo>
                    <a:pt x="21600" y="108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949" name="Group 157"/>
            <p:cNvGrpSpPr/>
            <p:nvPr/>
          </p:nvGrpSpPr>
          <p:grpSpPr>
            <a:xfrm>
              <a:off x="163610" y="50923"/>
              <a:ext cx="1235359" cy="33449"/>
              <a:chOff x="0" y="0"/>
              <a:chExt cx="1235357" cy="33448"/>
            </a:xfrm>
          </p:grpSpPr>
          <p:sp>
            <p:nvSpPr>
              <p:cNvPr id="935" name="Graphic 2"/>
              <p:cNvSpPr/>
              <p:nvPr/>
            </p:nvSpPr>
            <p:spPr>
              <a:xfrm>
                <a:off x="0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36" name="Graphic 2"/>
              <p:cNvSpPr/>
              <p:nvPr/>
            </p:nvSpPr>
            <p:spPr>
              <a:xfrm>
                <a:off x="92445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37" name="Graphic 2"/>
              <p:cNvSpPr/>
              <p:nvPr/>
            </p:nvSpPr>
            <p:spPr>
              <a:xfrm>
                <a:off x="184891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38" name="Graphic 2"/>
              <p:cNvSpPr/>
              <p:nvPr/>
            </p:nvSpPr>
            <p:spPr>
              <a:xfrm>
                <a:off x="277337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39" name="Graphic 2"/>
              <p:cNvSpPr/>
              <p:nvPr/>
            </p:nvSpPr>
            <p:spPr>
              <a:xfrm>
                <a:off x="369782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40" name="Graphic 2"/>
              <p:cNvSpPr/>
              <p:nvPr/>
            </p:nvSpPr>
            <p:spPr>
              <a:xfrm>
                <a:off x="462286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41" name="Graphic 2"/>
              <p:cNvSpPr/>
              <p:nvPr/>
            </p:nvSpPr>
            <p:spPr>
              <a:xfrm>
                <a:off x="554731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42" name="Graphic 2"/>
              <p:cNvSpPr/>
              <p:nvPr/>
            </p:nvSpPr>
            <p:spPr>
              <a:xfrm>
                <a:off x="647177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43" name="Graphic 2"/>
              <p:cNvSpPr/>
              <p:nvPr/>
            </p:nvSpPr>
            <p:spPr>
              <a:xfrm>
                <a:off x="739623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44" name="Graphic 2"/>
              <p:cNvSpPr/>
              <p:nvPr/>
            </p:nvSpPr>
            <p:spPr>
              <a:xfrm>
                <a:off x="832069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45" name="Graphic 2"/>
              <p:cNvSpPr/>
              <p:nvPr/>
            </p:nvSpPr>
            <p:spPr>
              <a:xfrm>
                <a:off x="924514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46" name="Graphic 2"/>
              <p:cNvSpPr/>
              <p:nvPr/>
            </p:nvSpPr>
            <p:spPr>
              <a:xfrm>
                <a:off x="1016960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47" name="Graphic 2"/>
              <p:cNvSpPr/>
              <p:nvPr/>
            </p:nvSpPr>
            <p:spPr>
              <a:xfrm>
                <a:off x="1109462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948" name="Graphic 2"/>
              <p:cNvSpPr/>
              <p:nvPr/>
            </p:nvSpPr>
            <p:spPr>
              <a:xfrm>
                <a:off x="1201909" y="0"/>
                <a:ext cx="33450" cy="33449"/>
              </a:xfrm>
              <a:prstGeom prst="ellipse">
                <a:avLst/>
              </a:prstGeom>
              <a:solidFill>
                <a:srgbClr val="000000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951" name="Graphic 2"/>
          <p:cNvSpPr/>
          <p:nvPr/>
        </p:nvSpPr>
        <p:spPr>
          <a:xfrm>
            <a:off x="5963572" y="3993627"/>
            <a:ext cx="284778" cy="2847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21600"/>
                </a:moveTo>
                <a:cubicBezTo>
                  <a:pt x="4847" y="21600"/>
                  <a:pt x="0" y="16753"/>
                  <a:pt x="0" y="10800"/>
                </a:cubicBezTo>
                <a:cubicBezTo>
                  <a:pt x="0" y="4842"/>
                  <a:pt x="4847" y="0"/>
                  <a:pt x="10800" y="0"/>
                </a:cubicBezTo>
                <a:cubicBezTo>
                  <a:pt x="16758" y="0"/>
                  <a:pt x="21600" y="4847"/>
                  <a:pt x="21600" y="10800"/>
                </a:cubicBezTo>
                <a:cubicBezTo>
                  <a:pt x="21600" y="16758"/>
                  <a:pt x="16753" y="21600"/>
                  <a:pt x="10800" y="21600"/>
                </a:cubicBezTo>
                <a:close/>
                <a:moveTo>
                  <a:pt x="10800" y="1811"/>
                </a:moveTo>
                <a:cubicBezTo>
                  <a:pt x="5844" y="1811"/>
                  <a:pt x="1811" y="5844"/>
                  <a:pt x="1811" y="10800"/>
                </a:cubicBezTo>
                <a:cubicBezTo>
                  <a:pt x="1811" y="15756"/>
                  <a:pt x="5844" y="19789"/>
                  <a:pt x="10800" y="19789"/>
                </a:cubicBezTo>
                <a:cubicBezTo>
                  <a:pt x="15756" y="19789"/>
                  <a:pt x="19789" y="15756"/>
                  <a:pt x="19789" y="10800"/>
                </a:cubicBezTo>
                <a:cubicBezTo>
                  <a:pt x="19789" y="5844"/>
                  <a:pt x="15756" y="1811"/>
                  <a:pt x="10800" y="181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52" name="Graphic 2"/>
          <p:cNvSpPr/>
          <p:nvPr/>
        </p:nvSpPr>
        <p:spPr>
          <a:xfrm>
            <a:off x="6032141" y="4062197"/>
            <a:ext cx="147637" cy="147637"/>
          </a:xfrm>
          <a:prstGeom prst="ellipse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968" name="Group 158"/>
          <p:cNvGrpSpPr/>
          <p:nvPr/>
        </p:nvGrpSpPr>
        <p:grpSpPr>
          <a:xfrm>
            <a:off x="6291486" y="4068367"/>
            <a:ext cx="1398913" cy="135296"/>
            <a:chOff x="0" y="0"/>
            <a:chExt cx="1398912" cy="135294"/>
          </a:xfrm>
        </p:grpSpPr>
        <p:sp>
          <p:nvSpPr>
            <p:cNvPr id="953" name="Graphic 2"/>
            <p:cNvSpPr/>
            <p:nvPr/>
          </p:nvSpPr>
          <p:spPr>
            <a:xfrm>
              <a:off x="0" y="0"/>
              <a:ext cx="100463" cy="1352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10800"/>
                  </a:moveTo>
                  <a:lnTo>
                    <a:pt x="0" y="0"/>
                  </a:lnTo>
                  <a:cubicBezTo>
                    <a:pt x="1872" y="3324"/>
                    <a:pt x="2914" y="6970"/>
                    <a:pt x="2914" y="10800"/>
                  </a:cubicBezTo>
                  <a:cubicBezTo>
                    <a:pt x="2914" y="14630"/>
                    <a:pt x="1872" y="18276"/>
                    <a:pt x="0" y="21600"/>
                  </a:cubicBezTo>
                  <a:lnTo>
                    <a:pt x="21600" y="108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54" name="Graphic 2"/>
            <p:cNvSpPr/>
            <p:nvPr/>
          </p:nvSpPr>
          <p:spPr>
            <a:xfrm>
              <a:off x="163553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55" name="Graphic 2"/>
            <p:cNvSpPr/>
            <p:nvPr/>
          </p:nvSpPr>
          <p:spPr>
            <a:xfrm>
              <a:off x="255999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56" name="Graphic 2"/>
            <p:cNvSpPr/>
            <p:nvPr/>
          </p:nvSpPr>
          <p:spPr>
            <a:xfrm>
              <a:off x="348503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57" name="Graphic 2"/>
            <p:cNvSpPr/>
            <p:nvPr/>
          </p:nvSpPr>
          <p:spPr>
            <a:xfrm>
              <a:off x="440947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58" name="Graphic 2"/>
            <p:cNvSpPr/>
            <p:nvPr/>
          </p:nvSpPr>
          <p:spPr>
            <a:xfrm>
              <a:off x="533393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59" name="Graphic 2"/>
            <p:cNvSpPr/>
            <p:nvPr/>
          </p:nvSpPr>
          <p:spPr>
            <a:xfrm>
              <a:off x="625839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60" name="Graphic 2"/>
            <p:cNvSpPr/>
            <p:nvPr/>
          </p:nvSpPr>
          <p:spPr>
            <a:xfrm>
              <a:off x="718285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61" name="Graphic 2"/>
            <p:cNvSpPr/>
            <p:nvPr/>
          </p:nvSpPr>
          <p:spPr>
            <a:xfrm>
              <a:off x="810731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62" name="Graphic 2"/>
            <p:cNvSpPr/>
            <p:nvPr/>
          </p:nvSpPr>
          <p:spPr>
            <a:xfrm>
              <a:off x="903177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63" name="Graphic 2"/>
            <p:cNvSpPr/>
            <p:nvPr/>
          </p:nvSpPr>
          <p:spPr>
            <a:xfrm>
              <a:off x="995680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64" name="Graphic 2"/>
            <p:cNvSpPr/>
            <p:nvPr/>
          </p:nvSpPr>
          <p:spPr>
            <a:xfrm>
              <a:off x="1088126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65" name="Graphic 2"/>
            <p:cNvSpPr/>
            <p:nvPr/>
          </p:nvSpPr>
          <p:spPr>
            <a:xfrm>
              <a:off x="1180571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66" name="Graphic 2"/>
            <p:cNvSpPr/>
            <p:nvPr/>
          </p:nvSpPr>
          <p:spPr>
            <a:xfrm>
              <a:off x="1273017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67" name="Graphic 2"/>
            <p:cNvSpPr/>
            <p:nvPr/>
          </p:nvSpPr>
          <p:spPr>
            <a:xfrm>
              <a:off x="1365463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969" name="Graphic 2"/>
          <p:cNvSpPr/>
          <p:nvPr/>
        </p:nvSpPr>
        <p:spPr>
          <a:xfrm>
            <a:off x="7758564" y="3993627"/>
            <a:ext cx="284778" cy="28477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800" y="21600"/>
                </a:moveTo>
                <a:cubicBezTo>
                  <a:pt x="4847" y="21600"/>
                  <a:pt x="0" y="16753"/>
                  <a:pt x="0" y="10800"/>
                </a:cubicBezTo>
                <a:cubicBezTo>
                  <a:pt x="0" y="4842"/>
                  <a:pt x="4847" y="0"/>
                  <a:pt x="10800" y="0"/>
                </a:cubicBezTo>
                <a:cubicBezTo>
                  <a:pt x="16758" y="0"/>
                  <a:pt x="21600" y="4847"/>
                  <a:pt x="21600" y="10800"/>
                </a:cubicBezTo>
                <a:cubicBezTo>
                  <a:pt x="21600" y="16758"/>
                  <a:pt x="16758" y="21600"/>
                  <a:pt x="10800" y="21600"/>
                </a:cubicBezTo>
                <a:close/>
                <a:moveTo>
                  <a:pt x="10800" y="1811"/>
                </a:moveTo>
                <a:cubicBezTo>
                  <a:pt x="5844" y="1811"/>
                  <a:pt x="1811" y="5844"/>
                  <a:pt x="1811" y="10800"/>
                </a:cubicBezTo>
                <a:cubicBezTo>
                  <a:pt x="1811" y="15756"/>
                  <a:pt x="5844" y="19789"/>
                  <a:pt x="10800" y="19789"/>
                </a:cubicBezTo>
                <a:cubicBezTo>
                  <a:pt x="15756" y="19789"/>
                  <a:pt x="19789" y="15756"/>
                  <a:pt x="19789" y="10800"/>
                </a:cubicBezTo>
                <a:cubicBezTo>
                  <a:pt x="19793" y="5844"/>
                  <a:pt x="15760" y="1811"/>
                  <a:pt x="10800" y="1811"/>
                </a:cubicBezTo>
                <a:close/>
              </a:path>
            </a:pathLst>
          </a:custGeom>
          <a:solidFill>
            <a:srgbClr val="000000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70" name="Graphic 2"/>
          <p:cNvSpPr/>
          <p:nvPr/>
        </p:nvSpPr>
        <p:spPr>
          <a:xfrm>
            <a:off x="7827134" y="4062197"/>
            <a:ext cx="147638" cy="147637"/>
          </a:xfrm>
          <a:prstGeom prst="ellipse">
            <a:avLst/>
          </a:pr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986" name="Group 159"/>
          <p:cNvGrpSpPr/>
          <p:nvPr/>
        </p:nvGrpSpPr>
        <p:grpSpPr>
          <a:xfrm>
            <a:off x="8086478" y="4068367"/>
            <a:ext cx="1398912" cy="135296"/>
            <a:chOff x="0" y="0"/>
            <a:chExt cx="1398911" cy="135294"/>
          </a:xfrm>
        </p:grpSpPr>
        <p:sp>
          <p:nvSpPr>
            <p:cNvPr id="971" name="Graphic 2"/>
            <p:cNvSpPr/>
            <p:nvPr/>
          </p:nvSpPr>
          <p:spPr>
            <a:xfrm>
              <a:off x="-1" y="0"/>
              <a:ext cx="100462" cy="1352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10800"/>
                  </a:moveTo>
                  <a:lnTo>
                    <a:pt x="0" y="0"/>
                  </a:lnTo>
                  <a:cubicBezTo>
                    <a:pt x="1872" y="3324"/>
                    <a:pt x="2914" y="6970"/>
                    <a:pt x="2914" y="10800"/>
                  </a:cubicBezTo>
                  <a:cubicBezTo>
                    <a:pt x="2914" y="14630"/>
                    <a:pt x="1872" y="18276"/>
                    <a:pt x="0" y="21600"/>
                  </a:cubicBezTo>
                  <a:lnTo>
                    <a:pt x="21600" y="10800"/>
                  </a:ln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72" name="Graphic 2"/>
            <p:cNvSpPr/>
            <p:nvPr/>
          </p:nvSpPr>
          <p:spPr>
            <a:xfrm>
              <a:off x="163610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73" name="Graphic 2"/>
            <p:cNvSpPr/>
            <p:nvPr/>
          </p:nvSpPr>
          <p:spPr>
            <a:xfrm>
              <a:off x="256056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74" name="Graphic 2"/>
            <p:cNvSpPr/>
            <p:nvPr/>
          </p:nvSpPr>
          <p:spPr>
            <a:xfrm>
              <a:off x="348501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75" name="Graphic 2"/>
            <p:cNvSpPr/>
            <p:nvPr/>
          </p:nvSpPr>
          <p:spPr>
            <a:xfrm>
              <a:off x="440947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76" name="Graphic 2"/>
            <p:cNvSpPr/>
            <p:nvPr/>
          </p:nvSpPr>
          <p:spPr>
            <a:xfrm>
              <a:off x="533393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77" name="Graphic 2"/>
            <p:cNvSpPr/>
            <p:nvPr/>
          </p:nvSpPr>
          <p:spPr>
            <a:xfrm>
              <a:off x="625838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78" name="Graphic 2"/>
            <p:cNvSpPr/>
            <p:nvPr/>
          </p:nvSpPr>
          <p:spPr>
            <a:xfrm>
              <a:off x="718284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79" name="Graphic 2"/>
            <p:cNvSpPr/>
            <p:nvPr/>
          </p:nvSpPr>
          <p:spPr>
            <a:xfrm>
              <a:off x="810786" y="50923"/>
              <a:ext cx="33451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80" name="Graphic 2"/>
            <p:cNvSpPr/>
            <p:nvPr/>
          </p:nvSpPr>
          <p:spPr>
            <a:xfrm>
              <a:off x="903234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81" name="Graphic 2"/>
            <p:cNvSpPr/>
            <p:nvPr/>
          </p:nvSpPr>
          <p:spPr>
            <a:xfrm>
              <a:off x="995680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82" name="Graphic 2"/>
            <p:cNvSpPr/>
            <p:nvPr/>
          </p:nvSpPr>
          <p:spPr>
            <a:xfrm>
              <a:off x="1088124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83" name="Graphic 2"/>
            <p:cNvSpPr/>
            <p:nvPr/>
          </p:nvSpPr>
          <p:spPr>
            <a:xfrm>
              <a:off x="1180570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84" name="Graphic 2"/>
            <p:cNvSpPr/>
            <p:nvPr/>
          </p:nvSpPr>
          <p:spPr>
            <a:xfrm>
              <a:off x="1273016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985" name="Graphic 2"/>
            <p:cNvSpPr/>
            <p:nvPr/>
          </p:nvSpPr>
          <p:spPr>
            <a:xfrm>
              <a:off x="1365462" y="50923"/>
              <a:ext cx="33450" cy="33449"/>
            </a:xfrm>
            <a:prstGeom prst="ellipse">
              <a:avLst/>
            </a:pr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987" name="Graphic 2"/>
          <p:cNvSpPr/>
          <p:nvPr/>
        </p:nvSpPr>
        <p:spPr>
          <a:xfrm>
            <a:off x="1755397" y="1667993"/>
            <a:ext cx="2006320" cy="152101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9" h="21399" fill="norm" stroke="1" extrusionOk="0">
                <a:moveTo>
                  <a:pt x="8176" y="21399"/>
                </a:moveTo>
                <a:cubicBezTo>
                  <a:pt x="5969" y="21399"/>
                  <a:pt x="3901" y="20266"/>
                  <a:pt x="2352" y="18210"/>
                </a:cubicBezTo>
                <a:cubicBezTo>
                  <a:pt x="804" y="16153"/>
                  <a:pt x="-31" y="13429"/>
                  <a:pt x="1" y="10540"/>
                </a:cubicBezTo>
                <a:cubicBezTo>
                  <a:pt x="64" y="4867"/>
                  <a:pt x="3504" y="241"/>
                  <a:pt x="7832" y="9"/>
                </a:cubicBezTo>
                <a:cubicBezTo>
                  <a:pt x="11715" y="-201"/>
                  <a:pt x="15200" y="3227"/>
                  <a:pt x="16119" y="8156"/>
                </a:cubicBezTo>
                <a:lnTo>
                  <a:pt x="15870" y="8236"/>
                </a:lnTo>
                <a:cubicBezTo>
                  <a:pt x="14980" y="3461"/>
                  <a:pt x="11604" y="143"/>
                  <a:pt x="7842" y="344"/>
                </a:cubicBezTo>
                <a:cubicBezTo>
                  <a:pt x="3651" y="570"/>
                  <a:pt x="319" y="5050"/>
                  <a:pt x="257" y="10545"/>
                </a:cubicBezTo>
                <a:cubicBezTo>
                  <a:pt x="226" y="13344"/>
                  <a:pt x="1035" y="15982"/>
                  <a:pt x="2535" y="17973"/>
                </a:cubicBezTo>
                <a:cubicBezTo>
                  <a:pt x="4036" y="19965"/>
                  <a:pt x="6039" y="21063"/>
                  <a:pt x="8176" y="21063"/>
                </a:cubicBezTo>
                <a:cubicBezTo>
                  <a:pt x="12029" y="21063"/>
                  <a:pt x="15308" y="17466"/>
                  <a:pt x="15975" y="12508"/>
                </a:cubicBezTo>
                <a:cubicBezTo>
                  <a:pt x="16129" y="11362"/>
                  <a:pt x="16893" y="10532"/>
                  <a:pt x="17792" y="10532"/>
                </a:cubicBezTo>
                <a:lnTo>
                  <a:pt x="21569" y="10532"/>
                </a:lnTo>
                <a:lnTo>
                  <a:pt x="21569" y="10868"/>
                </a:lnTo>
                <a:lnTo>
                  <a:pt x="17792" y="10868"/>
                </a:lnTo>
                <a:cubicBezTo>
                  <a:pt x="17018" y="10868"/>
                  <a:pt x="16360" y="11582"/>
                  <a:pt x="16227" y="12567"/>
                </a:cubicBezTo>
                <a:cubicBezTo>
                  <a:pt x="15540" y="17685"/>
                  <a:pt x="12153" y="21399"/>
                  <a:pt x="8176" y="21399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88" name="Graphic 2"/>
          <p:cNvSpPr/>
          <p:nvPr/>
        </p:nvSpPr>
        <p:spPr>
          <a:xfrm>
            <a:off x="3662696" y="2329432"/>
            <a:ext cx="115976" cy="1981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3147" y="21600"/>
                </a:moveTo>
                <a:lnTo>
                  <a:pt x="0" y="19758"/>
                </a:lnTo>
                <a:lnTo>
                  <a:pt x="15317" y="10800"/>
                </a:lnTo>
                <a:lnTo>
                  <a:pt x="0" y="1836"/>
                </a:lnTo>
                <a:lnTo>
                  <a:pt x="3147" y="0"/>
                </a:lnTo>
                <a:lnTo>
                  <a:pt x="21600" y="10800"/>
                </a:ln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89" name="Graphic 2"/>
          <p:cNvSpPr/>
          <p:nvPr/>
        </p:nvSpPr>
        <p:spPr>
          <a:xfrm>
            <a:off x="2267302" y="1431273"/>
            <a:ext cx="497293" cy="5693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9434"/>
                </a:moveTo>
                <a:cubicBezTo>
                  <a:pt x="21600" y="4222"/>
                  <a:pt x="16763" y="0"/>
                  <a:pt x="10799" y="0"/>
                </a:cubicBezTo>
                <a:cubicBezTo>
                  <a:pt x="4835" y="0"/>
                  <a:pt x="0" y="4222"/>
                  <a:pt x="0" y="9434"/>
                </a:cubicBezTo>
                <a:cubicBezTo>
                  <a:pt x="0" y="13855"/>
                  <a:pt x="3487" y="17555"/>
                  <a:pt x="8186" y="18577"/>
                </a:cubicBezTo>
                <a:lnTo>
                  <a:pt x="10799" y="21600"/>
                </a:lnTo>
                <a:lnTo>
                  <a:pt x="13411" y="18577"/>
                </a:lnTo>
                <a:cubicBezTo>
                  <a:pt x="18111" y="17555"/>
                  <a:pt x="21600" y="13853"/>
                  <a:pt x="21600" y="9434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90" name="Graphic 2"/>
          <p:cNvSpPr/>
          <p:nvPr/>
        </p:nvSpPr>
        <p:spPr>
          <a:xfrm>
            <a:off x="7145758" y="2416572"/>
            <a:ext cx="2000934" cy="7724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8150" y="21600"/>
                </a:moveTo>
                <a:cubicBezTo>
                  <a:pt x="4000" y="21600"/>
                  <a:pt x="496" y="13564"/>
                  <a:pt x="0" y="2909"/>
                </a:cubicBezTo>
                <a:lnTo>
                  <a:pt x="256" y="2829"/>
                </a:lnTo>
                <a:cubicBezTo>
                  <a:pt x="736" y="13150"/>
                  <a:pt x="4131" y="20932"/>
                  <a:pt x="8150" y="20932"/>
                </a:cubicBezTo>
                <a:cubicBezTo>
                  <a:pt x="12019" y="20932"/>
                  <a:pt x="15312" y="13782"/>
                  <a:pt x="15982" y="3928"/>
                </a:cubicBezTo>
                <a:cubicBezTo>
                  <a:pt x="16136" y="1651"/>
                  <a:pt x="16904" y="0"/>
                  <a:pt x="17807" y="0"/>
                </a:cubicBezTo>
                <a:lnTo>
                  <a:pt x="21600" y="0"/>
                </a:lnTo>
                <a:lnTo>
                  <a:pt x="21600" y="668"/>
                </a:lnTo>
                <a:lnTo>
                  <a:pt x="17807" y="668"/>
                </a:lnTo>
                <a:cubicBezTo>
                  <a:pt x="17029" y="668"/>
                  <a:pt x="16369" y="2088"/>
                  <a:pt x="16235" y="4045"/>
                </a:cubicBezTo>
                <a:cubicBezTo>
                  <a:pt x="15544" y="14217"/>
                  <a:pt x="12143" y="21600"/>
                  <a:pt x="8150" y="21600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91" name="Graphic 2"/>
          <p:cNvSpPr/>
          <p:nvPr/>
        </p:nvSpPr>
        <p:spPr>
          <a:xfrm>
            <a:off x="7145873" y="1667993"/>
            <a:ext cx="1493838" cy="6713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150" fill="norm" stroke="1" extrusionOk="0">
                <a:moveTo>
                  <a:pt x="342" y="21150"/>
                </a:moveTo>
                <a:lnTo>
                  <a:pt x="0" y="21059"/>
                </a:lnTo>
                <a:cubicBezTo>
                  <a:pt x="647" y="9540"/>
                  <a:pt x="5141" y="495"/>
                  <a:pt x="10454" y="21"/>
                </a:cubicBezTo>
                <a:cubicBezTo>
                  <a:pt x="15674" y="-450"/>
                  <a:pt x="20364" y="7227"/>
                  <a:pt x="21600" y="18265"/>
                </a:cubicBezTo>
                <a:lnTo>
                  <a:pt x="21265" y="18443"/>
                </a:lnTo>
                <a:cubicBezTo>
                  <a:pt x="20068" y="7752"/>
                  <a:pt x="15524" y="317"/>
                  <a:pt x="10468" y="771"/>
                </a:cubicBezTo>
                <a:cubicBezTo>
                  <a:pt x="5321" y="1231"/>
                  <a:pt x="969" y="9992"/>
                  <a:pt x="342" y="21150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92" name="Graphic 2"/>
          <p:cNvSpPr/>
          <p:nvPr/>
        </p:nvSpPr>
        <p:spPr>
          <a:xfrm>
            <a:off x="9047497" y="2329432"/>
            <a:ext cx="115977" cy="1981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3147" y="21600"/>
                </a:moveTo>
                <a:lnTo>
                  <a:pt x="0" y="19758"/>
                </a:lnTo>
                <a:lnTo>
                  <a:pt x="15316" y="10800"/>
                </a:lnTo>
                <a:lnTo>
                  <a:pt x="0" y="1836"/>
                </a:lnTo>
                <a:lnTo>
                  <a:pt x="3147" y="0"/>
                </a:lnTo>
                <a:lnTo>
                  <a:pt x="21600" y="10800"/>
                </a:ln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93" name="Graphic 2"/>
          <p:cNvSpPr/>
          <p:nvPr/>
        </p:nvSpPr>
        <p:spPr>
          <a:xfrm>
            <a:off x="9047497" y="2329432"/>
            <a:ext cx="115977" cy="1981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3147" y="21600"/>
                </a:moveTo>
                <a:lnTo>
                  <a:pt x="0" y="19758"/>
                </a:lnTo>
                <a:lnTo>
                  <a:pt x="15316" y="10800"/>
                </a:lnTo>
                <a:lnTo>
                  <a:pt x="0" y="1836"/>
                </a:lnTo>
                <a:lnTo>
                  <a:pt x="3147" y="0"/>
                </a:lnTo>
                <a:lnTo>
                  <a:pt x="21600" y="10800"/>
                </a:ln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94" name="Graphic 2"/>
          <p:cNvSpPr/>
          <p:nvPr/>
        </p:nvSpPr>
        <p:spPr>
          <a:xfrm>
            <a:off x="7652277" y="1431273"/>
            <a:ext cx="497351" cy="5693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9434"/>
                </a:moveTo>
                <a:cubicBezTo>
                  <a:pt x="21600" y="4225"/>
                  <a:pt x="16766" y="0"/>
                  <a:pt x="10800" y="0"/>
                </a:cubicBezTo>
                <a:cubicBezTo>
                  <a:pt x="4836" y="0"/>
                  <a:pt x="0" y="4222"/>
                  <a:pt x="0" y="9434"/>
                </a:cubicBezTo>
                <a:cubicBezTo>
                  <a:pt x="0" y="13855"/>
                  <a:pt x="3486" y="17555"/>
                  <a:pt x="8185" y="18577"/>
                </a:cubicBezTo>
                <a:lnTo>
                  <a:pt x="10797" y="21600"/>
                </a:lnTo>
                <a:lnTo>
                  <a:pt x="13410" y="18577"/>
                </a:lnTo>
                <a:cubicBezTo>
                  <a:pt x="18114" y="17555"/>
                  <a:pt x="21600" y="13853"/>
                  <a:pt x="21600" y="9434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95" name="Graphic 2"/>
          <p:cNvSpPr/>
          <p:nvPr/>
        </p:nvSpPr>
        <p:spPr>
          <a:xfrm>
            <a:off x="3555890" y="2416572"/>
            <a:ext cx="2000934" cy="7724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8150" y="21600"/>
                </a:moveTo>
                <a:cubicBezTo>
                  <a:pt x="4000" y="21600"/>
                  <a:pt x="496" y="13564"/>
                  <a:pt x="0" y="2909"/>
                </a:cubicBezTo>
                <a:lnTo>
                  <a:pt x="256" y="2829"/>
                </a:lnTo>
                <a:cubicBezTo>
                  <a:pt x="737" y="13150"/>
                  <a:pt x="4131" y="20932"/>
                  <a:pt x="8150" y="20932"/>
                </a:cubicBezTo>
                <a:cubicBezTo>
                  <a:pt x="12019" y="20932"/>
                  <a:pt x="15312" y="13782"/>
                  <a:pt x="15982" y="3928"/>
                </a:cubicBezTo>
                <a:cubicBezTo>
                  <a:pt x="16136" y="1651"/>
                  <a:pt x="16904" y="0"/>
                  <a:pt x="17807" y="0"/>
                </a:cubicBezTo>
                <a:lnTo>
                  <a:pt x="21600" y="0"/>
                </a:lnTo>
                <a:lnTo>
                  <a:pt x="21600" y="668"/>
                </a:lnTo>
                <a:lnTo>
                  <a:pt x="17807" y="668"/>
                </a:lnTo>
                <a:cubicBezTo>
                  <a:pt x="17029" y="668"/>
                  <a:pt x="16369" y="2088"/>
                  <a:pt x="16235" y="4045"/>
                </a:cubicBezTo>
                <a:cubicBezTo>
                  <a:pt x="15544" y="14217"/>
                  <a:pt x="12143" y="21600"/>
                  <a:pt x="8150" y="21600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96" name="Graphic 2"/>
          <p:cNvSpPr/>
          <p:nvPr/>
        </p:nvSpPr>
        <p:spPr>
          <a:xfrm>
            <a:off x="3555948" y="1667988"/>
            <a:ext cx="1493838" cy="6713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148" fill="norm" stroke="1" extrusionOk="0">
                <a:moveTo>
                  <a:pt x="343" y="21148"/>
                </a:moveTo>
                <a:lnTo>
                  <a:pt x="0" y="21057"/>
                </a:lnTo>
                <a:cubicBezTo>
                  <a:pt x="647" y="9539"/>
                  <a:pt x="5141" y="495"/>
                  <a:pt x="10454" y="20"/>
                </a:cubicBezTo>
                <a:cubicBezTo>
                  <a:pt x="15678" y="-452"/>
                  <a:pt x="20364" y="7226"/>
                  <a:pt x="21600" y="18263"/>
                </a:cubicBezTo>
                <a:lnTo>
                  <a:pt x="21265" y="18441"/>
                </a:lnTo>
                <a:cubicBezTo>
                  <a:pt x="20068" y="7751"/>
                  <a:pt x="15525" y="320"/>
                  <a:pt x="10468" y="771"/>
                </a:cubicBezTo>
                <a:cubicBezTo>
                  <a:pt x="5322" y="1230"/>
                  <a:pt x="969" y="9991"/>
                  <a:pt x="343" y="21148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97" name="Graphic 2"/>
          <p:cNvSpPr/>
          <p:nvPr/>
        </p:nvSpPr>
        <p:spPr>
          <a:xfrm>
            <a:off x="5457630" y="2329432"/>
            <a:ext cx="115976" cy="1981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3147" y="21600"/>
                </a:moveTo>
                <a:lnTo>
                  <a:pt x="0" y="19758"/>
                </a:lnTo>
                <a:lnTo>
                  <a:pt x="15317" y="10800"/>
                </a:lnTo>
                <a:lnTo>
                  <a:pt x="0" y="1836"/>
                </a:lnTo>
                <a:lnTo>
                  <a:pt x="3147" y="0"/>
                </a:lnTo>
                <a:lnTo>
                  <a:pt x="21600" y="10800"/>
                </a:ln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98" name="Graphic 2"/>
          <p:cNvSpPr/>
          <p:nvPr/>
        </p:nvSpPr>
        <p:spPr>
          <a:xfrm>
            <a:off x="4062294" y="1431273"/>
            <a:ext cx="497293" cy="5693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9434"/>
                </a:moveTo>
                <a:cubicBezTo>
                  <a:pt x="21600" y="4222"/>
                  <a:pt x="16765" y="0"/>
                  <a:pt x="10801" y="0"/>
                </a:cubicBezTo>
                <a:cubicBezTo>
                  <a:pt x="4837" y="0"/>
                  <a:pt x="0" y="4222"/>
                  <a:pt x="0" y="9434"/>
                </a:cubicBezTo>
                <a:cubicBezTo>
                  <a:pt x="0" y="13855"/>
                  <a:pt x="3487" y="17555"/>
                  <a:pt x="8186" y="18577"/>
                </a:cubicBezTo>
                <a:lnTo>
                  <a:pt x="10799" y="21600"/>
                </a:lnTo>
                <a:lnTo>
                  <a:pt x="13411" y="18577"/>
                </a:lnTo>
                <a:cubicBezTo>
                  <a:pt x="18113" y="17555"/>
                  <a:pt x="21600" y="13853"/>
                  <a:pt x="21600" y="9434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999" name="Graphic 2"/>
          <p:cNvSpPr/>
          <p:nvPr/>
        </p:nvSpPr>
        <p:spPr>
          <a:xfrm>
            <a:off x="8940980" y="1668010"/>
            <a:ext cx="1515522" cy="15210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0761" y="21600"/>
                </a:moveTo>
                <a:cubicBezTo>
                  <a:pt x="5282" y="21600"/>
                  <a:pt x="656" y="17519"/>
                  <a:pt x="0" y="12108"/>
                </a:cubicBezTo>
                <a:lnTo>
                  <a:pt x="338" y="12067"/>
                </a:lnTo>
                <a:cubicBezTo>
                  <a:pt x="972" y="17309"/>
                  <a:pt x="5454" y="21261"/>
                  <a:pt x="10761" y="21261"/>
                </a:cubicBezTo>
                <a:cubicBezTo>
                  <a:pt x="16550" y="21261"/>
                  <a:pt x="21260" y="16568"/>
                  <a:pt x="21260" y="10800"/>
                </a:cubicBezTo>
                <a:cubicBezTo>
                  <a:pt x="21260" y="5032"/>
                  <a:pt x="16550" y="339"/>
                  <a:pt x="10761" y="339"/>
                </a:cubicBezTo>
                <a:cubicBezTo>
                  <a:pt x="5454" y="339"/>
                  <a:pt x="973" y="4291"/>
                  <a:pt x="338" y="9533"/>
                </a:cubicBezTo>
                <a:lnTo>
                  <a:pt x="0" y="9492"/>
                </a:lnTo>
                <a:cubicBezTo>
                  <a:pt x="656" y="4080"/>
                  <a:pt x="5282" y="0"/>
                  <a:pt x="10761" y="0"/>
                </a:cubicBezTo>
                <a:cubicBezTo>
                  <a:pt x="16738" y="0"/>
                  <a:pt x="21600" y="4845"/>
                  <a:pt x="21600" y="10800"/>
                </a:cubicBezTo>
                <a:cubicBezTo>
                  <a:pt x="21600" y="16755"/>
                  <a:pt x="16737" y="21600"/>
                  <a:pt x="10761" y="21600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00" name="Graphic 2"/>
          <p:cNvSpPr/>
          <p:nvPr/>
        </p:nvSpPr>
        <p:spPr>
          <a:xfrm>
            <a:off x="9447327" y="1431273"/>
            <a:ext cx="497293" cy="5693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9434"/>
                </a:moveTo>
                <a:cubicBezTo>
                  <a:pt x="21600" y="4222"/>
                  <a:pt x="16765" y="0"/>
                  <a:pt x="10801" y="0"/>
                </a:cubicBezTo>
                <a:cubicBezTo>
                  <a:pt x="4837" y="0"/>
                  <a:pt x="0" y="4222"/>
                  <a:pt x="0" y="9434"/>
                </a:cubicBezTo>
                <a:cubicBezTo>
                  <a:pt x="0" y="13855"/>
                  <a:pt x="3487" y="17555"/>
                  <a:pt x="8186" y="18577"/>
                </a:cubicBezTo>
                <a:lnTo>
                  <a:pt x="10799" y="21600"/>
                </a:lnTo>
                <a:lnTo>
                  <a:pt x="13411" y="18577"/>
                </a:lnTo>
                <a:cubicBezTo>
                  <a:pt x="18113" y="17555"/>
                  <a:pt x="21600" y="13853"/>
                  <a:pt x="21600" y="9434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01" name="Graphic 2"/>
          <p:cNvSpPr/>
          <p:nvPr/>
        </p:nvSpPr>
        <p:spPr>
          <a:xfrm>
            <a:off x="5350823" y="2416572"/>
            <a:ext cx="2000934" cy="7724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8150" y="21600"/>
                </a:moveTo>
                <a:cubicBezTo>
                  <a:pt x="4000" y="21600"/>
                  <a:pt x="496" y="13564"/>
                  <a:pt x="0" y="2909"/>
                </a:cubicBezTo>
                <a:lnTo>
                  <a:pt x="256" y="2829"/>
                </a:lnTo>
                <a:cubicBezTo>
                  <a:pt x="737" y="13150"/>
                  <a:pt x="4131" y="20932"/>
                  <a:pt x="8150" y="20932"/>
                </a:cubicBezTo>
                <a:cubicBezTo>
                  <a:pt x="12019" y="20932"/>
                  <a:pt x="15312" y="13782"/>
                  <a:pt x="15982" y="3928"/>
                </a:cubicBezTo>
                <a:cubicBezTo>
                  <a:pt x="16136" y="1651"/>
                  <a:pt x="16904" y="0"/>
                  <a:pt x="17807" y="0"/>
                </a:cubicBezTo>
                <a:lnTo>
                  <a:pt x="21600" y="0"/>
                </a:lnTo>
                <a:lnTo>
                  <a:pt x="21600" y="668"/>
                </a:lnTo>
                <a:lnTo>
                  <a:pt x="17807" y="668"/>
                </a:lnTo>
                <a:cubicBezTo>
                  <a:pt x="17029" y="668"/>
                  <a:pt x="16369" y="2088"/>
                  <a:pt x="16235" y="4045"/>
                </a:cubicBezTo>
                <a:cubicBezTo>
                  <a:pt x="15544" y="14217"/>
                  <a:pt x="12143" y="21600"/>
                  <a:pt x="8150" y="21600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02" name="Graphic 2"/>
          <p:cNvSpPr/>
          <p:nvPr/>
        </p:nvSpPr>
        <p:spPr>
          <a:xfrm>
            <a:off x="5350881" y="1667988"/>
            <a:ext cx="1493838" cy="6713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148" fill="norm" stroke="1" extrusionOk="0">
                <a:moveTo>
                  <a:pt x="343" y="21148"/>
                </a:moveTo>
                <a:lnTo>
                  <a:pt x="0" y="21057"/>
                </a:lnTo>
                <a:cubicBezTo>
                  <a:pt x="647" y="9539"/>
                  <a:pt x="5141" y="495"/>
                  <a:pt x="10454" y="20"/>
                </a:cubicBezTo>
                <a:cubicBezTo>
                  <a:pt x="15680" y="-452"/>
                  <a:pt x="20364" y="7226"/>
                  <a:pt x="21600" y="18263"/>
                </a:cubicBezTo>
                <a:lnTo>
                  <a:pt x="21265" y="18441"/>
                </a:lnTo>
                <a:cubicBezTo>
                  <a:pt x="20069" y="7751"/>
                  <a:pt x="15527" y="322"/>
                  <a:pt x="10468" y="771"/>
                </a:cubicBezTo>
                <a:cubicBezTo>
                  <a:pt x="5322" y="1230"/>
                  <a:pt x="969" y="9991"/>
                  <a:pt x="343" y="21148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03" name="Graphic 2"/>
          <p:cNvSpPr/>
          <p:nvPr/>
        </p:nvSpPr>
        <p:spPr>
          <a:xfrm>
            <a:off x="7252564" y="2329432"/>
            <a:ext cx="115976" cy="1981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3147" y="21600"/>
                </a:moveTo>
                <a:lnTo>
                  <a:pt x="0" y="19758"/>
                </a:lnTo>
                <a:lnTo>
                  <a:pt x="15317" y="10800"/>
                </a:lnTo>
                <a:lnTo>
                  <a:pt x="0" y="1836"/>
                </a:lnTo>
                <a:lnTo>
                  <a:pt x="3147" y="0"/>
                </a:lnTo>
                <a:lnTo>
                  <a:pt x="21600" y="10800"/>
                </a:ln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04" name="Graphic 2"/>
          <p:cNvSpPr/>
          <p:nvPr/>
        </p:nvSpPr>
        <p:spPr>
          <a:xfrm>
            <a:off x="7252564" y="2329432"/>
            <a:ext cx="115976" cy="19815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3147" y="21600"/>
                </a:moveTo>
                <a:lnTo>
                  <a:pt x="0" y="19758"/>
                </a:lnTo>
                <a:lnTo>
                  <a:pt x="15317" y="10800"/>
                </a:lnTo>
                <a:lnTo>
                  <a:pt x="0" y="1836"/>
                </a:lnTo>
                <a:lnTo>
                  <a:pt x="3147" y="0"/>
                </a:lnTo>
                <a:lnTo>
                  <a:pt x="21600" y="10800"/>
                </a:ln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05" name="Graphic 2"/>
          <p:cNvSpPr/>
          <p:nvPr/>
        </p:nvSpPr>
        <p:spPr>
          <a:xfrm>
            <a:off x="5857285" y="1431273"/>
            <a:ext cx="497293" cy="5693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9434"/>
                </a:moveTo>
                <a:cubicBezTo>
                  <a:pt x="21600" y="4222"/>
                  <a:pt x="16765" y="0"/>
                  <a:pt x="10801" y="0"/>
                </a:cubicBezTo>
                <a:cubicBezTo>
                  <a:pt x="4837" y="0"/>
                  <a:pt x="0" y="4222"/>
                  <a:pt x="0" y="9434"/>
                </a:cubicBezTo>
                <a:cubicBezTo>
                  <a:pt x="0" y="13855"/>
                  <a:pt x="3487" y="17555"/>
                  <a:pt x="8186" y="18577"/>
                </a:cubicBezTo>
                <a:lnTo>
                  <a:pt x="10799" y="21600"/>
                </a:lnTo>
                <a:lnTo>
                  <a:pt x="13411" y="18577"/>
                </a:lnTo>
                <a:cubicBezTo>
                  <a:pt x="18113" y="17555"/>
                  <a:pt x="21600" y="13853"/>
                  <a:pt x="21600" y="9434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06" name="Graphic 2"/>
          <p:cNvSpPr txBox="1"/>
          <p:nvPr/>
        </p:nvSpPr>
        <p:spPr>
          <a:xfrm>
            <a:off x="2429467" y="1502171"/>
            <a:ext cx="190095" cy="4114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1</a:t>
            </a:r>
          </a:p>
        </p:txBody>
      </p:sp>
      <p:sp>
        <p:nvSpPr>
          <p:cNvPr id="1007" name="Graphic 2"/>
          <p:cNvSpPr txBox="1"/>
          <p:nvPr/>
        </p:nvSpPr>
        <p:spPr>
          <a:xfrm>
            <a:off x="4194758" y="1502171"/>
            <a:ext cx="234671" cy="4114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2</a:t>
            </a:r>
          </a:p>
        </p:txBody>
      </p:sp>
      <p:sp>
        <p:nvSpPr>
          <p:cNvPr id="1008" name="Graphic 2"/>
          <p:cNvSpPr txBox="1"/>
          <p:nvPr/>
        </p:nvSpPr>
        <p:spPr>
          <a:xfrm>
            <a:off x="5990154" y="1502171"/>
            <a:ext cx="242444" cy="4114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3</a:t>
            </a:r>
          </a:p>
        </p:txBody>
      </p:sp>
      <p:sp>
        <p:nvSpPr>
          <p:cNvPr id="1009" name="Graphic 2"/>
          <p:cNvSpPr txBox="1"/>
          <p:nvPr/>
        </p:nvSpPr>
        <p:spPr>
          <a:xfrm>
            <a:off x="7781183" y="1502171"/>
            <a:ext cx="258903" cy="4114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4</a:t>
            </a:r>
          </a:p>
        </p:txBody>
      </p:sp>
      <p:sp>
        <p:nvSpPr>
          <p:cNvPr id="1010" name="Graphic 2"/>
          <p:cNvSpPr txBox="1"/>
          <p:nvPr/>
        </p:nvSpPr>
        <p:spPr>
          <a:xfrm>
            <a:off x="9577847" y="1502171"/>
            <a:ext cx="252731" cy="4114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5</a:t>
            </a:r>
          </a:p>
        </p:txBody>
      </p:sp>
      <p:sp>
        <p:nvSpPr>
          <p:cNvPr id="1011" name="Graphic 2"/>
          <p:cNvSpPr txBox="1"/>
          <p:nvPr/>
        </p:nvSpPr>
        <p:spPr>
          <a:xfrm>
            <a:off x="2263168" y="3468804"/>
            <a:ext cx="467856" cy="32893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3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Title</a:t>
            </a:r>
          </a:p>
        </p:txBody>
      </p:sp>
      <p:sp>
        <p:nvSpPr>
          <p:cNvPr id="1012" name="Graphic 2"/>
          <p:cNvSpPr txBox="1"/>
          <p:nvPr/>
        </p:nvSpPr>
        <p:spPr>
          <a:xfrm>
            <a:off x="4068252" y="3468804"/>
            <a:ext cx="467856" cy="32893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3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Title</a:t>
            </a:r>
          </a:p>
        </p:txBody>
      </p:sp>
      <p:sp>
        <p:nvSpPr>
          <p:cNvPr id="1013" name="Graphic 2"/>
          <p:cNvSpPr txBox="1"/>
          <p:nvPr/>
        </p:nvSpPr>
        <p:spPr>
          <a:xfrm>
            <a:off x="5867568" y="3468804"/>
            <a:ext cx="467857" cy="32893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3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Title</a:t>
            </a:r>
          </a:p>
        </p:txBody>
      </p:sp>
      <p:sp>
        <p:nvSpPr>
          <p:cNvPr id="1014" name="Graphic 2"/>
          <p:cNvSpPr txBox="1"/>
          <p:nvPr/>
        </p:nvSpPr>
        <p:spPr>
          <a:xfrm>
            <a:off x="7666880" y="3468804"/>
            <a:ext cx="467857" cy="32893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3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Title</a:t>
            </a:r>
          </a:p>
        </p:txBody>
      </p:sp>
      <p:sp>
        <p:nvSpPr>
          <p:cNvPr id="1015" name="Graphic 2"/>
          <p:cNvSpPr txBox="1"/>
          <p:nvPr/>
        </p:nvSpPr>
        <p:spPr>
          <a:xfrm>
            <a:off x="9437361" y="3468804"/>
            <a:ext cx="467857" cy="32893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3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Title</a:t>
            </a:r>
          </a:p>
        </p:txBody>
      </p:sp>
      <p:grpSp>
        <p:nvGrpSpPr>
          <p:cNvPr id="1023" name="Graphic 2"/>
          <p:cNvGrpSpPr/>
          <p:nvPr/>
        </p:nvGrpSpPr>
        <p:grpSpPr>
          <a:xfrm>
            <a:off x="4085823" y="2294772"/>
            <a:ext cx="454329" cy="454328"/>
            <a:chOff x="0" y="0"/>
            <a:chExt cx="454328" cy="454327"/>
          </a:xfrm>
        </p:grpSpPr>
        <p:grpSp>
          <p:nvGrpSpPr>
            <p:cNvPr id="1020" name="Graphic 2"/>
            <p:cNvGrpSpPr/>
            <p:nvPr/>
          </p:nvGrpSpPr>
          <p:grpSpPr>
            <a:xfrm>
              <a:off x="26644" y="-1"/>
              <a:ext cx="401042" cy="454271"/>
              <a:chOff x="0" y="0"/>
              <a:chExt cx="401041" cy="454269"/>
            </a:xfrm>
          </p:grpSpPr>
          <p:sp>
            <p:nvSpPr>
              <p:cNvPr id="1016" name="Graphic 2"/>
              <p:cNvSpPr/>
              <p:nvPr/>
            </p:nvSpPr>
            <p:spPr>
              <a:xfrm>
                <a:off x="-1" y="55017"/>
                <a:ext cx="106461" cy="10646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44" y="21600"/>
                      <a:pt x="0" y="16756"/>
                      <a:pt x="0" y="10800"/>
                    </a:cubicBezTo>
                    <a:cubicBezTo>
                      <a:pt x="0" y="4844"/>
                      <a:pt x="4844" y="0"/>
                      <a:pt x="10800" y="0"/>
                    </a:cubicBezTo>
                    <a:cubicBezTo>
                      <a:pt x="16756" y="0"/>
                      <a:pt x="21600" y="4844"/>
                      <a:pt x="21600" y="10800"/>
                    </a:cubicBezTo>
                    <a:cubicBezTo>
                      <a:pt x="21600" y="16756"/>
                      <a:pt x="16767" y="21600"/>
                      <a:pt x="10800" y="21600"/>
                    </a:cubicBezTo>
                    <a:close/>
                  </a:path>
                </a:pathLst>
              </a:custGeom>
              <a:solidFill>
                <a:srgbClr val="22222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017" name="Graphic 2"/>
              <p:cNvSpPr/>
              <p:nvPr/>
            </p:nvSpPr>
            <p:spPr>
              <a:xfrm>
                <a:off x="294581" y="55017"/>
                <a:ext cx="106461" cy="10646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44" y="21600"/>
                      <a:pt x="0" y="16756"/>
                      <a:pt x="0" y="10800"/>
                    </a:cubicBezTo>
                    <a:cubicBezTo>
                      <a:pt x="0" y="4844"/>
                      <a:pt x="4844" y="0"/>
                      <a:pt x="10800" y="0"/>
                    </a:cubicBezTo>
                    <a:cubicBezTo>
                      <a:pt x="16756" y="0"/>
                      <a:pt x="21600" y="4844"/>
                      <a:pt x="21600" y="10800"/>
                    </a:cubicBezTo>
                    <a:cubicBezTo>
                      <a:pt x="21600" y="16756"/>
                      <a:pt x="16756" y="21600"/>
                      <a:pt x="10800" y="21600"/>
                    </a:cubicBezTo>
                    <a:close/>
                  </a:path>
                </a:pathLst>
              </a:custGeom>
              <a:solidFill>
                <a:srgbClr val="22222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018" name="Graphic 2"/>
              <p:cNvSpPr/>
              <p:nvPr/>
            </p:nvSpPr>
            <p:spPr>
              <a:xfrm>
                <a:off x="133969" y="0"/>
                <a:ext cx="133104" cy="13310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48" y="21600"/>
                      <a:pt x="0" y="16752"/>
                      <a:pt x="0" y="10800"/>
                    </a:cubicBezTo>
                    <a:cubicBezTo>
                      <a:pt x="0" y="4848"/>
                      <a:pt x="4848" y="0"/>
                      <a:pt x="10800" y="0"/>
                    </a:cubicBezTo>
                    <a:cubicBezTo>
                      <a:pt x="16752" y="0"/>
                      <a:pt x="21600" y="4848"/>
                      <a:pt x="21600" y="10800"/>
                    </a:cubicBezTo>
                    <a:cubicBezTo>
                      <a:pt x="21600" y="16752"/>
                      <a:pt x="16752" y="21600"/>
                      <a:pt x="10800" y="21600"/>
                    </a:cubicBezTo>
                    <a:close/>
                  </a:path>
                </a:pathLst>
              </a:custGeom>
              <a:solidFill>
                <a:srgbClr val="22222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019" name="Graphic 2"/>
              <p:cNvSpPr/>
              <p:nvPr/>
            </p:nvSpPr>
            <p:spPr>
              <a:xfrm>
                <a:off x="107325" y="134429"/>
                <a:ext cx="186334" cy="319841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2348" y="0"/>
                    </a:moveTo>
                    <a:lnTo>
                      <a:pt x="12348" y="6200"/>
                    </a:lnTo>
                    <a:cubicBezTo>
                      <a:pt x="12348" y="6699"/>
                      <a:pt x="11659" y="7100"/>
                      <a:pt x="10803" y="7100"/>
                    </a:cubicBezTo>
                    <a:cubicBezTo>
                      <a:pt x="9948" y="7100"/>
                      <a:pt x="9259" y="6699"/>
                      <a:pt x="9259" y="6200"/>
                    </a:cubicBezTo>
                    <a:lnTo>
                      <a:pt x="9259" y="0"/>
                    </a:lnTo>
                    <a:cubicBezTo>
                      <a:pt x="4038" y="440"/>
                      <a:pt x="0" y="3038"/>
                      <a:pt x="0" y="6200"/>
                    </a:cubicBezTo>
                    <a:lnTo>
                      <a:pt x="0" y="11595"/>
                    </a:lnTo>
                    <a:cubicBezTo>
                      <a:pt x="0" y="12093"/>
                      <a:pt x="689" y="12494"/>
                      <a:pt x="1544" y="12494"/>
                    </a:cubicBezTo>
                    <a:lnTo>
                      <a:pt x="5001" y="12494"/>
                    </a:lnTo>
                    <a:lnTo>
                      <a:pt x="6177" y="20778"/>
                    </a:lnTo>
                    <a:cubicBezTo>
                      <a:pt x="6244" y="21242"/>
                      <a:pt x="6913" y="21600"/>
                      <a:pt x="7715" y="21600"/>
                    </a:cubicBezTo>
                    <a:lnTo>
                      <a:pt x="13885" y="21600"/>
                    </a:lnTo>
                    <a:cubicBezTo>
                      <a:pt x="14687" y="21600"/>
                      <a:pt x="15356" y="21242"/>
                      <a:pt x="15423" y="20778"/>
                    </a:cubicBezTo>
                    <a:lnTo>
                      <a:pt x="16599" y="12494"/>
                    </a:lnTo>
                    <a:lnTo>
                      <a:pt x="20056" y="12494"/>
                    </a:lnTo>
                    <a:cubicBezTo>
                      <a:pt x="20911" y="12494"/>
                      <a:pt x="21600" y="12093"/>
                      <a:pt x="21600" y="11595"/>
                    </a:cubicBezTo>
                    <a:lnTo>
                      <a:pt x="21600" y="6200"/>
                    </a:lnTo>
                    <a:cubicBezTo>
                      <a:pt x="21600" y="3038"/>
                      <a:pt x="17569" y="440"/>
                      <a:pt x="12348" y="0"/>
                    </a:cubicBezTo>
                    <a:close/>
                  </a:path>
                </a:pathLst>
              </a:custGeom>
              <a:solidFill>
                <a:srgbClr val="22222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1021" name="Graphic 2"/>
            <p:cNvSpPr/>
            <p:nvPr/>
          </p:nvSpPr>
          <p:spPr>
            <a:xfrm>
              <a:off x="-1" y="161477"/>
              <a:ext cx="129645" cy="2928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7747" y="10796"/>
                  </a:moveTo>
                  <a:lnTo>
                    <a:pt x="17747" y="4904"/>
                  </a:lnTo>
                  <a:cubicBezTo>
                    <a:pt x="17747" y="3433"/>
                    <a:pt x="18641" y="2067"/>
                    <a:pt x="20082" y="846"/>
                  </a:cubicBezTo>
                  <a:cubicBezTo>
                    <a:pt x="18093" y="319"/>
                    <a:pt x="15796" y="0"/>
                    <a:pt x="13308" y="0"/>
                  </a:cubicBezTo>
                  <a:cubicBezTo>
                    <a:pt x="5977" y="0"/>
                    <a:pt x="0" y="2641"/>
                    <a:pt x="0" y="5891"/>
                  </a:cubicBezTo>
                  <a:lnTo>
                    <a:pt x="0" y="10800"/>
                  </a:lnTo>
                  <a:cubicBezTo>
                    <a:pt x="0" y="11344"/>
                    <a:pt x="990" y="11783"/>
                    <a:pt x="2220" y="11783"/>
                  </a:cubicBezTo>
                  <a:lnTo>
                    <a:pt x="4650" y="11783"/>
                  </a:lnTo>
                  <a:lnTo>
                    <a:pt x="6668" y="20715"/>
                  </a:lnTo>
                  <a:cubicBezTo>
                    <a:pt x="6784" y="21217"/>
                    <a:pt x="7735" y="21600"/>
                    <a:pt x="8878" y="21600"/>
                  </a:cubicBezTo>
                  <a:lnTo>
                    <a:pt x="17747" y="21600"/>
                  </a:lnTo>
                  <a:cubicBezTo>
                    <a:pt x="18890" y="21600"/>
                    <a:pt x="19842" y="21217"/>
                    <a:pt x="19957" y="20715"/>
                  </a:cubicBezTo>
                  <a:lnTo>
                    <a:pt x="21600" y="13463"/>
                  </a:lnTo>
                  <a:cubicBezTo>
                    <a:pt x="19332" y="12986"/>
                    <a:pt x="17747" y="11974"/>
                    <a:pt x="17747" y="1079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22" name="Graphic 2"/>
            <p:cNvSpPr/>
            <p:nvPr/>
          </p:nvSpPr>
          <p:spPr>
            <a:xfrm>
              <a:off x="324685" y="161418"/>
              <a:ext cx="129644" cy="29273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590" y="5894"/>
                  </a:moveTo>
                  <a:cubicBezTo>
                    <a:pt x="21590" y="2647"/>
                    <a:pt x="15623" y="0"/>
                    <a:pt x="8283" y="0"/>
                  </a:cubicBezTo>
                  <a:cubicBezTo>
                    <a:pt x="5804" y="0"/>
                    <a:pt x="3498" y="323"/>
                    <a:pt x="1508" y="847"/>
                  </a:cubicBezTo>
                  <a:cubicBezTo>
                    <a:pt x="2950" y="2068"/>
                    <a:pt x="3843" y="3438"/>
                    <a:pt x="3843" y="4906"/>
                  </a:cubicBezTo>
                  <a:lnTo>
                    <a:pt x="3843" y="10800"/>
                  </a:lnTo>
                  <a:cubicBezTo>
                    <a:pt x="3843" y="11979"/>
                    <a:pt x="2258" y="12992"/>
                    <a:pt x="0" y="13460"/>
                  </a:cubicBezTo>
                  <a:lnTo>
                    <a:pt x="1643" y="20715"/>
                  </a:lnTo>
                  <a:cubicBezTo>
                    <a:pt x="1758" y="21217"/>
                    <a:pt x="2710" y="21600"/>
                    <a:pt x="3853" y="21600"/>
                  </a:cubicBezTo>
                  <a:lnTo>
                    <a:pt x="12722" y="21600"/>
                  </a:lnTo>
                  <a:cubicBezTo>
                    <a:pt x="13865" y="21600"/>
                    <a:pt x="14816" y="21217"/>
                    <a:pt x="14932" y="20715"/>
                  </a:cubicBezTo>
                  <a:lnTo>
                    <a:pt x="16950" y="11779"/>
                  </a:lnTo>
                  <a:lnTo>
                    <a:pt x="19380" y="11779"/>
                  </a:lnTo>
                  <a:cubicBezTo>
                    <a:pt x="20610" y="11779"/>
                    <a:pt x="21600" y="11340"/>
                    <a:pt x="21600" y="10796"/>
                  </a:cubicBezTo>
                  <a:lnTo>
                    <a:pt x="21600" y="5894"/>
                  </a:ln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024" name="Graphic 2"/>
          <p:cNvSpPr/>
          <p:nvPr/>
        </p:nvSpPr>
        <p:spPr>
          <a:xfrm>
            <a:off x="5873549" y="2287678"/>
            <a:ext cx="461883" cy="4618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124" y="0"/>
                </a:moveTo>
                <a:lnTo>
                  <a:pt x="2476" y="0"/>
                </a:lnTo>
                <a:cubicBezTo>
                  <a:pt x="1111" y="0"/>
                  <a:pt x="0" y="1109"/>
                  <a:pt x="0" y="2476"/>
                </a:cubicBezTo>
                <a:lnTo>
                  <a:pt x="0" y="14625"/>
                </a:lnTo>
                <a:cubicBezTo>
                  <a:pt x="0" y="15990"/>
                  <a:pt x="1108" y="17101"/>
                  <a:pt x="2476" y="17101"/>
                </a:cubicBezTo>
                <a:lnTo>
                  <a:pt x="3600" y="17101"/>
                </a:lnTo>
                <a:lnTo>
                  <a:pt x="3600" y="20926"/>
                </a:lnTo>
                <a:cubicBezTo>
                  <a:pt x="3600" y="21198"/>
                  <a:pt x="3765" y="21446"/>
                  <a:pt x="4016" y="21549"/>
                </a:cubicBezTo>
                <a:cubicBezTo>
                  <a:pt x="4099" y="21584"/>
                  <a:pt x="4186" y="21600"/>
                  <a:pt x="4275" y="21600"/>
                </a:cubicBezTo>
                <a:cubicBezTo>
                  <a:pt x="4450" y="21600"/>
                  <a:pt x="4623" y="21533"/>
                  <a:pt x="4752" y="21403"/>
                </a:cubicBezTo>
                <a:lnTo>
                  <a:pt x="9054" y="17101"/>
                </a:lnTo>
                <a:lnTo>
                  <a:pt x="19124" y="17101"/>
                </a:lnTo>
                <a:cubicBezTo>
                  <a:pt x="20489" y="17101"/>
                  <a:pt x="21600" y="15992"/>
                  <a:pt x="21600" y="14625"/>
                </a:cubicBezTo>
                <a:lnTo>
                  <a:pt x="21600" y="2476"/>
                </a:lnTo>
                <a:cubicBezTo>
                  <a:pt x="21600" y="1111"/>
                  <a:pt x="20489" y="0"/>
                  <a:pt x="19124" y="0"/>
                </a:cubicBezTo>
                <a:close/>
                <a:moveTo>
                  <a:pt x="12638" y="12502"/>
                </a:moveTo>
                <a:cubicBezTo>
                  <a:pt x="12638" y="13052"/>
                  <a:pt x="12188" y="13500"/>
                  <a:pt x="11629" y="13500"/>
                </a:cubicBezTo>
                <a:lnTo>
                  <a:pt x="9973" y="13500"/>
                </a:lnTo>
                <a:cubicBezTo>
                  <a:pt x="9488" y="13500"/>
                  <a:pt x="8965" y="13141"/>
                  <a:pt x="8965" y="12340"/>
                </a:cubicBezTo>
                <a:lnTo>
                  <a:pt x="8965" y="11855"/>
                </a:lnTo>
                <a:lnTo>
                  <a:pt x="12635" y="11855"/>
                </a:lnTo>
                <a:lnTo>
                  <a:pt x="12635" y="12502"/>
                </a:lnTo>
                <a:close/>
                <a:moveTo>
                  <a:pt x="13366" y="9840"/>
                </a:moveTo>
                <a:cubicBezTo>
                  <a:pt x="12989" y="10145"/>
                  <a:pt x="12746" y="10541"/>
                  <a:pt x="12665" y="10956"/>
                </a:cubicBezTo>
                <a:lnTo>
                  <a:pt x="8949" y="10956"/>
                </a:lnTo>
                <a:cubicBezTo>
                  <a:pt x="8887" y="10552"/>
                  <a:pt x="8660" y="10174"/>
                  <a:pt x="8290" y="9886"/>
                </a:cubicBezTo>
                <a:cubicBezTo>
                  <a:pt x="7293" y="9103"/>
                  <a:pt x="6724" y="7925"/>
                  <a:pt x="6751" y="6646"/>
                </a:cubicBezTo>
                <a:cubicBezTo>
                  <a:pt x="6796" y="4505"/>
                  <a:pt x="8587" y="2732"/>
                  <a:pt x="10737" y="2705"/>
                </a:cubicBezTo>
                <a:cubicBezTo>
                  <a:pt x="11826" y="2678"/>
                  <a:pt x="12870" y="3102"/>
                  <a:pt x="13652" y="3876"/>
                </a:cubicBezTo>
                <a:cubicBezTo>
                  <a:pt x="14426" y="4631"/>
                  <a:pt x="14849" y="5648"/>
                  <a:pt x="14849" y="6730"/>
                </a:cubicBezTo>
                <a:cubicBezTo>
                  <a:pt x="14849" y="7941"/>
                  <a:pt x="14313" y="9074"/>
                  <a:pt x="13366" y="9840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25" name="Graphic 2"/>
          <p:cNvSpPr/>
          <p:nvPr/>
        </p:nvSpPr>
        <p:spPr>
          <a:xfrm>
            <a:off x="7654815" y="2302096"/>
            <a:ext cx="490546" cy="43299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7" h="21600" fill="norm" stroke="1" extrusionOk="0">
                <a:moveTo>
                  <a:pt x="15862" y="0"/>
                </a:moveTo>
                <a:cubicBezTo>
                  <a:pt x="14689" y="0"/>
                  <a:pt x="13615" y="420"/>
                  <a:pt x="12667" y="1251"/>
                </a:cubicBezTo>
                <a:cubicBezTo>
                  <a:pt x="11759" y="2048"/>
                  <a:pt x="11154" y="3061"/>
                  <a:pt x="10799" y="3798"/>
                </a:cubicBezTo>
                <a:cubicBezTo>
                  <a:pt x="10443" y="3061"/>
                  <a:pt x="9839" y="2048"/>
                  <a:pt x="8930" y="1251"/>
                </a:cubicBezTo>
                <a:cubicBezTo>
                  <a:pt x="7983" y="423"/>
                  <a:pt x="6909" y="0"/>
                  <a:pt x="5736" y="0"/>
                </a:cubicBezTo>
                <a:cubicBezTo>
                  <a:pt x="2465" y="0"/>
                  <a:pt x="0" y="3029"/>
                  <a:pt x="0" y="7048"/>
                </a:cubicBezTo>
                <a:cubicBezTo>
                  <a:pt x="0" y="11390"/>
                  <a:pt x="3077" y="14362"/>
                  <a:pt x="7734" y="18858"/>
                </a:cubicBezTo>
                <a:cubicBezTo>
                  <a:pt x="8524" y="19621"/>
                  <a:pt x="9423" y="20487"/>
                  <a:pt x="10354" y="21410"/>
                </a:cubicBezTo>
                <a:cubicBezTo>
                  <a:pt x="10476" y="21531"/>
                  <a:pt x="10634" y="21600"/>
                  <a:pt x="10799" y="21600"/>
                </a:cubicBezTo>
                <a:cubicBezTo>
                  <a:pt x="10964" y="21600"/>
                  <a:pt x="11121" y="21534"/>
                  <a:pt x="11243" y="21410"/>
                </a:cubicBezTo>
                <a:cubicBezTo>
                  <a:pt x="12175" y="20487"/>
                  <a:pt x="13071" y="19621"/>
                  <a:pt x="13863" y="18858"/>
                </a:cubicBezTo>
                <a:cubicBezTo>
                  <a:pt x="18520" y="14362"/>
                  <a:pt x="21597" y="11390"/>
                  <a:pt x="21597" y="7048"/>
                </a:cubicBezTo>
                <a:cubicBezTo>
                  <a:pt x="21600" y="3029"/>
                  <a:pt x="19132" y="0"/>
                  <a:pt x="15862" y="0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028" name="Graphic 2"/>
          <p:cNvGrpSpPr/>
          <p:nvPr/>
        </p:nvGrpSpPr>
        <p:grpSpPr>
          <a:xfrm>
            <a:off x="2321399" y="2288470"/>
            <a:ext cx="386800" cy="454229"/>
            <a:chOff x="0" y="0"/>
            <a:chExt cx="386798" cy="454227"/>
          </a:xfrm>
        </p:grpSpPr>
        <p:sp>
          <p:nvSpPr>
            <p:cNvPr id="1026" name="Graphic 2"/>
            <p:cNvSpPr/>
            <p:nvPr/>
          </p:nvSpPr>
          <p:spPr>
            <a:xfrm>
              <a:off x="106860" y="140556"/>
              <a:ext cx="173128" cy="1731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842" y="0"/>
                    <a:pt x="0" y="4842"/>
                    <a:pt x="0" y="10800"/>
                  </a:cubicBezTo>
                  <a:cubicBezTo>
                    <a:pt x="0" y="16758"/>
                    <a:pt x="4842" y="21600"/>
                    <a:pt x="10800" y="21600"/>
                  </a:cubicBezTo>
                  <a:cubicBezTo>
                    <a:pt x="16750" y="21600"/>
                    <a:pt x="21600" y="16758"/>
                    <a:pt x="21600" y="10800"/>
                  </a:cubicBezTo>
                  <a:cubicBezTo>
                    <a:pt x="21593" y="4842"/>
                    <a:pt x="16750" y="0"/>
                    <a:pt x="10800" y="0"/>
                  </a:cubicBezTo>
                  <a:close/>
                  <a:moveTo>
                    <a:pt x="17211" y="8764"/>
                  </a:moveTo>
                  <a:lnTo>
                    <a:pt x="9476" y="16499"/>
                  </a:lnTo>
                  <a:cubicBezTo>
                    <a:pt x="9152" y="16822"/>
                    <a:pt x="8728" y="16988"/>
                    <a:pt x="8303" y="16988"/>
                  </a:cubicBezTo>
                  <a:cubicBezTo>
                    <a:pt x="7879" y="16988"/>
                    <a:pt x="7454" y="16822"/>
                    <a:pt x="7130" y="16499"/>
                  </a:cubicBezTo>
                  <a:lnTo>
                    <a:pt x="4173" y="13541"/>
                  </a:lnTo>
                  <a:cubicBezTo>
                    <a:pt x="3526" y="12894"/>
                    <a:pt x="3526" y="11836"/>
                    <a:pt x="4173" y="11189"/>
                  </a:cubicBezTo>
                  <a:cubicBezTo>
                    <a:pt x="4821" y="10541"/>
                    <a:pt x="5879" y="10541"/>
                    <a:pt x="6526" y="11189"/>
                  </a:cubicBezTo>
                  <a:lnTo>
                    <a:pt x="8303" y="12966"/>
                  </a:lnTo>
                  <a:lnTo>
                    <a:pt x="14865" y="6404"/>
                  </a:lnTo>
                  <a:cubicBezTo>
                    <a:pt x="15513" y="5756"/>
                    <a:pt x="16571" y="5756"/>
                    <a:pt x="17218" y="6404"/>
                  </a:cubicBezTo>
                  <a:cubicBezTo>
                    <a:pt x="17858" y="7066"/>
                    <a:pt x="17858" y="8116"/>
                    <a:pt x="17211" y="8764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27" name="Graphic 2"/>
            <p:cNvSpPr/>
            <p:nvPr/>
          </p:nvSpPr>
          <p:spPr>
            <a:xfrm>
              <a:off x="0" y="-1"/>
              <a:ext cx="386800" cy="4542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99" h="21478" fill="norm" stroke="1" extrusionOk="0">
                  <a:moveTo>
                    <a:pt x="21373" y="5828"/>
                  </a:moveTo>
                  <a:lnTo>
                    <a:pt x="21373" y="5812"/>
                  </a:lnTo>
                  <a:cubicBezTo>
                    <a:pt x="21364" y="5605"/>
                    <a:pt x="21354" y="5386"/>
                    <a:pt x="21351" y="5144"/>
                  </a:cubicBezTo>
                  <a:cubicBezTo>
                    <a:pt x="21332" y="3960"/>
                    <a:pt x="20228" y="2981"/>
                    <a:pt x="18843" y="2913"/>
                  </a:cubicBezTo>
                  <a:cubicBezTo>
                    <a:pt x="15953" y="2774"/>
                    <a:pt x="13719" y="1970"/>
                    <a:pt x="11808" y="380"/>
                  </a:cubicBezTo>
                  <a:lnTo>
                    <a:pt x="11792" y="366"/>
                  </a:lnTo>
                  <a:cubicBezTo>
                    <a:pt x="11170" y="-122"/>
                    <a:pt x="10229" y="-122"/>
                    <a:pt x="9607" y="366"/>
                  </a:cubicBezTo>
                  <a:lnTo>
                    <a:pt x="9591" y="380"/>
                  </a:lnTo>
                  <a:cubicBezTo>
                    <a:pt x="7680" y="1970"/>
                    <a:pt x="5446" y="2777"/>
                    <a:pt x="2555" y="2913"/>
                  </a:cubicBezTo>
                  <a:cubicBezTo>
                    <a:pt x="1171" y="2979"/>
                    <a:pt x="67" y="3957"/>
                    <a:pt x="48" y="5144"/>
                  </a:cubicBezTo>
                  <a:cubicBezTo>
                    <a:pt x="45" y="5384"/>
                    <a:pt x="35" y="5602"/>
                    <a:pt x="25" y="5812"/>
                  </a:cubicBezTo>
                  <a:lnTo>
                    <a:pt x="25" y="5850"/>
                  </a:lnTo>
                  <a:cubicBezTo>
                    <a:pt x="-32" y="8367"/>
                    <a:pt x="-99" y="11503"/>
                    <a:pt x="1126" y="14347"/>
                  </a:cubicBezTo>
                  <a:cubicBezTo>
                    <a:pt x="1799" y="15912"/>
                    <a:pt x="2824" y="17270"/>
                    <a:pt x="4164" y="18388"/>
                  </a:cubicBezTo>
                  <a:cubicBezTo>
                    <a:pt x="5689" y="19662"/>
                    <a:pt x="7689" y="20671"/>
                    <a:pt x="10104" y="21391"/>
                  </a:cubicBezTo>
                  <a:cubicBezTo>
                    <a:pt x="10184" y="21415"/>
                    <a:pt x="10264" y="21434"/>
                    <a:pt x="10347" y="21448"/>
                  </a:cubicBezTo>
                  <a:cubicBezTo>
                    <a:pt x="10465" y="21467"/>
                    <a:pt x="10583" y="21478"/>
                    <a:pt x="10701" y="21478"/>
                  </a:cubicBezTo>
                  <a:cubicBezTo>
                    <a:pt x="10819" y="21478"/>
                    <a:pt x="10937" y="21467"/>
                    <a:pt x="11055" y="21448"/>
                  </a:cubicBezTo>
                  <a:cubicBezTo>
                    <a:pt x="11138" y="21434"/>
                    <a:pt x="11221" y="21415"/>
                    <a:pt x="11301" y="21391"/>
                  </a:cubicBezTo>
                  <a:cubicBezTo>
                    <a:pt x="13713" y="20668"/>
                    <a:pt x="15710" y="19659"/>
                    <a:pt x="17235" y="18386"/>
                  </a:cubicBezTo>
                  <a:cubicBezTo>
                    <a:pt x="18575" y="17268"/>
                    <a:pt x="19596" y="15907"/>
                    <a:pt x="20273" y="14344"/>
                  </a:cubicBezTo>
                  <a:cubicBezTo>
                    <a:pt x="21501" y="11489"/>
                    <a:pt x="21431" y="8351"/>
                    <a:pt x="21373" y="5828"/>
                  </a:cubicBezTo>
                  <a:close/>
                  <a:moveTo>
                    <a:pt x="10701" y="16092"/>
                  </a:moveTo>
                  <a:cubicBezTo>
                    <a:pt x="7249" y="16092"/>
                    <a:pt x="4438" y="13690"/>
                    <a:pt x="4438" y="10739"/>
                  </a:cubicBezTo>
                  <a:cubicBezTo>
                    <a:pt x="4438" y="7789"/>
                    <a:pt x="7249" y="5386"/>
                    <a:pt x="10701" y="5386"/>
                  </a:cubicBezTo>
                  <a:cubicBezTo>
                    <a:pt x="14153" y="5386"/>
                    <a:pt x="16964" y="7789"/>
                    <a:pt x="16964" y="10739"/>
                  </a:cubicBezTo>
                  <a:cubicBezTo>
                    <a:pt x="16961" y="13690"/>
                    <a:pt x="14153" y="16092"/>
                    <a:pt x="10701" y="16092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040" name="Graphic 2"/>
          <p:cNvGrpSpPr/>
          <p:nvPr/>
        </p:nvGrpSpPr>
        <p:grpSpPr>
          <a:xfrm>
            <a:off x="9435216" y="2199443"/>
            <a:ext cx="516324" cy="516324"/>
            <a:chOff x="0" y="0"/>
            <a:chExt cx="516323" cy="516323"/>
          </a:xfrm>
        </p:grpSpPr>
        <p:sp>
          <p:nvSpPr>
            <p:cNvPr id="1029" name="Graphic 2"/>
            <p:cNvSpPr/>
            <p:nvPr/>
          </p:nvSpPr>
          <p:spPr>
            <a:xfrm>
              <a:off x="241985" y="-1"/>
              <a:ext cx="32296" cy="743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4860" y="21600"/>
                    <a:pt x="0" y="19505"/>
                    <a:pt x="0" y="16908"/>
                  </a:cubicBezTo>
                  <a:lnTo>
                    <a:pt x="0" y="4692"/>
                  </a:lnTo>
                  <a:cubicBezTo>
                    <a:pt x="0" y="2112"/>
                    <a:pt x="4822" y="0"/>
                    <a:pt x="10800" y="0"/>
                  </a:cubicBezTo>
                  <a:cubicBezTo>
                    <a:pt x="16778" y="0"/>
                    <a:pt x="21600" y="2095"/>
                    <a:pt x="21600" y="4692"/>
                  </a:cubicBezTo>
                  <a:lnTo>
                    <a:pt x="21600" y="16925"/>
                  </a:lnTo>
                  <a:cubicBezTo>
                    <a:pt x="21600" y="19505"/>
                    <a:pt x="16778" y="21600"/>
                    <a:pt x="10800" y="2160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30" name="Graphic 2"/>
            <p:cNvSpPr/>
            <p:nvPr/>
          </p:nvSpPr>
          <p:spPr>
            <a:xfrm>
              <a:off x="383407" y="70890"/>
              <a:ext cx="62025" cy="620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58" h="21066" fill="norm" stroke="1" extrusionOk="0">
                  <a:moveTo>
                    <a:pt x="5347" y="21066"/>
                  </a:moveTo>
                  <a:cubicBezTo>
                    <a:pt x="3971" y="21066"/>
                    <a:pt x="2614" y="20537"/>
                    <a:pt x="1562" y="19460"/>
                  </a:cubicBezTo>
                  <a:cubicBezTo>
                    <a:pt x="-521" y="17326"/>
                    <a:pt x="-521" y="13840"/>
                    <a:pt x="1562" y="11706"/>
                  </a:cubicBezTo>
                  <a:lnTo>
                    <a:pt x="11426" y="1601"/>
                  </a:lnTo>
                  <a:cubicBezTo>
                    <a:pt x="13509" y="-534"/>
                    <a:pt x="16912" y="-534"/>
                    <a:pt x="18995" y="1601"/>
                  </a:cubicBezTo>
                  <a:cubicBezTo>
                    <a:pt x="21079" y="3735"/>
                    <a:pt x="21079" y="7221"/>
                    <a:pt x="18995" y="9355"/>
                  </a:cubicBezTo>
                  <a:lnTo>
                    <a:pt x="9132" y="19460"/>
                  </a:lnTo>
                  <a:cubicBezTo>
                    <a:pt x="8081" y="20518"/>
                    <a:pt x="6704" y="21066"/>
                    <a:pt x="5347" y="2106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31" name="Graphic 2"/>
            <p:cNvSpPr/>
            <p:nvPr/>
          </p:nvSpPr>
          <p:spPr>
            <a:xfrm>
              <a:off x="441929" y="241984"/>
              <a:ext cx="74395" cy="322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12" y="21600"/>
                  </a:moveTo>
                  <a:lnTo>
                    <a:pt x="4688" y="21600"/>
                  </a:lnTo>
                  <a:cubicBezTo>
                    <a:pt x="2110" y="21600"/>
                    <a:pt x="0" y="16779"/>
                    <a:pt x="0" y="10800"/>
                  </a:cubicBezTo>
                  <a:cubicBezTo>
                    <a:pt x="0" y="4860"/>
                    <a:pt x="2093" y="0"/>
                    <a:pt x="4688" y="0"/>
                  </a:cubicBezTo>
                  <a:lnTo>
                    <a:pt x="16912" y="0"/>
                  </a:lnTo>
                  <a:cubicBezTo>
                    <a:pt x="19490" y="0"/>
                    <a:pt x="21600" y="4822"/>
                    <a:pt x="21600" y="10800"/>
                  </a:cubicBezTo>
                  <a:cubicBezTo>
                    <a:pt x="21600" y="16779"/>
                    <a:pt x="19507" y="21600"/>
                    <a:pt x="16912" y="2160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32" name="Graphic 2"/>
            <p:cNvSpPr/>
            <p:nvPr/>
          </p:nvSpPr>
          <p:spPr>
            <a:xfrm>
              <a:off x="383407" y="383406"/>
              <a:ext cx="62025" cy="620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58" h="21066" fill="norm" stroke="1" extrusionOk="0">
                  <a:moveTo>
                    <a:pt x="15211" y="21066"/>
                  </a:moveTo>
                  <a:cubicBezTo>
                    <a:pt x="13834" y="21066"/>
                    <a:pt x="12477" y="20537"/>
                    <a:pt x="11426" y="19460"/>
                  </a:cubicBezTo>
                  <a:lnTo>
                    <a:pt x="1562" y="9355"/>
                  </a:lnTo>
                  <a:cubicBezTo>
                    <a:pt x="-521" y="7221"/>
                    <a:pt x="-521" y="3735"/>
                    <a:pt x="1562" y="1601"/>
                  </a:cubicBezTo>
                  <a:cubicBezTo>
                    <a:pt x="3646" y="-534"/>
                    <a:pt x="7048" y="-534"/>
                    <a:pt x="9132" y="1601"/>
                  </a:cubicBezTo>
                  <a:lnTo>
                    <a:pt x="18995" y="11706"/>
                  </a:lnTo>
                  <a:cubicBezTo>
                    <a:pt x="21079" y="13840"/>
                    <a:pt x="21079" y="17326"/>
                    <a:pt x="18995" y="19460"/>
                  </a:cubicBezTo>
                  <a:cubicBezTo>
                    <a:pt x="17944" y="20537"/>
                    <a:pt x="16587" y="21066"/>
                    <a:pt x="15211" y="2106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33" name="Graphic 2"/>
            <p:cNvSpPr/>
            <p:nvPr/>
          </p:nvSpPr>
          <p:spPr>
            <a:xfrm>
              <a:off x="70890" y="383406"/>
              <a:ext cx="62026" cy="620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58" h="21066" fill="norm" stroke="1" extrusionOk="0">
                  <a:moveTo>
                    <a:pt x="5348" y="21066"/>
                  </a:moveTo>
                  <a:cubicBezTo>
                    <a:pt x="3971" y="21066"/>
                    <a:pt x="2614" y="20537"/>
                    <a:pt x="1563" y="19460"/>
                  </a:cubicBezTo>
                  <a:cubicBezTo>
                    <a:pt x="-521" y="17326"/>
                    <a:pt x="-521" y="13840"/>
                    <a:pt x="1563" y="11706"/>
                  </a:cubicBezTo>
                  <a:lnTo>
                    <a:pt x="11426" y="1601"/>
                  </a:lnTo>
                  <a:cubicBezTo>
                    <a:pt x="13510" y="-534"/>
                    <a:pt x="16912" y="-534"/>
                    <a:pt x="18995" y="1601"/>
                  </a:cubicBezTo>
                  <a:cubicBezTo>
                    <a:pt x="21079" y="3735"/>
                    <a:pt x="21079" y="7221"/>
                    <a:pt x="18995" y="9355"/>
                  </a:cubicBezTo>
                  <a:lnTo>
                    <a:pt x="9132" y="19460"/>
                  </a:lnTo>
                  <a:cubicBezTo>
                    <a:pt x="8081" y="20537"/>
                    <a:pt x="6705" y="21066"/>
                    <a:pt x="5348" y="2106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34" name="Graphic 2"/>
            <p:cNvSpPr/>
            <p:nvPr/>
          </p:nvSpPr>
          <p:spPr>
            <a:xfrm>
              <a:off x="0" y="241984"/>
              <a:ext cx="74395" cy="322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12" y="21600"/>
                  </a:moveTo>
                  <a:lnTo>
                    <a:pt x="4688" y="21600"/>
                  </a:lnTo>
                  <a:cubicBezTo>
                    <a:pt x="2110" y="21600"/>
                    <a:pt x="0" y="16779"/>
                    <a:pt x="0" y="10800"/>
                  </a:cubicBezTo>
                  <a:cubicBezTo>
                    <a:pt x="0" y="4860"/>
                    <a:pt x="2093" y="0"/>
                    <a:pt x="4688" y="0"/>
                  </a:cubicBezTo>
                  <a:lnTo>
                    <a:pt x="16912" y="0"/>
                  </a:lnTo>
                  <a:cubicBezTo>
                    <a:pt x="19490" y="0"/>
                    <a:pt x="21600" y="4822"/>
                    <a:pt x="21600" y="10800"/>
                  </a:cubicBezTo>
                  <a:cubicBezTo>
                    <a:pt x="21583" y="16779"/>
                    <a:pt x="19490" y="21600"/>
                    <a:pt x="16912" y="2160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35" name="Graphic 2"/>
            <p:cNvSpPr/>
            <p:nvPr/>
          </p:nvSpPr>
          <p:spPr>
            <a:xfrm>
              <a:off x="70890" y="70890"/>
              <a:ext cx="62026" cy="620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58" h="21066" fill="norm" stroke="1" extrusionOk="0">
                  <a:moveTo>
                    <a:pt x="15211" y="21066"/>
                  </a:moveTo>
                  <a:cubicBezTo>
                    <a:pt x="13834" y="21066"/>
                    <a:pt x="12478" y="20537"/>
                    <a:pt x="11426" y="19460"/>
                  </a:cubicBezTo>
                  <a:lnTo>
                    <a:pt x="1563" y="9355"/>
                  </a:lnTo>
                  <a:cubicBezTo>
                    <a:pt x="-521" y="7221"/>
                    <a:pt x="-521" y="3735"/>
                    <a:pt x="1563" y="1601"/>
                  </a:cubicBezTo>
                  <a:cubicBezTo>
                    <a:pt x="3646" y="-534"/>
                    <a:pt x="7049" y="-534"/>
                    <a:pt x="9132" y="1601"/>
                  </a:cubicBezTo>
                  <a:lnTo>
                    <a:pt x="18995" y="11706"/>
                  </a:lnTo>
                  <a:cubicBezTo>
                    <a:pt x="21079" y="13840"/>
                    <a:pt x="21079" y="17326"/>
                    <a:pt x="18995" y="19460"/>
                  </a:cubicBezTo>
                  <a:cubicBezTo>
                    <a:pt x="17944" y="20518"/>
                    <a:pt x="16587" y="21066"/>
                    <a:pt x="15211" y="2106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36" name="Graphic 2"/>
            <p:cNvSpPr/>
            <p:nvPr/>
          </p:nvSpPr>
          <p:spPr>
            <a:xfrm>
              <a:off x="193600" y="451790"/>
              <a:ext cx="129125" cy="645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21600" y="8995"/>
                  </a:lnTo>
                  <a:cubicBezTo>
                    <a:pt x="21600" y="15906"/>
                    <a:pt x="18754" y="21600"/>
                    <a:pt x="15300" y="21600"/>
                  </a:cubicBezTo>
                  <a:lnTo>
                    <a:pt x="6300" y="21600"/>
                  </a:lnTo>
                  <a:cubicBezTo>
                    <a:pt x="3280" y="21600"/>
                    <a:pt x="0" y="16987"/>
                    <a:pt x="0" y="6910"/>
                  </a:cubicBezTo>
                  <a:lnTo>
                    <a:pt x="0" y="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37" name="Graphic 2"/>
            <p:cNvSpPr/>
            <p:nvPr/>
          </p:nvSpPr>
          <p:spPr>
            <a:xfrm>
              <a:off x="107530" y="107597"/>
              <a:ext cx="301239" cy="3121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87" h="21175" fill="norm" stroke="1" extrusionOk="0">
                  <a:moveTo>
                    <a:pt x="17106" y="2274"/>
                  </a:moveTo>
                  <a:cubicBezTo>
                    <a:pt x="14647" y="334"/>
                    <a:pt x="11408" y="-425"/>
                    <a:pt x="8246" y="232"/>
                  </a:cubicBezTo>
                  <a:cubicBezTo>
                    <a:pt x="4273" y="1034"/>
                    <a:pt x="1050" y="4187"/>
                    <a:pt x="227" y="8055"/>
                  </a:cubicBezTo>
                  <a:cubicBezTo>
                    <a:pt x="-613" y="12026"/>
                    <a:pt x="918" y="15965"/>
                    <a:pt x="4184" y="18370"/>
                  </a:cubicBezTo>
                  <a:cubicBezTo>
                    <a:pt x="5068" y="19012"/>
                    <a:pt x="5683" y="20005"/>
                    <a:pt x="5892" y="21159"/>
                  </a:cubicBezTo>
                  <a:lnTo>
                    <a:pt x="5892" y="21175"/>
                  </a:lnTo>
                  <a:cubicBezTo>
                    <a:pt x="5920" y="21159"/>
                    <a:pt x="5968" y="21159"/>
                    <a:pt x="5996" y="21159"/>
                  </a:cubicBezTo>
                  <a:lnTo>
                    <a:pt x="14988" y="21159"/>
                  </a:lnTo>
                  <a:cubicBezTo>
                    <a:pt x="15016" y="21159"/>
                    <a:pt x="15033" y="21159"/>
                    <a:pt x="15065" y="21175"/>
                  </a:cubicBezTo>
                  <a:lnTo>
                    <a:pt x="15065" y="21159"/>
                  </a:lnTo>
                  <a:cubicBezTo>
                    <a:pt x="15274" y="20048"/>
                    <a:pt x="15949" y="19028"/>
                    <a:pt x="16985" y="18241"/>
                  </a:cubicBezTo>
                  <a:cubicBezTo>
                    <a:pt x="19516" y="16285"/>
                    <a:pt x="20987" y="13367"/>
                    <a:pt x="20987" y="10215"/>
                  </a:cubicBezTo>
                  <a:cubicBezTo>
                    <a:pt x="20987" y="7121"/>
                    <a:pt x="19577" y="4230"/>
                    <a:pt x="17106" y="2274"/>
                  </a:cubicBezTo>
                  <a:close/>
                  <a:moveTo>
                    <a:pt x="16113" y="10942"/>
                  </a:moveTo>
                  <a:cubicBezTo>
                    <a:pt x="15499" y="10942"/>
                    <a:pt x="14988" y="10445"/>
                    <a:pt x="14988" y="9847"/>
                  </a:cubicBezTo>
                  <a:cubicBezTo>
                    <a:pt x="14988" y="7629"/>
                    <a:pt x="13144" y="5834"/>
                    <a:pt x="10866" y="5834"/>
                  </a:cubicBezTo>
                  <a:cubicBezTo>
                    <a:pt x="10251" y="5834"/>
                    <a:pt x="9741" y="5337"/>
                    <a:pt x="9741" y="4738"/>
                  </a:cubicBezTo>
                  <a:cubicBezTo>
                    <a:pt x="9741" y="4140"/>
                    <a:pt x="10251" y="3643"/>
                    <a:pt x="10866" y="3643"/>
                  </a:cubicBezTo>
                  <a:cubicBezTo>
                    <a:pt x="14374" y="3643"/>
                    <a:pt x="17234" y="6432"/>
                    <a:pt x="17234" y="9843"/>
                  </a:cubicBezTo>
                  <a:cubicBezTo>
                    <a:pt x="17238" y="10445"/>
                    <a:pt x="16728" y="10942"/>
                    <a:pt x="16113" y="10942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38" name="Graphic 2"/>
            <p:cNvSpPr/>
            <p:nvPr/>
          </p:nvSpPr>
          <p:spPr>
            <a:xfrm>
              <a:off x="186499" y="413259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0"/>
                  </a:moveTo>
                  <a:lnTo>
                    <a:pt x="21600" y="0"/>
                  </a:lnTo>
                  <a:cubicBezTo>
                    <a:pt x="15793" y="0"/>
                    <a:pt x="5821" y="0"/>
                    <a:pt x="0" y="2160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39" name="Graphic 2"/>
            <p:cNvSpPr/>
            <p:nvPr/>
          </p:nvSpPr>
          <p:spPr>
            <a:xfrm>
              <a:off x="316864" y="413259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21600" y="21600"/>
                  </a:lnTo>
                  <a:cubicBezTo>
                    <a:pt x="13638" y="0"/>
                    <a:pt x="9085" y="0"/>
                    <a:pt x="0" y="0"/>
                  </a:cubicBezTo>
                  <a:lnTo>
                    <a:pt x="21600" y="0"/>
                  </a:ln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041" name="TextBox 162"/>
          <p:cNvSpPr txBox="1"/>
          <p:nvPr/>
        </p:nvSpPr>
        <p:spPr>
          <a:xfrm>
            <a:off x="3443789" y="4544840"/>
            <a:ext cx="1734245" cy="8818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02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below.</a:t>
            </a:r>
          </a:p>
        </p:txBody>
      </p:sp>
      <p:sp>
        <p:nvSpPr>
          <p:cNvPr id="1042" name="TextBox 163"/>
          <p:cNvSpPr txBox="1"/>
          <p:nvPr/>
        </p:nvSpPr>
        <p:spPr>
          <a:xfrm>
            <a:off x="1647676" y="4544840"/>
            <a:ext cx="1734245" cy="8818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below.</a:t>
            </a:r>
          </a:p>
        </p:txBody>
      </p:sp>
      <p:sp>
        <p:nvSpPr>
          <p:cNvPr id="1043" name="TextBox 164"/>
          <p:cNvSpPr txBox="1"/>
          <p:nvPr/>
        </p:nvSpPr>
        <p:spPr>
          <a:xfrm>
            <a:off x="5249653" y="4544840"/>
            <a:ext cx="1734245" cy="8818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03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below.</a:t>
            </a:r>
          </a:p>
        </p:txBody>
      </p:sp>
      <p:sp>
        <p:nvSpPr>
          <p:cNvPr id="1044" name="TextBox 165"/>
          <p:cNvSpPr txBox="1"/>
          <p:nvPr/>
        </p:nvSpPr>
        <p:spPr>
          <a:xfrm>
            <a:off x="7057667" y="4544840"/>
            <a:ext cx="1734245" cy="8818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04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below.</a:t>
            </a:r>
          </a:p>
        </p:txBody>
      </p:sp>
      <p:sp>
        <p:nvSpPr>
          <p:cNvPr id="1045" name="TextBox 166"/>
          <p:cNvSpPr txBox="1"/>
          <p:nvPr/>
        </p:nvSpPr>
        <p:spPr>
          <a:xfrm>
            <a:off x="8810079" y="4544840"/>
            <a:ext cx="1734245" cy="8818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05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7" name="Slide Number Placeholder 4"/>
          <p:cNvSpPr txBox="1"/>
          <p:nvPr>
            <p:ph type="sldNum" sz="quarter" idx="2"/>
          </p:nvPr>
        </p:nvSpPr>
        <p:spPr>
          <a:xfrm>
            <a:off x="10754511" y="6121400"/>
            <a:ext cx="167387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048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049" name="Graphic 2"/>
          <p:cNvSpPr/>
          <p:nvPr/>
        </p:nvSpPr>
        <p:spPr>
          <a:xfrm>
            <a:off x="7809796" y="2622536"/>
            <a:ext cx="3046149" cy="128711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82" fill="norm" stroke="1" extrusionOk="0">
                <a:moveTo>
                  <a:pt x="21600" y="21582"/>
                </a:moveTo>
                <a:lnTo>
                  <a:pt x="21600" y="0"/>
                </a:lnTo>
                <a:lnTo>
                  <a:pt x="7808" y="0"/>
                </a:lnTo>
                <a:cubicBezTo>
                  <a:pt x="7809" y="0"/>
                  <a:pt x="7810" y="0"/>
                  <a:pt x="7810" y="0"/>
                </a:cubicBezTo>
                <a:cubicBezTo>
                  <a:pt x="5039" y="-18"/>
                  <a:pt x="3201" y="5365"/>
                  <a:pt x="1587" y="10750"/>
                </a:cubicBezTo>
                <a:cubicBezTo>
                  <a:pt x="833" y="13260"/>
                  <a:pt x="359" y="14629"/>
                  <a:pt x="0" y="15590"/>
                </a:cubicBezTo>
                <a:cubicBezTo>
                  <a:pt x="351" y="14722"/>
                  <a:pt x="1205" y="12927"/>
                  <a:pt x="1711" y="14562"/>
                </a:cubicBezTo>
                <a:cubicBezTo>
                  <a:pt x="1748" y="14679"/>
                  <a:pt x="1934" y="15205"/>
                  <a:pt x="2085" y="15612"/>
                </a:cubicBezTo>
                <a:cubicBezTo>
                  <a:pt x="3333" y="18984"/>
                  <a:pt x="4794" y="21562"/>
                  <a:pt x="6706" y="21575"/>
                </a:cubicBezTo>
                <a:lnTo>
                  <a:pt x="21600" y="21582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50" name="Graphic 2"/>
          <p:cNvSpPr/>
          <p:nvPr/>
        </p:nvSpPr>
        <p:spPr>
          <a:xfrm>
            <a:off x="1988321" y="2609051"/>
            <a:ext cx="2900829" cy="128673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78" fill="norm" stroke="1" extrusionOk="0">
                <a:moveTo>
                  <a:pt x="0" y="0"/>
                </a:moveTo>
                <a:lnTo>
                  <a:pt x="0" y="21578"/>
                </a:lnTo>
                <a:lnTo>
                  <a:pt x="14497" y="21578"/>
                </a:lnTo>
                <a:cubicBezTo>
                  <a:pt x="14496" y="21578"/>
                  <a:pt x="14495" y="21578"/>
                  <a:pt x="14495" y="21578"/>
                </a:cubicBezTo>
                <a:cubicBezTo>
                  <a:pt x="17954" y="21600"/>
                  <a:pt x="19983" y="13945"/>
                  <a:pt x="21600" y="9062"/>
                </a:cubicBezTo>
                <a:cubicBezTo>
                  <a:pt x="20048" y="4306"/>
                  <a:pt x="18246" y="16"/>
                  <a:pt x="15654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51" name="Graphic 2"/>
          <p:cNvSpPr/>
          <p:nvPr/>
        </p:nvSpPr>
        <p:spPr>
          <a:xfrm>
            <a:off x="4741169" y="2613924"/>
            <a:ext cx="3215911" cy="12903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61" fill="norm" stroke="1" extrusionOk="0">
                <a:moveTo>
                  <a:pt x="16233" y="61"/>
                </a:moveTo>
                <a:cubicBezTo>
                  <a:pt x="14004" y="43"/>
                  <a:pt x="7399" y="0"/>
                  <a:pt x="7399" y="0"/>
                </a:cubicBezTo>
                <a:cubicBezTo>
                  <a:pt x="4774" y="-18"/>
                  <a:pt x="3033" y="5346"/>
                  <a:pt x="1503" y="10713"/>
                </a:cubicBezTo>
                <a:cubicBezTo>
                  <a:pt x="1480" y="10792"/>
                  <a:pt x="1150" y="11934"/>
                  <a:pt x="1005" y="12419"/>
                </a:cubicBezTo>
                <a:cubicBezTo>
                  <a:pt x="683" y="13496"/>
                  <a:pt x="350" y="14550"/>
                  <a:pt x="0" y="15535"/>
                </a:cubicBezTo>
                <a:cubicBezTo>
                  <a:pt x="332" y="14671"/>
                  <a:pt x="1142" y="12882"/>
                  <a:pt x="1621" y="14511"/>
                </a:cubicBezTo>
                <a:cubicBezTo>
                  <a:pt x="1655" y="14627"/>
                  <a:pt x="1832" y="15152"/>
                  <a:pt x="1975" y="15557"/>
                </a:cubicBezTo>
                <a:cubicBezTo>
                  <a:pt x="3157" y="18919"/>
                  <a:pt x="4541" y="21487"/>
                  <a:pt x="6352" y="21499"/>
                </a:cubicBezTo>
                <a:lnTo>
                  <a:pt x="15196" y="21561"/>
                </a:lnTo>
                <a:cubicBezTo>
                  <a:pt x="18295" y="21582"/>
                  <a:pt x="20120" y="14066"/>
                  <a:pt x="21589" y="9141"/>
                </a:cubicBezTo>
                <a:cubicBezTo>
                  <a:pt x="21593" y="9129"/>
                  <a:pt x="21597" y="9117"/>
                  <a:pt x="21600" y="9104"/>
                </a:cubicBezTo>
                <a:cubicBezTo>
                  <a:pt x="20200" y="4360"/>
                  <a:pt x="18573" y="78"/>
                  <a:pt x="16233" y="61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52" name="Graphic 2"/>
          <p:cNvSpPr/>
          <p:nvPr/>
        </p:nvSpPr>
        <p:spPr>
          <a:xfrm>
            <a:off x="7003602" y="2622093"/>
            <a:ext cx="1907841" cy="128268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63" fill="norm" stroke="1" extrusionOk="0">
                <a:moveTo>
                  <a:pt x="19877" y="0"/>
                </a:moveTo>
                <a:cubicBezTo>
                  <a:pt x="15377" y="-19"/>
                  <a:pt x="12483" y="5528"/>
                  <a:pt x="9938" y="10778"/>
                </a:cubicBezTo>
                <a:cubicBezTo>
                  <a:pt x="7359" y="16177"/>
                  <a:pt x="4426" y="21574"/>
                  <a:pt x="0" y="21555"/>
                </a:cubicBezTo>
                <a:lnTo>
                  <a:pt x="1723" y="21563"/>
                </a:lnTo>
                <a:cubicBezTo>
                  <a:pt x="6152" y="21581"/>
                  <a:pt x="9087" y="16171"/>
                  <a:pt x="11663" y="10785"/>
                </a:cubicBezTo>
                <a:cubicBezTo>
                  <a:pt x="11663" y="10785"/>
                  <a:pt x="11663" y="10785"/>
                  <a:pt x="11663" y="10785"/>
                </a:cubicBezTo>
                <a:cubicBezTo>
                  <a:pt x="14241" y="5386"/>
                  <a:pt x="17175" y="-12"/>
                  <a:pt x="21600" y="8"/>
                </a:cubicBezTo>
                <a:lnTo>
                  <a:pt x="19877" y="0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53" name="Graphic 2"/>
          <p:cNvSpPr/>
          <p:nvPr/>
        </p:nvSpPr>
        <p:spPr>
          <a:xfrm>
            <a:off x="3934912" y="2613545"/>
            <a:ext cx="1907841" cy="128268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68" fill="norm" stroke="1" extrusionOk="0">
                <a:moveTo>
                  <a:pt x="19877" y="0"/>
                </a:moveTo>
                <a:cubicBezTo>
                  <a:pt x="15923" y="-16"/>
                  <a:pt x="13160" y="4293"/>
                  <a:pt x="10777" y="9063"/>
                </a:cubicBezTo>
                <a:cubicBezTo>
                  <a:pt x="8362" y="13899"/>
                  <a:pt x="5252" y="21582"/>
                  <a:pt x="0" y="21561"/>
                </a:cubicBezTo>
                <a:lnTo>
                  <a:pt x="1723" y="21568"/>
                </a:lnTo>
                <a:cubicBezTo>
                  <a:pt x="5677" y="21584"/>
                  <a:pt x="8440" y="17275"/>
                  <a:pt x="10823" y="12505"/>
                </a:cubicBezTo>
                <a:cubicBezTo>
                  <a:pt x="13177" y="7828"/>
                  <a:pt x="16299" y="-15"/>
                  <a:pt x="21600" y="6"/>
                </a:cubicBezTo>
                <a:lnTo>
                  <a:pt x="19877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54" name="Graphic 2"/>
          <p:cNvSpPr/>
          <p:nvPr/>
        </p:nvSpPr>
        <p:spPr>
          <a:xfrm>
            <a:off x="3690939" y="3040832"/>
            <a:ext cx="153299" cy="2358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0"/>
                </a:moveTo>
                <a:lnTo>
                  <a:pt x="21600" y="10800"/>
                </a:lnTo>
                <a:lnTo>
                  <a:pt x="0" y="21600"/>
                </a:ln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55" name="Graphic 2"/>
          <p:cNvSpPr/>
          <p:nvPr/>
        </p:nvSpPr>
        <p:spPr>
          <a:xfrm>
            <a:off x="6786730" y="3040832"/>
            <a:ext cx="153363" cy="2358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0"/>
                </a:moveTo>
                <a:lnTo>
                  <a:pt x="21600" y="10800"/>
                </a:lnTo>
                <a:lnTo>
                  <a:pt x="0" y="21600"/>
                </a:ln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56" name="Graphic 2"/>
          <p:cNvSpPr txBox="1"/>
          <p:nvPr/>
        </p:nvSpPr>
        <p:spPr>
          <a:xfrm>
            <a:off x="2948183" y="3393800"/>
            <a:ext cx="802717" cy="340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subtitle</a:t>
            </a:r>
          </a:p>
        </p:txBody>
      </p:sp>
      <p:sp>
        <p:nvSpPr>
          <p:cNvPr id="1057" name="Graphic 2"/>
          <p:cNvSpPr txBox="1"/>
          <p:nvPr/>
        </p:nvSpPr>
        <p:spPr>
          <a:xfrm>
            <a:off x="3088020" y="2722601"/>
            <a:ext cx="562776" cy="95630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49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A</a:t>
            </a:r>
          </a:p>
        </p:txBody>
      </p:sp>
      <p:sp>
        <p:nvSpPr>
          <p:cNvPr id="1058" name="Graphic 2"/>
          <p:cNvSpPr txBox="1"/>
          <p:nvPr/>
        </p:nvSpPr>
        <p:spPr>
          <a:xfrm>
            <a:off x="6196417" y="2722601"/>
            <a:ext cx="514237" cy="95630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49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B</a:t>
            </a:r>
          </a:p>
        </p:txBody>
      </p:sp>
      <p:sp>
        <p:nvSpPr>
          <p:cNvPr id="1059" name="Graphic 2"/>
          <p:cNvSpPr txBox="1"/>
          <p:nvPr/>
        </p:nvSpPr>
        <p:spPr>
          <a:xfrm>
            <a:off x="9139835" y="2722601"/>
            <a:ext cx="578334" cy="95630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49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C</a:t>
            </a:r>
          </a:p>
        </p:txBody>
      </p:sp>
      <p:sp>
        <p:nvSpPr>
          <p:cNvPr id="1060" name="Graphic 2"/>
          <p:cNvSpPr txBox="1"/>
          <p:nvPr/>
        </p:nvSpPr>
        <p:spPr>
          <a:xfrm>
            <a:off x="6031881" y="3393800"/>
            <a:ext cx="802717" cy="340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subtitle</a:t>
            </a:r>
          </a:p>
        </p:txBody>
      </p:sp>
      <p:sp>
        <p:nvSpPr>
          <p:cNvPr id="1061" name="Graphic 2"/>
          <p:cNvSpPr txBox="1"/>
          <p:nvPr/>
        </p:nvSpPr>
        <p:spPr>
          <a:xfrm>
            <a:off x="8988943" y="3393800"/>
            <a:ext cx="802717" cy="340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subtitle</a:t>
            </a:r>
          </a:p>
        </p:txBody>
      </p:sp>
      <p:sp>
        <p:nvSpPr>
          <p:cNvPr id="1062" name="TextBox 167"/>
          <p:cNvSpPr txBox="1"/>
          <p:nvPr/>
        </p:nvSpPr>
        <p:spPr>
          <a:xfrm>
            <a:off x="2200868" y="4258321"/>
            <a:ext cx="2338811" cy="13817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below, I could see a ruddy light streaming through a rift in the clouds.</a:t>
            </a:r>
          </a:p>
        </p:txBody>
      </p:sp>
      <p:sp>
        <p:nvSpPr>
          <p:cNvPr id="1063" name="TextBox 168"/>
          <p:cNvSpPr txBox="1"/>
          <p:nvPr/>
        </p:nvSpPr>
        <p:spPr>
          <a:xfrm>
            <a:off x="5287155" y="4258321"/>
            <a:ext cx="2338811" cy="13817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02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below, I could see a ruddy light streaming through a rift in the clouds.</a:t>
            </a:r>
          </a:p>
        </p:txBody>
      </p:sp>
      <p:sp>
        <p:nvSpPr>
          <p:cNvPr id="1064" name="TextBox 169"/>
          <p:cNvSpPr txBox="1"/>
          <p:nvPr/>
        </p:nvSpPr>
        <p:spPr>
          <a:xfrm>
            <a:off x="8260699" y="4258321"/>
            <a:ext cx="2338811" cy="13817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03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below, I could see a ruddy light streaming through a rift in the clouds.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6" name="Slide Number Placeholder 4"/>
          <p:cNvSpPr txBox="1"/>
          <p:nvPr>
            <p:ph type="sldNum" sz="quarter" idx="2"/>
          </p:nvPr>
        </p:nvSpPr>
        <p:spPr>
          <a:xfrm>
            <a:off x="10754638" y="6121400"/>
            <a:ext cx="167260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067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068" name="Graphic 2"/>
          <p:cNvSpPr/>
          <p:nvPr/>
        </p:nvSpPr>
        <p:spPr>
          <a:xfrm>
            <a:off x="9877948" y="3616087"/>
            <a:ext cx="916758" cy="4592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826" fill="norm" stroke="1" extrusionOk="0">
                <a:moveTo>
                  <a:pt x="10852" y="0"/>
                </a:moveTo>
                <a:cubicBezTo>
                  <a:pt x="7766" y="6114"/>
                  <a:pt x="3935" y="10441"/>
                  <a:pt x="0" y="13498"/>
                </a:cubicBezTo>
                <a:cubicBezTo>
                  <a:pt x="10430" y="21600"/>
                  <a:pt x="21600" y="20804"/>
                  <a:pt x="21600" y="20804"/>
                </a:cubicBezTo>
                <a:lnTo>
                  <a:pt x="21600" y="2617"/>
                </a:lnTo>
                <a:cubicBezTo>
                  <a:pt x="17470" y="2241"/>
                  <a:pt x="13916" y="1310"/>
                  <a:pt x="10852" y="0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69" name="Graphic 2"/>
          <p:cNvSpPr/>
          <p:nvPr/>
        </p:nvSpPr>
        <p:spPr>
          <a:xfrm>
            <a:off x="8961131" y="2241462"/>
            <a:ext cx="1661540" cy="18339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8" h="21401" fill="norm" stroke="1" extrusionOk="0">
                <a:moveTo>
                  <a:pt x="11918" y="0"/>
                </a:moveTo>
                <a:cubicBezTo>
                  <a:pt x="6570" y="0"/>
                  <a:pt x="2235" y="3892"/>
                  <a:pt x="2235" y="8692"/>
                </a:cubicBezTo>
                <a:cubicBezTo>
                  <a:pt x="2235" y="10423"/>
                  <a:pt x="2799" y="12035"/>
                  <a:pt x="3770" y="13389"/>
                </a:cubicBezTo>
                <a:cubicBezTo>
                  <a:pt x="4365" y="14394"/>
                  <a:pt x="5098" y="15272"/>
                  <a:pt x="5929" y="16040"/>
                </a:cubicBezTo>
                <a:cubicBezTo>
                  <a:pt x="4239" y="16378"/>
                  <a:pt x="2278" y="16617"/>
                  <a:pt x="0" y="16715"/>
                </a:cubicBezTo>
                <a:lnTo>
                  <a:pt x="0" y="21395"/>
                </a:lnTo>
                <a:cubicBezTo>
                  <a:pt x="0" y="21395"/>
                  <a:pt x="6162" y="21600"/>
                  <a:pt x="11917" y="19515"/>
                </a:cubicBezTo>
                <a:cubicBezTo>
                  <a:pt x="14089" y="18728"/>
                  <a:pt x="16202" y="17615"/>
                  <a:pt x="17904" y="16041"/>
                </a:cubicBezTo>
                <a:cubicBezTo>
                  <a:pt x="18735" y="15272"/>
                  <a:pt x="19470" y="14394"/>
                  <a:pt x="20064" y="13390"/>
                </a:cubicBezTo>
                <a:cubicBezTo>
                  <a:pt x="21035" y="12036"/>
                  <a:pt x="21598" y="10423"/>
                  <a:pt x="21598" y="8693"/>
                </a:cubicBezTo>
                <a:cubicBezTo>
                  <a:pt x="21600" y="3892"/>
                  <a:pt x="17265" y="0"/>
                  <a:pt x="11918" y="0"/>
                </a:cubicBezTo>
                <a:close/>
                <a:moveTo>
                  <a:pt x="14675" y="11848"/>
                </a:moveTo>
                <a:cubicBezTo>
                  <a:pt x="14028" y="12546"/>
                  <a:pt x="13139" y="13280"/>
                  <a:pt x="11918" y="13963"/>
                </a:cubicBezTo>
                <a:cubicBezTo>
                  <a:pt x="10696" y="13280"/>
                  <a:pt x="9807" y="12546"/>
                  <a:pt x="9161" y="11848"/>
                </a:cubicBezTo>
                <a:cubicBezTo>
                  <a:pt x="7598" y="10163"/>
                  <a:pt x="7449" y="8692"/>
                  <a:pt x="7449" y="8692"/>
                </a:cubicBezTo>
                <a:cubicBezTo>
                  <a:pt x="7449" y="6477"/>
                  <a:pt x="9450" y="4681"/>
                  <a:pt x="11918" y="4681"/>
                </a:cubicBezTo>
                <a:cubicBezTo>
                  <a:pt x="14385" y="4681"/>
                  <a:pt x="16386" y="6477"/>
                  <a:pt x="16386" y="8692"/>
                </a:cubicBezTo>
                <a:cubicBezTo>
                  <a:pt x="16386" y="8692"/>
                  <a:pt x="16237" y="10163"/>
                  <a:pt x="14675" y="1184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70" name="Graphic 2"/>
          <p:cNvSpPr/>
          <p:nvPr/>
        </p:nvSpPr>
        <p:spPr>
          <a:xfrm>
            <a:off x="9877948" y="3616023"/>
            <a:ext cx="916758" cy="4592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826" fill="norm" stroke="1" extrusionOk="0">
                <a:moveTo>
                  <a:pt x="10852" y="0"/>
                </a:moveTo>
                <a:cubicBezTo>
                  <a:pt x="7766" y="6114"/>
                  <a:pt x="3935" y="10441"/>
                  <a:pt x="0" y="13498"/>
                </a:cubicBezTo>
                <a:cubicBezTo>
                  <a:pt x="10430" y="21600"/>
                  <a:pt x="21600" y="20804"/>
                  <a:pt x="21600" y="20804"/>
                </a:cubicBezTo>
                <a:lnTo>
                  <a:pt x="21600" y="2617"/>
                </a:lnTo>
                <a:cubicBezTo>
                  <a:pt x="17470" y="2241"/>
                  <a:pt x="13916" y="1310"/>
                  <a:pt x="10852" y="0"/>
                </a:cubicBezTo>
                <a:close/>
              </a:path>
            </a:pathLst>
          </a:custGeom>
          <a:gradFill>
            <a:gsLst>
              <a:gs pos="0">
                <a:srgbClr val="000000">
                  <a:alpha val="0"/>
                </a:srgbClr>
              </a:gs>
              <a:gs pos="99000">
                <a:srgbClr val="000000">
                  <a:alpha val="40000"/>
                </a:srgbClr>
              </a:gs>
            </a:gsLst>
            <a:lin ang="10800000"/>
          </a:gra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71" name="Graphic 2"/>
          <p:cNvSpPr/>
          <p:nvPr/>
        </p:nvSpPr>
        <p:spPr>
          <a:xfrm>
            <a:off x="9133165" y="2986308"/>
            <a:ext cx="744785" cy="6297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5449" y="9276"/>
                </a:moveTo>
                <a:cubicBezTo>
                  <a:pt x="11963" y="4323"/>
                  <a:pt x="11631" y="0"/>
                  <a:pt x="11631" y="0"/>
                </a:cubicBezTo>
                <a:lnTo>
                  <a:pt x="0" y="0"/>
                </a:lnTo>
                <a:cubicBezTo>
                  <a:pt x="0" y="5088"/>
                  <a:pt x="1257" y="9826"/>
                  <a:pt x="3424" y="13808"/>
                </a:cubicBezTo>
                <a:cubicBezTo>
                  <a:pt x="4750" y="16760"/>
                  <a:pt x="6386" y="19342"/>
                  <a:pt x="8240" y="21600"/>
                </a:cubicBezTo>
                <a:cubicBezTo>
                  <a:pt x="8696" y="21480"/>
                  <a:pt x="9142" y="21357"/>
                  <a:pt x="9580" y="21228"/>
                </a:cubicBezTo>
                <a:cubicBezTo>
                  <a:pt x="14672" y="19740"/>
                  <a:pt x="18588" y="17709"/>
                  <a:pt x="21600" y="15493"/>
                </a:cubicBezTo>
                <a:cubicBezTo>
                  <a:pt x="18875" y="13486"/>
                  <a:pt x="16892" y="11328"/>
                  <a:pt x="15449" y="9276"/>
                </a:cubicBezTo>
                <a:close/>
              </a:path>
            </a:pathLst>
          </a:custGeom>
          <a:gradFill>
            <a:gsLst>
              <a:gs pos="0">
                <a:srgbClr val="000000">
                  <a:alpha val="0"/>
                </a:srgbClr>
              </a:gs>
              <a:gs pos="99000">
                <a:srgbClr val="000000">
                  <a:alpha val="20000"/>
                </a:srgbClr>
              </a:gs>
            </a:gsLst>
            <a:lin ang="5400000"/>
          </a:gra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72" name="Graphic 2"/>
          <p:cNvSpPr/>
          <p:nvPr/>
        </p:nvSpPr>
        <p:spPr>
          <a:xfrm>
            <a:off x="8135366" y="3616087"/>
            <a:ext cx="916756" cy="4592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826" fill="norm" stroke="1" extrusionOk="0">
                <a:moveTo>
                  <a:pt x="10852" y="0"/>
                </a:moveTo>
                <a:cubicBezTo>
                  <a:pt x="7766" y="6114"/>
                  <a:pt x="3937" y="10441"/>
                  <a:pt x="0" y="13498"/>
                </a:cubicBezTo>
                <a:cubicBezTo>
                  <a:pt x="10430" y="21600"/>
                  <a:pt x="21600" y="20804"/>
                  <a:pt x="21600" y="20804"/>
                </a:cubicBezTo>
                <a:lnTo>
                  <a:pt x="21600" y="2617"/>
                </a:lnTo>
                <a:cubicBezTo>
                  <a:pt x="17470" y="2241"/>
                  <a:pt x="13916" y="1310"/>
                  <a:pt x="10852" y="0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73" name="Graphic 2"/>
          <p:cNvSpPr/>
          <p:nvPr/>
        </p:nvSpPr>
        <p:spPr>
          <a:xfrm>
            <a:off x="7218612" y="2241462"/>
            <a:ext cx="1661540" cy="18339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9" h="21401" fill="norm" stroke="1" extrusionOk="0">
                <a:moveTo>
                  <a:pt x="11917" y="0"/>
                </a:moveTo>
                <a:cubicBezTo>
                  <a:pt x="6570" y="0"/>
                  <a:pt x="2235" y="3892"/>
                  <a:pt x="2235" y="8692"/>
                </a:cubicBezTo>
                <a:cubicBezTo>
                  <a:pt x="2235" y="10423"/>
                  <a:pt x="2799" y="12035"/>
                  <a:pt x="3770" y="13389"/>
                </a:cubicBezTo>
                <a:cubicBezTo>
                  <a:pt x="4365" y="14394"/>
                  <a:pt x="5098" y="15272"/>
                  <a:pt x="5929" y="16040"/>
                </a:cubicBezTo>
                <a:cubicBezTo>
                  <a:pt x="4240" y="16378"/>
                  <a:pt x="2278" y="16617"/>
                  <a:pt x="0" y="16715"/>
                </a:cubicBezTo>
                <a:lnTo>
                  <a:pt x="0" y="21395"/>
                </a:lnTo>
                <a:cubicBezTo>
                  <a:pt x="0" y="21395"/>
                  <a:pt x="6162" y="21600"/>
                  <a:pt x="11917" y="19515"/>
                </a:cubicBezTo>
                <a:cubicBezTo>
                  <a:pt x="14089" y="18728"/>
                  <a:pt x="16203" y="17615"/>
                  <a:pt x="17905" y="16041"/>
                </a:cubicBezTo>
                <a:cubicBezTo>
                  <a:pt x="18737" y="15272"/>
                  <a:pt x="19471" y="14394"/>
                  <a:pt x="20065" y="13390"/>
                </a:cubicBezTo>
                <a:cubicBezTo>
                  <a:pt x="21036" y="12036"/>
                  <a:pt x="21599" y="10423"/>
                  <a:pt x="21599" y="8693"/>
                </a:cubicBezTo>
                <a:cubicBezTo>
                  <a:pt x="21600" y="3892"/>
                  <a:pt x="17265" y="0"/>
                  <a:pt x="11917" y="0"/>
                </a:cubicBezTo>
                <a:close/>
                <a:moveTo>
                  <a:pt x="14674" y="11848"/>
                </a:moveTo>
                <a:cubicBezTo>
                  <a:pt x="14028" y="12546"/>
                  <a:pt x="13139" y="13280"/>
                  <a:pt x="11917" y="13963"/>
                </a:cubicBezTo>
                <a:cubicBezTo>
                  <a:pt x="10697" y="13280"/>
                  <a:pt x="9808" y="12546"/>
                  <a:pt x="9160" y="11848"/>
                </a:cubicBezTo>
                <a:cubicBezTo>
                  <a:pt x="7597" y="10163"/>
                  <a:pt x="7449" y="8692"/>
                  <a:pt x="7449" y="8692"/>
                </a:cubicBezTo>
                <a:cubicBezTo>
                  <a:pt x="7449" y="6477"/>
                  <a:pt x="9450" y="4681"/>
                  <a:pt x="11917" y="4681"/>
                </a:cubicBezTo>
                <a:cubicBezTo>
                  <a:pt x="14385" y="4681"/>
                  <a:pt x="16386" y="6477"/>
                  <a:pt x="16386" y="8692"/>
                </a:cubicBezTo>
                <a:cubicBezTo>
                  <a:pt x="16386" y="8692"/>
                  <a:pt x="16237" y="10163"/>
                  <a:pt x="14674" y="11848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74" name="Graphic 2"/>
          <p:cNvSpPr/>
          <p:nvPr/>
        </p:nvSpPr>
        <p:spPr>
          <a:xfrm>
            <a:off x="8135366" y="3616023"/>
            <a:ext cx="916756" cy="4592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826" fill="norm" stroke="1" extrusionOk="0">
                <a:moveTo>
                  <a:pt x="10852" y="0"/>
                </a:moveTo>
                <a:cubicBezTo>
                  <a:pt x="7766" y="6114"/>
                  <a:pt x="3937" y="10441"/>
                  <a:pt x="0" y="13498"/>
                </a:cubicBezTo>
                <a:cubicBezTo>
                  <a:pt x="10430" y="21600"/>
                  <a:pt x="21600" y="20804"/>
                  <a:pt x="21600" y="20804"/>
                </a:cubicBezTo>
                <a:lnTo>
                  <a:pt x="21600" y="2617"/>
                </a:lnTo>
                <a:cubicBezTo>
                  <a:pt x="17470" y="2241"/>
                  <a:pt x="13916" y="1310"/>
                  <a:pt x="10852" y="0"/>
                </a:cubicBezTo>
                <a:close/>
              </a:path>
            </a:pathLst>
          </a:custGeom>
          <a:gradFill>
            <a:gsLst>
              <a:gs pos="0">
                <a:srgbClr val="000000">
                  <a:alpha val="0"/>
                </a:srgbClr>
              </a:gs>
              <a:gs pos="99000">
                <a:srgbClr val="000000">
                  <a:alpha val="40000"/>
                </a:srgbClr>
              </a:gs>
            </a:gsLst>
            <a:lin ang="10800000"/>
          </a:gra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75" name="Graphic 2"/>
          <p:cNvSpPr/>
          <p:nvPr/>
        </p:nvSpPr>
        <p:spPr>
          <a:xfrm>
            <a:off x="7390518" y="2986308"/>
            <a:ext cx="744849" cy="6297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5450" y="9276"/>
                </a:moveTo>
                <a:cubicBezTo>
                  <a:pt x="11962" y="4323"/>
                  <a:pt x="11631" y="0"/>
                  <a:pt x="11631" y="0"/>
                </a:cubicBezTo>
                <a:lnTo>
                  <a:pt x="0" y="0"/>
                </a:lnTo>
                <a:cubicBezTo>
                  <a:pt x="0" y="5088"/>
                  <a:pt x="1259" y="9826"/>
                  <a:pt x="3425" y="13808"/>
                </a:cubicBezTo>
                <a:cubicBezTo>
                  <a:pt x="4752" y="16760"/>
                  <a:pt x="6387" y="19342"/>
                  <a:pt x="8241" y="21600"/>
                </a:cubicBezTo>
                <a:cubicBezTo>
                  <a:pt x="8695" y="21480"/>
                  <a:pt x="9143" y="21357"/>
                  <a:pt x="9581" y="21228"/>
                </a:cubicBezTo>
                <a:cubicBezTo>
                  <a:pt x="14673" y="19740"/>
                  <a:pt x="18588" y="17709"/>
                  <a:pt x="21600" y="15493"/>
                </a:cubicBezTo>
                <a:cubicBezTo>
                  <a:pt x="18875" y="13486"/>
                  <a:pt x="16892" y="11328"/>
                  <a:pt x="15450" y="9276"/>
                </a:cubicBezTo>
                <a:close/>
              </a:path>
            </a:pathLst>
          </a:custGeom>
          <a:gradFill>
            <a:gsLst>
              <a:gs pos="0">
                <a:srgbClr val="000000">
                  <a:alpha val="0"/>
                </a:srgbClr>
              </a:gs>
              <a:gs pos="99000">
                <a:srgbClr val="000000">
                  <a:alpha val="20000"/>
                </a:srgbClr>
              </a:gs>
            </a:gsLst>
            <a:lin ang="5400000"/>
          </a:gra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76" name="Graphic 2"/>
          <p:cNvSpPr/>
          <p:nvPr/>
        </p:nvSpPr>
        <p:spPr>
          <a:xfrm>
            <a:off x="6392784" y="3616087"/>
            <a:ext cx="916756" cy="4592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826" fill="norm" stroke="1" extrusionOk="0">
                <a:moveTo>
                  <a:pt x="10852" y="0"/>
                </a:moveTo>
                <a:cubicBezTo>
                  <a:pt x="7766" y="6114"/>
                  <a:pt x="3935" y="10441"/>
                  <a:pt x="0" y="13498"/>
                </a:cubicBezTo>
                <a:cubicBezTo>
                  <a:pt x="10430" y="21600"/>
                  <a:pt x="21600" y="20804"/>
                  <a:pt x="21600" y="20804"/>
                </a:cubicBezTo>
                <a:lnTo>
                  <a:pt x="21600" y="2617"/>
                </a:lnTo>
                <a:cubicBezTo>
                  <a:pt x="17470" y="2241"/>
                  <a:pt x="13916" y="1310"/>
                  <a:pt x="10852" y="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77" name="Graphic 2"/>
          <p:cNvSpPr/>
          <p:nvPr/>
        </p:nvSpPr>
        <p:spPr>
          <a:xfrm>
            <a:off x="5476028" y="2241462"/>
            <a:ext cx="1661541" cy="18339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9" h="21401" fill="norm" stroke="1" extrusionOk="0">
                <a:moveTo>
                  <a:pt x="11917" y="0"/>
                </a:moveTo>
                <a:cubicBezTo>
                  <a:pt x="6570" y="0"/>
                  <a:pt x="2235" y="3892"/>
                  <a:pt x="2235" y="8692"/>
                </a:cubicBezTo>
                <a:cubicBezTo>
                  <a:pt x="2235" y="10423"/>
                  <a:pt x="2799" y="12035"/>
                  <a:pt x="3770" y="13389"/>
                </a:cubicBezTo>
                <a:cubicBezTo>
                  <a:pt x="4364" y="14394"/>
                  <a:pt x="5098" y="15272"/>
                  <a:pt x="5929" y="16040"/>
                </a:cubicBezTo>
                <a:cubicBezTo>
                  <a:pt x="4240" y="16378"/>
                  <a:pt x="2278" y="16617"/>
                  <a:pt x="0" y="16715"/>
                </a:cubicBezTo>
                <a:lnTo>
                  <a:pt x="0" y="21395"/>
                </a:lnTo>
                <a:cubicBezTo>
                  <a:pt x="0" y="21395"/>
                  <a:pt x="6162" y="21600"/>
                  <a:pt x="11917" y="19515"/>
                </a:cubicBezTo>
                <a:cubicBezTo>
                  <a:pt x="14089" y="18728"/>
                  <a:pt x="16202" y="17615"/>
                  <a:pt x="17905" y="16041"/>
                </a:cubicBezTo>
                <a:cubicBezTo>
                  <a:pt x="18736" y="15272"/>
                  <a:pt x="19471" y="14394"/>
                  <a:pt x="20065" y="13390"/>
                </a:cubicBezTo>
                <a:cubicBezTo>
                  <a:pt x="21036" y="12036"/>
                  <a:pt x="21599" y="10423"/>
                  <a:pt x="21599" y="8693"/>
                </a:cubicBezTo>
                <a:cubicBezTo>
                  <a:pt x="21600" y="3892"/>
                  <a:pt x="17265" y="0"/>
                  <a:pt x="11917" y="0"/>
                </a:cubicBezTo>
                <a:close/>
                <a:moveTo>
                  <a:pt x="14674" y="11848"/>
                </a:moveTo>
                <a:cubicBezTo>
                  <a:pt x="14028" y="12546"/>
                  <a:pt x="13139" y="13280"/>
                  <a:pt x="11917" y="13963"/>
                </a:cubicBezTo>
                <a:cubicBezTo>
                  <a:pt x="10697" y="13280"/>
                  <a:pt x="9807" y="12546"/>
                  <a:pt x="9160" y="11848"/>
                </a:cubicBezTo>
                <a:cubicBezTo>
                  <a:pt x="7597" y="10163"/>
                  <a:pt x="7448" y="8692"/>
                  <a:pt x="7448" y="8692"/>
                </a:cubicBezTo>
                <a:cubicBezTo>
                  <a:pt x="7448" y="6477"/>
                  <a:pt x="9449" y="4681"/>
                  <a:pt x="11917" y="4681"/>
                </a:cubicBezTo>
                <a:cubicBezTo>
                  <a:pt x="14385" y="4681"/>
                  <a:pt x="16386" y="6477"/>
                  <a:pt x="16386" y="8692"/>
                </a:cubicBezTo>
                <a:cubicBezTo>
                  <a:pt x="16386" y="8692"/>
                  <a:pt x="16237" y="10163"/>
                  <a:pt x="14674" y="11848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78" name="Graphic 2"/>
          <p:cNvSpPr/>
          <p:nvPr/>
        </p:nvSpPr>
        <p:spPr>
          <a:xfrm>
            <a:off x="6392784" y="3616023"/>
            <a:ext cx="916756" cy="4592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826" fill="norm" stroke="1" extrusionOk="0">
                <a:moveTo>
                  <a:pt x="10852" y="0"/>
                </a:moveTo>
                <a:cubicBezTo>
                  <a:pt x="7766" y="6114"/>
                  <a:pt x="3935" y="10441"/>
                  <a:pt x="0" y="13498"/>
                </a:cubicBezTo>
                <a:cubicBezTo>
                  <a:pt x="10430" y="21600"/>
                  <a:pt x="21600" y="20804"/>
                  <a:pt x="21600" y="20804"/>
                </a:cubicBezTo>
                <a:lnTo>
                  <a:pt x="21600" y="2617"/>
                </a:lnTo>
                <a:cubicBezTo>
                  <a:pt x="17470" y="2241"/>
                  <a:pt x="13916" y="1310"/>
                  <a:pt x="10852" y="0"/>
                </a:cubicBezTo>
                <a:close/>
              </a:path>
            </a:pathLst>
          </a:custGeom>
          <a:gradFill>
            <a:gsLst>
              <a:gs pos="0">
                <a:srgbClr val="000000">
                  <a:alpha val="0"/>
                </a:srgbClr>
              </a:gs>
              <a:gs pos="99000">
                <a:srgbClr val="000000">
                  <a:alpha val="40000"/>
                </a:srgbClr>
              </a:gs>
            </a:gsLst>
            <a:lin ang="10800000"/>
          </a:gra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79" name="Graphic 2"/>
          <p:cNvSpPr/>
          <p:nvPr/>
        </p:nvSpPr>
        <p:spPr>
          <a:xfrm>
            <a:off x="5647873" y="2986308"/>
            <a:ext cx="744849" cy="6297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5452" y="9276"/>
                </a:moveTo>
                <a:cubicBezTo>
                  <a:pt x="11964" y="4323"/>
                  <a:pt x="11631" y="0"/>
                  <a:pt x="11631" y="0"/>
                </a:cubicBezTo>
                <a:lnTo>
                  <a:pt x="0" y="0"/>
                </a:lnTo>
                <a:cubicBezTo>
                  <a:pt x="0" y="5088"/>
                  <a:pt x="1259" y="9826"/>
                  <a:pt x="3425" y="13808"/>
                </a:cubicBezTo>
                <a:cubicBezTo>
                  <a:pt x="4750" y="16760"/>
                  <a:pt x="6387" y="19342"/>
                  <a:pt x="8241" y="21600"/>
                </a:cubicBezTo>
                <a:cubicBezTo>
                  <a:pt x="8695" y="21480"/>
                  <a:pt x="9143" y="21357"/>
                  <a:pt x="9581" y="21228"/>
                </a:cubicBezTo>
                <a:cubicBezTo>
                  <a:pt x="14673" y="19740"/>
                  <a:pt x="18588" y="17709"/>
                  <a:pt x="21600" y="15493"/>
                </a:cubicBezTo>
                <a:cubicBezTo>
                  <a:pt x="18877" y="13486"/>
                  <a:pt x="16894" y="11328"/>
                  <a:pt x="15452" y="9276"/>
                </a:cubicBezTo>
                <a:close/>
              </a:path>
            </a:pathLst>
          </a:custGeom>
          <a:gradFill>
            <a:gsLst>
              <a:gs pos="0">
                <a:srgbClr val="000000">
                  <a:alpha val="0"/>
                </a:srgbClr>
              </a:gs>
              <a:gs pos="99000">
                <a:srgbClr val="000000">
                  <a:alpha val="20000"/>
                </a:srgbClr>
              </a:gs>
            </a:gsLst>
            <a:lin ang="5400000"/>
          </a:gra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80" name="Graphic 2"/>
          <p:cNvSpPr/>
          <p:nvPr/>
        </p:nvSpPr>
        <p:spPr>
          <a:xfrm>
            <a:off x="4639112" y="3616087"/>
            <a:ext cx="916756" cy="4592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826" fill="norm" stroke="1" extrusionOk="0">
                <a:moveTo>
                  <a:pt x="10852" y="0"/>
                </a:moveTo>
                <a:cubicBezTo>
                  <a:pt x="7766" y="6114"/>
                  <a:pt x="3935" y="10441"/>
                  <a:pt x="0" y="13498"/>
                </a:cubicBezTo>
                <a:cubicBezTo>
                  <a:pt x="10430" y="21600"/>
                  <a:pt x="21600" y="20804"/>
                  <a:pt x="21600" y="20804"/>
                </a:cubicBezTo>
                <a:lnTo>
                  <a:pt x="21600" y="2617"/>
                </a:lnTo>
                <a:cubicBezTo>
                  <a:pt x="17471" y="2241"/>
                  <a:pt x="13916" y="1310"/>
                  <a:pt x="10852" y="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81" name="Graphic 2"/>
          <p:cNvSpPr/>
          <p:nvPr/>
        </p:nvSpPr>
        <p:spPr>
          <a:xfrm>
            <a:off x="3722358" y="2241462"/>
            <a:ext cx="1661540" cy="18339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01" fill="norm" stroke="1" extrusionOk="0">
                <a:moveTo>
                  <a:pt x="11918" y="0"/>
                </a:moveTo>
                <a:cubicBezTo>
                  <a:pt x="6570" y="0"/>
                  <a:pt x="2235" y="3892"/>
                  <a:pt x="2235" y="8692"/>
                </a:cubicBezTo>
                <a:cubicBezTo>
                  <a:pt x="2235" y="10423"/>
                  <a:pt x="2799" y="12035"/>
                  <a:pt x="3770" y="13389"/>
                </a:cubicBezTo>
                <a:cubicBezTo>
                  <a:pt x="4364" y="14394"/>
                  <a:pt x="5098" y="15272"/>
                  <a:pt x="5929" y="16040"/>
                </a:cubicBezTo>
                <a:cubicBezTo>
                  <a:pt x="4240" y="16378"/>
                  <a:pt x="2278" y="16617"/>
                  <a:pt x="0" y="16715"/>
                </a:cubicBezTo>
                <a:lnTo>
                  <a:pt x="0" y="21395"/>
                </a:lnTo>
                <a:cubicBezTo>
                  <a:pt x="0" y="21395"/>
                  <a:pt x="6162" y="21600"/>
                  <a:pt x="11918" y="19515"/>
                </a:cubicBezTo>
                <a:cubicBezTo>
                  <a:pt x="14090" y="18728"/>
                  <a:pt x="16204" y="17615"/>
                  <a:pt x="17906" y="16041"/>
                </a:cubicBezTo>
                <a:cubicBezTo>
                  <a:pt x="18738" y="15272"/>
                  <a:pt x="19471" y="14394"/>
                  <a:pt x="20065" y="13390"/>
                </a:cubicBezTo>
                <a:cubicBezTo>
                  <a:pt x="21037" y="12036"/>
                  <a:pt x="21600" y="10423"/>
                  <a:pt x="21600" y="8693"/>
                </a:cubicBezTo>
                <a:cubicBezTo>
                  <a:pt x="21600" y="3892"/>
                  <a:pt x="17266" y="0"/>
                  <a:pt x="11918" y="0"/>
                </a:cubicBezTo>
                <a:close/>
                <a:moveTo>
                  <a:pt x="14674" y="11848"/>
                </a:moveTo>
                <a:cubicBezTo>
                  <a:pt x="14027" y="12546"/>
                  <a:pt x="13139" y="13280"/>
                  <a:pt x="11917" y="13963"/>
                </a:cubicBezTo>
                <a:cubicBezTo>
                  <a:pt x="10696" y="13280"/>
                  <a:pt x="9807" y="12546"/>
                  <a:pt x="9160" y="11848"/>
                </a:cubicBezTo>
                <a:cubicBezTo>
                  <a:pt x="7596" y="10163"/>
                  <a:pt x="7448" y="8692"/>
                  <a:pt x="7448" y="8692"/>
                </a:cubicBezTo>
                <a:cubicBezTo>
                  <a:pt x="7448" y="6477"/>
                  <a:pt x="9449" y="4681"/>
                  <a:pt x="11917" y="4681"/>
                </a:cubicBezTo>
                <a:cubicBezTo>
                  <a:pt x="14385" y="4681"/>
                  <a:pt x="16386" y="6477"/>
                  <a:pt x="16386" y="8692"/>
                </a:cubicBezTo>
                <a:cubicBezTo>
                  <a:pt x="16387" y="8692"/>
                  <a:pt x="16237" y="10163"/>
                  <a:pt x="14674" y="11848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82" name="Graphic 2"/>
          <p:cNvSpPr/>
          <p:nvPr/>
        </p:nvSpPr>
        <p:spPr>
          <a:xfrm>
            <a:off x="4639112" y="3616023"/>
            <a:ext cx="916756" cy="4592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826" fill="norm" stroke="1" extrusionOk="0">
                <a:moveTo>
                  <a:pt x="10852" y="0"/>
                </a:moveTo>
                <a:cubicBezTo>
                  <a:pt x="7766" y="6114"/>
                  <a:pt x="3935" y="10441"/>
                  <a:pt x="0" y="13498"/>
                </a:cubicBezTo>
                <a:cubicBezTo>
                  <a:pt x="10430" y="21600"/>
                  <a:pt x="21600" y="20804"/>
                  <a:pt x="21600" y="20804"/>
                </a:cubicBezTo>
                <a:lnTo>
                  <a:pt x="21600" y="2617"/>
                </a:lnTo>
                <a:cubicBezTo>
                  <a:pt x="17471" y="2241"/>
                  <a:pt x="13916" y="1310"/>
                  <a:pt x="10852" y="0"/>
                </a:cubicBezTo>
                <a:close/>
              </a:path>
            </a:pathLst>
          </a:custGeom>
          <a:gradFill>
            <a:gsLst>
              <a:gs pos="0">
                <a:srgbClr val="000000">
                  <a:alpha val="0"/>
                </a:srgbClr>
              </a:gs>
              <a:gs pos="99000">
                <a:srgbClr val="000000">
                  <a:alpha val="40000"/>
                </a:srgbClr>
              </a:gs>
            </a:gsLst>
            <a:lin ang="10800000"/>
          </a:gra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83" name="Graphic 2"/>
          <p:cNvSpPr/>
          <p:nvPr/>
        </p:nvSpPr>
        <p:spPr>
          <a:xfrm>
            <a:off x="3894266" y="2986308"/>
            <a:ext cx="744849" cy="6297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5450" y="9276"/>
                </a:moveTo>
                <a:cubicBezTo>
                  <a:pt x="11962" y="4323"/>
                  <a:pt x="11631" y="0"/>
                  <a:pt x="11631" y="0"/>
                </a:cubicBezTo>
                <a:lnTo>
                  <a:pt x="0" y="0"/>
                </a:lnTo>
                <a:cubicBezTo>
                  <a:pt x="0" y="5088"/>
                  <a:pt x="1259" y="9826"/>
                  <a:pt x="3425" y="13808"/>
                </a:cubicBezTo>
                <a:cubicBezTo>
                  <a:pt x="4750" y="16760"/>
                  <a:pt x="6387" y="19342"/>
                  <a:pt x="8241" y="21600"/>
                </a:cubicBezTo>
                <a:cubicBezTo>
                  <a:pt x="8697" y="21480"/>
                  <a:pt x="9143" y="21357"/>
                  <a:pt x="9581" y="21228"/>
                </a:cubicBezTo>
                <a:cubicBezTo>
                  <a:pt x="14673" y="19740"/>
                  <a:pt x="18588" y="17709"/>
                  <a:pt x="21600" y="15493"/>
                </a:cubicBezTo>
                <a:cubicBezTo>
                  <a:pt x="18875" y="13486"/>
                  <a:pt x="16892" y="11328"/>
                  <a:pt x="15450" y="9276"/>
                </a:cubicBezTo>
                <a:close/>
              </a:path>
            </a:pathLst>
          </a:custGeom>
          <a:gradFill>
            <a:gsLst>
              <a:gs pos="0">
                <a:srgbClr val="000000">
                  <a:alpha val="0"/>
                </a:srgbClr>
              </a:gs>
              <a:gs pos="99000">
                <a:srgbClr val="000000">
                  <a:alpha val="20000"/>
                </a:srgbClr>
              </a:gs>
            </a:gsLst>
            <a:lin ang="5400000"/>
          </a:gra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84" name="Graphic 2"/>
          <p:cNvSpPr/>
          <p:nvPr/>
        </p:nvSpPr>
        <p:spPr>
          <a:xfrm>
            <a:off x="2896530" y="3616087"/>
            <a:ext cx="916756" cy="4592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826" fill="norm" stroke="1" extrusionOk="0">
                <a:moveTo>
                  <a:pt x="10852" y="0"/>
                </a:moveTo>
                <a:cubicBezTo>
                  <a:pt x="7766" y="6114"/>
                  <a:pt x="3935" y="10441"/>
                  <a:pt x="0" y="13498"/>
                </a:cubicBezTo>
                <a:cubicBezTo>
                  <a:pt x="10430" y="21600"/>
                  <a:pt x="21600" y="20804"/>
                  <a:pt x="21600" y="20804"/>
                </a:cubicBezTo>
                <a:lnTo>
                  <a:pt x="21600" y="2617"/>
                </a:lnTo>
                <a:cubicBezTo>
                  <a:pt x="17471" y="2241"/>
                  <a:pt x="13916" y="1310"/>
                  <a:pt x="10852" y="0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85" name="Graphic 2"/>
          <p:cNvSpPr/>
          <p:nvPr/>
        </p:nvSpPr>
        <p:spPr>
          <a:xfrm>
            <a:off x="1979775" y="2241462"/>
            <a:ext cx="1661541" cy="18339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401" fill="norm" stroke="1" extrusionOk="0">
                <a:moveTo>
                  <a:pt x="11918" y="0"/>
                </a:moveTo>
                <a:cubicBezTo>
                  <a:pt x="6569" y="0"/>
                  <a:pt x="2235" y="3892"/>
                  <a:pt x="2235" y="8692"/>
                </a:cubicBezTo>
                <a:cubicBezTo>
                  <a:pt x="2235" y="10423"/>
                  <a:pt x="2799" y="12035"/>
                  <a:pt x="3770" y="13389"/>
                </a:cubicBezTo>
                <a:cubicBezTo>
                  <a:pt x="4364" y="14394"/>
                  <a:pt x="5098" y="15272"/>
                  <a:pt x="5929" y="16040"/>
                </a:cubicBezTo>
                <a:cubicBezTo>
                  <a:pt x="4240" y="16378"/>
                  <a:pt x="2278" y="16617"/>
                  <a:pt x="0" y="16715"/>
                </a:cubicBezTo>
                <a:lnTo>
                  <a:pt x="0" y="21395"/>
                </a:lnTo>
                <a:cubicBezTo>
                  <a:pt x="0" y="21395"/>
                  <a:pt x="6162" y="21600"/>
                  <a:pt x="11918" y="19515"/>
                </a:cubicBezTo>
                <a:cubicBezTo>
                  <a:pt x="14090" y="18728"/>
                  <a:pt x="16204" y="17615"/>
                  <a:pt x="17906" y="16041"/>
                </a:cubicBezTo>
                <a:cubicBezTo>
                  <a:pt x="18738" y="15272"/>
                  <a:pt x="19471" y="14394"/>
                  <a:pt x="20065" y="13390"/>
                </a:cubicBezTo>
                <a:cubicBezTo>
                  <a:pt x="21037" y="12036"/>
                  <a:pt x="21600" y="10423"/>
                  <a:pt x="21600" y="8693"/>
                </a:cubicBezTo>
                <a:cubicBezTo>
                  <a:pt x="21600" y="3892"/>
                  <a:pt x="17266" y="0"/>
                  <a:pt x="11918" y="0"/>
                </a:cubicBezTo>
                <a:close/>
                <a:moveTo>
                  <a:pt x="14674" y="11848"/>
                </a:moveTo>
                <a:cubicBezTo>
                  <a:pt x="14027" y="12546"/>
                  <a:pt x="13139" y="13280"/>
                  <a:pt x="11917" y="13963"/>
                </a:cubicBezTo>
                <a:cubicBezTo>
                  <a:pt x="10696" y="13280"/>
                  <a:pt x="9807" y="12546"/>
                  <a:pt x="9160" y="11848"/>
                </a:cubicBezTo>
                <a:cubicBezTo>
                  <a:pt x="7596" y="10163"/>
                  <a:pt x="7448" y="8692"/>
                  <a:pt x="7448" y="8692"/>
                </a:cubicBezTo>
                <a:cubicBezTo>
                  <a:pt x="7448" y="6477"/>
                  <a:pt x="9449" y="4681"/>
                  <a:pt x="11917" y="4681"/>
                </a:cubicBezTo>
                <a:cubicBezTo>
                  <a:pt x="14385" y="4681"/>
                  <a:pt x="16386" y="6477"/>
                  <a:pt x="16386" y="8692"/>
                </a:cubicBezTo>
                <a:cubicBezTo>
                  <a:pt x="16387" y="8692"/>
                  <a:pt x="16237" y="10163"/>
                  <a:pt x="14674" y="11848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86" name="Graphic 2"/>
          <p:cNvSpPr/>
          <p:nvPr/>
        </p:nvSpPr>
        <p:spPr>
          <a:xfrm>
            <a:off x="2896530" y="3616023"/>
            <a:ext cx="916756" cy="45929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826" fill="norm" stroke="1" extrusionOk="0">
                <a:moveTo>
                  <a:pt x="10852" y="0"/>
                </a:moveTo>
                <a:cubicBezTo>
                  <a:pt x="7766" y="6114"/>
                  <a:pt x="3935" y="10441"/>
                  <a:pt x="0" y="13498"/>
                </a:cubicBezTo>
                <a:cubicBezTo>
                  <a:pt x="10430" y="21600"/>
                  <a:pt x="21600" y="20804"/>
                  <a:pt x="21600" y="20804"/>
                </a:cubicBezTo>
                <a:lnTo>
                  <a:pt x="21600" y="2617"/>
                </a:lnTo>
                <a:cubicBezTo>
                  <a:pt x="17471" y="2241"/>
                  <a:pt x="13916" y="1310"/>
                  <a:pt x="10852" y="0"/>
                </a:cubicBezTo>
                <a:close/>
              </a:path>
            </a:pathLst>
          </a:custGeom>
          <a:gradFill>
            <a:gsLst>
              <a:gs pos="0">
                <a:srgbClr val="000000">
                  <a:alpha val="0"/>
                </a:srgbClr>
              </a:gs>
              <a:gs pos="99000">
                <a:srgbClr val="000000">
                  <a:alpha val="40000"/>
                </a:srgbClr>
              </a:gs>
            </a:gsLst>
            <a:lin ang="10800000"/>
          </a:gra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87" name="Graphic 2"/>
          <p:cNvSpPr/>
          <p:nvPr/>
        </p:nvSpPr>
        <p:spPr>
          <a:xfrm>
            <a:off x="2151683" y="2986308"/>
            <a:ext cx="744848" cy="6297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5450" y="9276"/>
                </a:moveTo>
                <a:cubicBezTo>
                  <a:pt x="11962" y="4323"/>
                  <a:pt x="11631" y="0"/>
                  <a:pt x="11631" y="0"/>
                </a:cubicBezTo>
                <a:lnTo>
                  <a:pt x="0" y="0"/>
                </a:lnTo>
                <a:cubicBezTo>
                  <a:pt x="0" y="5088"/>
                  <a:pt x="1259" y="9826"/>
                  <a:pt x="3425" y="13808"/>
                </a:cubicBezTo>
                <a:cubicBezTo>
                  <a:pt x="4750" y="16760"/>
                  <a:pt x="6387" y="19342"/>
                  <a:pt x="8241" y="21600"/>
                </a:cubicBezTo>
                <a:cubicBezTo>
                  <a:pt x="8695" y="21480"/>
                  <a:pt x="9143" y="21357"/>
                  <a:pt x="9581" y="21228"/>
                </a:cubicBezTo>
                <a:cubicBezTo>
                  <a:pt x="14673" y="19740"/>
                  <a:pt x="18588" y="17709"/>
                  <a:pt x="21600" y="15493"/>
                </a:cubicBezTo>
                <a:cubicBezTo>
                  <a:pt x="18875" y="13486"/>
                  <a:pt x="16892" y="11328"/>
                  <a:pt x="15450" y="9276"/>
                </a:cubicBezTo>
                <a:close/>
              </a:path>
            </a:pathLst>
          </a:custGeom>
          <a:gradFill>
            <a:gsLst>
              <a:gs pos="0">
                <a:srgbClr val="000000">
                  <a:alpha val="0"/>
                </a:srgbClr>
              </a:gs>
              <a:gs pos="99000">
                <a:srgbClr val="000000">
                  <a:alpha val="20000"/>
                </a:srgbClr>
              </a:gs>
            </a:gsLst>
            <a:lin ang="5400000"/>
          </a:gra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88" name="Graphic 2"/>
          <p:cNvSpPr/>
          <p:nvPr/>
        </p:nvSpPr>
        <p:spPr>
          <a:xfrm>
            <a:off x="3749604" y="3587446"/>
            <a:ext cx="287929" cy="565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0800"/>
                </a:moveTo>
                <a:lnTo>
                  <a:pt x="10800" y="16199"/>
                </a:lnTo>
                <a:lnTo>
                  <a:pt x="0" y="21600"/>
                </a:lnTo>
                <a:lnTo>
                  <a:pt x="0" y="0"/>
                </a:lnTo>
                <a:lnTo>
                  <a:pt x="10800" y="5399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89" name="Graphic 2"/>
          <p:cNvSpPr/>
          <p:nvPr/>
        </p:nvSpPr>
        <p:spPr>
          <a:xfrm>
            <a:off x="5488132" y="3587446"/>
            <a:ext cx="287929" cy="565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0800"/>
                </a:moveTo>
                <a:lnTo>
                  <a:pt x="10800" y="16199"/>
                </a:lnTo>
                <a:lnTo>
                  <a:pt x="0" y="21600"/>
                </a:lnTo>
                <a:lnTo>
                  <a:pt x="0" y="0"/>
                </a:lnTo>
                <a:lnTo>
                  <a:pt x="10800" y="5399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90" name="Graphic 2"/>
          <p:cNvSpPr/>
          <p:nvPr/>
        </p:nvSpPr>
        <p:spPr>
          <a:xfrm>
            <a:off x="7259418" y="3587446"/>
            <a:ext cx="287992" cy="565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0800"/>
                </a:moveTo>
                <a:lnTo>
                  <a:pt x="10798" y="16199"/>
                </a:lnTo>
                <a:lnTo>
                  <a:pt x="0" y="21600"/>
                </a:lnTo>
                <a:lnTo>
                  <a:pt x="0" y="0"/>
                </a:lnTo>
                <a:lnTo>
                  <a:pt x="10798" y="5399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91" name="Graphic 2"/>
          <p:cNvSpPr/>
          <p:nvPr/>
        </p:nvSpPr>
        <p:spPr>
          <a:xfrm>
            <a:off x="9008906" y="3587446"/>
            <a:ext cx="287929" cy="565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0800"/>
                </a:moveTo>
                <a:lnTo>
                  <a:pt x="10800" y="16199"/>
                </a:lnTo>
                <a:lnTo>
                  <a:pt x="0" y="21600"/>
                </a:lnTo>
                <a:lnTo>
                  <a:pt x="0" y="0"/>
                </a:lnTo>
                <a:lnTo>
                  <a:pt x="10800" y="5399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092" name="Graphic 2"/>
          <p:cNvSpPr/>
          <p:nvPr/>
        </p:nvSpPr>
        <p:spPr>
          <a:xfrm>
            <a:off x="10725574" y="3587446"/>
            <a:ext cx="287929" cy="56533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0800"/>
                </a:moveTo>
                <a:lnTo>
                  <a:pt x="10795" y="16199"/>
                </a:lnTo>
                <a:lnTo>
                  <a:pt x="0" y="21600"/>
                </a:lnTo>
                <a:lnTo>
                  <a:pt x="0" y="0"/>
                </a:lnTo>
                <a:lnTo>
                  <a:pt x="10795" y="5399"/>
                </a:ln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095" name="Graphic 2"/>
          <p:cNvGrpSpPr/>
          <p:nvPr/>
        </p:nvGrpSpPr>
        <p:grpSpPr>
          <a:xfrm>
            <a:off x="7995097" y="2866405"/>
            <a:ext cx="273565" cy="273374"/>
            <a:chOff x="0" y="0"/>
            <a:chExt cx="273563" cy="273372"/>
          </a:xfrm>
        </p:grpSpPr>
        <p:sp>
          <p:nvSpPr>
            <p:cNvPr id="1093" name="Graphic 2"/>
            <p:cNvSpPr/>
            <p:nvPr/>
          </p:nvSpPr>
          <p:spPr>
            <a:xfrm>
              <a:off x="-1" y="0"/>
              <a:ext cx="273565" cy="2733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57" h="21452" fill="norm" stroke="1" extrusionOk="0">
                  <a:moveTo>
                    <a:pt x="21449" y="9488"/>
                  </a:moveTo>
                  <a:cubicBezTo>
                    <a:pt x="21414" y="9155"/>
                    <a:pt x="21241" y="8847"/>
                    <a:pt x="20972" y="8643"/>
                  </a:cubicBezTo>
                  <a:lnTo>
                    <a:pt x="19749" y="7693"/>
                  </a:lnTo>
                  <a:lnTo>
                    <a:pt x="20207" y="6177"/>
                  </a:lnTo>
                  <a:cubicBezTo>
                    <a:pt x="20306" y="5854"/>
                    <a:pt x="20266" y="5501"/>
                    <a:pt x="20097" y="5207"/>
                  </a:cubicBezTo>
                  <a:cubicBezTo>
                    <a:pt x="19928" y="4914"/>
                    <a:pt x="19645" y="4705"/>
                    <a:pt x="19312" y="4625"/>
                  </a:cubicBezTo>
                  <a:lnTo>
                    <a:pt x="17776" y="4267"/>
                  </a:lnTo>
                  <a:lnTo>
                    <a:pt x="17583" y="2701"/>
                  </a:lnTo>
                  <a:cubicBezTo>
                    <a:pt x="17543" y="2368"/>
                    <a:pt x="17359" y="2060"/>
                    <a:pt x="17085" y="1861"/>
                  </a:cubicBezTo>
                  <a:cubicBezTo>
                    <a:pt x="16812" y="1662"/>
                    <a:pt x="16464" y="1582"/>
                    <a:pt x="16131" y="1647"/>
                  </a:cubicBezTo>
                  <a:lnTo>
                    <a:pt x="14581" y="1945"/>
                  </a:lnTo>
                  <a:lnTo>
                    <a:pt x="13766" y="593"/>
                  </a:lnTo>
                  <a:cubicBezTo>
                    <a:pt x="13442" y="56"/>
                    <a:pt x="12757" y="-148"/>
                    <a:pt x="12180" y="121"/>
                  </a:cubicBezTo>
                  <a:cubicBezTo>
                    <a:pt x="12140" y="140"/>
                    <a:pt x="12101" y="160"/>
                    <a:pt x="12066" y="185"/>
                  </a:cubicBezTo>
                  <a:lnTo>
                    <a:pt x="10719" y="1120"/>
                  </a:lnTo>
                  <a:lnTo>
                    <a:pt x="9427" y="220"/>
                  </a:lnTo>
                  <a:cubicBezTo>
                    <a:pt x="9148" y="26"/>
                    <a:pt x="8800" y="-44"/>
                    <a:pt x="8472" y="26"/>
                  </a:cubicBezTo>
                  <a:cubicBezTo>
                    <a:pt x="8144" y="96"/>
                    <a:pt x="7851" y="304"/>
                    <a:pt x="7677" y="593"/>
                  </a:cubicBezTo>
                  <a:lnTo>
                    <a:pt x="6862" y="1945"/>
                  </a:lnTo>
                  <a:lnTo>
                    <a:pt x="5311" y="1647"/>
                  </a:lnTo>
                  <a:cubicBezTo>
                    <a:pt x="4978" y="1582"/>
                    <a:pt x="4630" y="1662"/>
                    <a:pt x="4362" y="1861"/>
                  </a:cubicBezTo>
                  <a:cubicBezTo>
                    <a:pt x="4089" y="2060"/>
                    <a:pt x="3910" y="2368"/>
                    <a:pt x="3865" y="2701"/>
                  </a:cubicBezTo>
                  <a:lnTo>
                    <a:pt x="3671" y="4267"/>
                  </a:lnTo>
                  <a:lnTo>
                    <a:pt x="2046" y="4645"/>
                  </a:lnTo>
                  <a:lnTo>
                    <a:pt x="1971" y="4670"/>
                  </a:lnTo>
                  <a:lnTo>
                    <a:pt x="1942" y="4680"/>
                  </a:lnTo>
                  <a:cubicBezTo>
                    <a:pt x="1350" y="4939"/>
                    <a:pt x="1057" y="5565"/>
                    <a:pt x="1241" y="6172"/>
                  </a:cubicBezTo>
                  <a:lnTo>
                    <a:pt x="1698" y="7688"/>
                  </a:lnTo>
                  <a:lnTo>
                    <a:pt x="426" y="8678"/>
                  </a:lnTo>
                  <a:lnTo>
                    <a:pt x="351" y="8743"/>
                  </a:lnTo>
                  <a:lnTo>
                    <a:pt x="331" y="8767"/>
                  </a:lnTo>
                  <a:cubicBezTo>
                    <a:pt x="-96" y="9235"/>
                    <a:pt x="-111" y="9941"/>
                    <a:pt x="292" y="10413"/>
                  </a:cubicBezTo>
                  <a:lnTo>
                    <a:pt x="1291" y="11607"/>
                  </a:lnTo>
                  <a:lnTo>
                    <a:pt x="480" y="13074"/>
                  </a:lnTo>
                  <a:lnTo>
                    <a:pt x="451" y="13148"/>
                  </a:lnTo>
                  <a:lnTo>
                    <a:pt x="441" y="13178"/>
                  </a:lnTo>
                  <a:cubicBezTo>
                    <a:pt x="237" y="13780"/>
                    <a:pt x="515" y="14436"/>
                    <a:pt x="1077" y="14700"/>
                  </a:cubicBezTo>
                  <a:lnTo>
                    <a:pt x="2503" y="15371"/>
                  </a:lnTo>
                  <a:lnTo>
                    <a:pt x="2369" y="16942"/>
                  </a:lnTo>
                  <a:cubicBezTo>
                    <a:pt x="2339" y="17280"/>
                    <a:pt x="2454" y="17618"/>
                    <a:pt x="2677" y="17867"/>
                  </a:cubicBezTo>
                  <a:cubicBezTo>
                    <a:pt x="2901" y="18115"/>
                    <a:pt x="3224" y="18265"/>
                    <a:pt x="3562" y="18275"/>
                  </a:cubicBezTo>
                  <a:lnTo>
                    <a:pt x="5137" y="18304"/>
                  </a:lnTo>
                  <a:lnTo>
                    <a:pt x="5654" y="19796"/>
                  </a:lnTo>
                  <a:cubicBezTo>
                    <a:pt x="5764" y="20114"/>
                    <a:pt x="6007" y="20378"/>
                    <a:pt x="6315" y="20517"/>
                  </a:cubicBezTo>
                  <a:cubicBezTo>
                    <a:pt x="6623" y="20656"/>
                    <a:pt x="6981" y="20656"/>
                    <a:pt x="7289" y="20527"/>
                  </a:cubicBezTo>
                  <a:lnTo>
                    <a:pt x="8746" y="19916"/>
                  </a:lnTo>
                  <a:lnTo>
                    <a:pt x="9889" y="21134"/>
                  </a:lnTo>
                  <a:lnTo>
                    <a:pt x="9948" y="21188"/>
                  </a:lnTo>
                  <a:lnTo>
                    <a:pt x="9973" y="21203"/>
                  </a:lnTo>
                  <a:cubicBezTo>
                    <a:pt x="10197" y="21367"/>
                    <a:pt x="10460" y="21452"/>
                    <a:pt x="10724" y="21452"/>
                  </a:cubicBezTo>
                  <a:cubicBezTo>
                    <a:pt x="11052" y="21452"/>
                    <a:pt x="11380" y="21323"/>
                    <a:pt x="11618" y="21069"/>
                  </a:cubicBezTo>
                  <a:lnTo>
                    <a:pt x="12697" y="19916"/>
                  </a:lnTo>
                  <a:lnTo>
                    <a:pt x="14153" y="20527"/>
                  </a:lnTo>
                  <a:cubicBezTo>
                    <a:pt x="14466" y="20656"/>
                    <a:pt x="14819" y="20656"/>
                    <a:pt x="15127" y="20517"/>
                  </a:cubicBezTo>
                  <a:cubicBezTo>
                    <a:pt x="15435" y="20378"/>
                    <a:pt x="15674" y="20119"/>
                    <a:pt x="15788" y="19796"/>
                  </a:cubicBezTo>
                  <a:lnTo>
                    <a:pt x="16305" y="18304"/>
                  </a:lnTo>
                  <a:lnTo>
                    <a:pt x="17975" y="18270"/>
                  </a:lnTo>
                  <a:lnTo>
                    <a:pt x="18055" y="18260"/>
                  </a:lnTo>
                  <a:lnTo>
                    <a:pt x="18085" y="18255"/>
                  </a:lnTo>
                  <a:cubicBezTo>
                    <a:pt x="18706" y="18125"/>
                    <a:pt x="19138" y="17564"/>
                    <a:pt x="19083" y="16942"/>
                  </a:cubicBezTo>
                  <a:lnTo>
                    <a:pt x="18949" y="15371"/>
                  </a:lnTo>
                  <a:lnTo>
                    <a:pt x="20376" y="14700"/>
                  </a:lnTo>
                  <a:cubicBezTo>
                    <a:pt x="20679" y="14555"/>
                    <a:pt x="20917" y="14292"/>
                    <a:pt x="21022" y="13969"/>
                  </a:cubicBezTo>
                  <a:cubicBezTo>
                    <a:pt x="21126" y="13645"/>
                    <a:pt x="21091" y="13292"/>
                    <a:pt x="20927" y="12999"/>
                  </a:cubicBezTo>
                  <a:lnTo>
                    <a:pt x="20162" y="11612"/>
                  </a:lnTo>
                  <a:lnTo>
                    <a:pt x="21161" y="10418"/>
                  </a:lnTo>
                  <a:cubicBezTo>
                    <a:pt x="21380" y="10160"/>
                    <a:pt x="21489" y="9822"/>
                    <a:pt x="21449" y="9488"/>
                  </a:cubicBezTo>
                  <a:close/>
                  <a:moveTo>
                    <a:pt x="10798" y="16067"/>
                  </a:moveTo>
                  <a:cubicBezTo>
                    <a:pt x="7851" y="16067"/>
                    <a:pt x="5456" y="13670"/>
                    <a:pt x="5456" y="10722"/>
                  </a:cubicBezTo>
                  <a:cubicBezTo>
                    <a:pt x="5456" y="7773"/>
                    <a:pt x="7851" y="5376"/>
                    <a:pt x="10798" y="5376"/>
                  </a:cubicBezTo>
                  <a:cubicBezTo>
                    <a:pt x="13746" y="5376"/>
                    <a:pt x="16141" y="7773"/>
                    <a:pt x="16141" y="10722"/>
                  </a:cubicBezTo>
                  <a:cubicBezTo>
                    <a:pt x="16141" y="13670"/>
                    <a:pt x="13741" y="16067"/>
                    <a:pt x="10798" y="16067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94" name="Graphic 2"/>
            <p:cNvSpPr/>
            <p:nvPr/>
          </p:nvSpPr>
          <p:spPr>
            <a:xfrm>
              <a:off x="85586" y="84547"/>
              <a:ext cx="104172" cy="1041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848" y="0"/>
                    <a:pt x="0" y="4848"/>
                    <a:pt x="0" y="10800"/>
                  </a:cubicBezTo>
                  <a:cubicBezTo>
                    <a:pt x="0" y="16752"/>
                    <a:pt x="4848" y="21600"/>
                    <a:pt x="10800" y="21600"/>
                  </a:cubicBezTo>
                  <a:cubicBezTo>
                    <a:pt x="16752" y="21600"/>
                    <a:pt x="21600" y="16752"/>
                    <a:pt x="21600" y="10800"/>
                  </a:cubicBezTo>
                  <a:cubicBezTo>
                    <a:pt x="21587" y="4848"/>
                    <a:pt x="16752" y="0"/>
                    <a:pt x="10800" y="0"/>
                  </a:cubicBezTo>
                  <a:close/>
                  <a:moveTo>
                    <a:pt x="17199" y="8763"/>
                  </a:moveTo>
                  <a:lnTo>
                    <a:pt x="9460" y="16502"/>
                  </a:lnTo>
                  <a:cubicBezTo>
                    <a:pt x="9131" y="16831"/>
                    <a:pt x="8711" y="16988"/>
                    <a:pt x="8291" y="16988"/>
                  </a:cubicBezTo>
                  <a:cubicBezTo>
                    <a:pt x="7870" y="16988"/>
                    <a:pt x="7436" y="16831"/>
                    <a:pt x="7121" y="16502"/>
                  </a:cubicBezTo>
                  <a:lnTo>
                    <a:pt x="4165" y="13546"/>
                  </a:lnTo>
                  <a:cubicBezTo>
                    <a:pt x="3521" y="12902"/>
                    <a:pt x="3521" y="11838"/>
                    <a:pt x="4165" y="11194"/>
                  </a:cubicBezTo>
                  <a:cubicBezTo>
                    <a:pt x="4809" y="10550"/>
                    <a:pt x="5873" y="10550"/>
                    <a:pt x="6517" y="11194"/>
                  </a:cubicBezTo>
                  <a:lnTo>
                    <a:pt x="8304" y="12981"/>
                  </a:lnTo>
                  <a:lnTo>
                    <a:pt x="14860" y="6425"/>
                  </a:lnTo>
                  <a:cubicBezTo>
                    <a:pt x="15504" y="5781"/>
                    <a:pt x="16568" y="5781"/>
                    <a:pt x="17212" y="6425"/>
                  </a:cubicBezTo>
                  <a:cubicBezTo>
                    <a:pt x="17855" y="7069"/>
                    <a:pt x="17855" y="8120"/>
                    <a:pt x="17199" y="8763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096" name="Graphic 2"/>
          <p:cNvSpPr/>
          <p:nvPr/>
        </p:nvSpPr>
        <p:spPr>
          <a:xfrm>
            <a:off x="4509849" y="2855080"/>
            <a:ext cx="264674" cy="26467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93" y="8341"/>
                </a:moveTo>
                <a:lnTo>
                  <a:pt x="19433" y="7979"/>
                </a:lnTo>
                <a:cubicBezTo>
                  <a:pt x="19288" y="7540"/>
                  <a:pt x="19107" y="7105"/>
                  <a:pt x="18901" y="6691"/>
                </a:cubicBezTo>
                <a:lnTo>
                  <a:pt x="19821" y="5259"/>
                </a:lnTo>
                <a:cubicBezTo>
                  <a:pt x="19987" y="5006"/>
                  <a:pt x="19950" y="4670"/>
                  <a:pt x="19733" y="4452"/>
                </a:cubicBezTo>
                <a:lnTo>
                  <a:pt x="17148" y="1867"/>
                </a:lnTo>
                <a:cubicBezTo>
                  <a:pt x="16930" y="1650"/>
                  <a:pt x="16600" y="1619"/>
                  <a:pt x="16341" y="1779"/>
                </a:cubicBezTo>
                <a:lnTo>
                  <a:pt x="14908" y="2699"/>
                </a:lnTo>
                <a:cubicBezTo>
                  <a:pt x="14495" y="2487"/>
                  <a:pt x="14060" y="2312"/>
                  <a:pt x="13621" y="2167"/>
                </a:cubicBezTo>
                <a:lnTo>
                  <a:pt x="13259" y="507"/>
                </a:lnTo>
                <a:cubicBezTo>
                  <a:pt x="13197" y="212"/>
                  <a:pt x="12933" y="0"/>
                  <a:pt x="12628" y="0"/>
                </a:cubicBezTo>
                <a:lnTo>
                  <a:pt x="8972" y="0"/>
                </a:lnTo>
                <a:cubicBezTo>
                  <a:pt x="8667" y="0"/>
                  <a:pt x="8403" y="212"/>
                  <a:pt x="8341" y="507"/>
                </a:cubicBezTo>
                <a:lnTo>
                  <a:pt x="7979" y="2167"/>
                </a:lnTo>
                <a:cubicBezTo>
                  <a:pt x="7540" y="2312"/>
                  <a:pt x="7105" y="2493"/>
                  <a:pt x="6691" y="2699"/>
                </a:cubicBezTo>
                <a:lnTo>
                  <a:pt x="5259" y="1779"/>
                </a:lnTo>
                <a:cubicBezTo>
                  <a:pt x="5006" y="1613"/>
                  <a:pt x="4670" y="1650"/>
                  <a:pt x="4452" y="1867"/>
                </a:cubicBezTo>
                <a:lnTo>
                  <a:pt x="1867" y="4452"/>
                </a:lnTo>
                <a:cubicBezTo>
                  <a:pt x="1650" y="4670"/>
                  <a:pt x="1619" y="5000"/>
                  <a:pt x="1779" y="5259"/>
                </a:cubicBezTo>
                <a:lnTo>
                  <a:pt x="2699" y="6691"/>
                </a:lnTo>
                <a:cubicBezTo>
                  <a:pt x="2487" y="7105"/>
                  <a:pt x="2312" y="7540"/>
                  <a:pt x="2167" y="7979"/>
                </a:cubicBezTo>
                <a:lnTo>
                  <a:pt x="507" y="8341"/>
                </a:lnTo>
                <a:cubicBezTo>
                  <a:pt x="212" y="8403"/>
                  <a:pt x="0" y="8667"/>
                  <a:pt x="0" y="8972"/>
                </a:cubicBezTo>
                <a:lnTo>
                  <a:pt x="0" y="12628"/>
                </a:lnTo>
                <a:cubicBezTo>
                  <a:pt x="0" y="12933"/>
                  <a:pt x="212" y="13192"/>
                  <a:pt x="507" y="13259"/>
                </a:cubicBezTo>
                <a:lnTo>
                  <a:pt x="2167" y="13621"/>
                </a:lnTo>
                <a:cubicBezTo>
                  <a:pt x="2312" y="14060"/>
                  <a:pt x="2492" y="14495"/>
                  <a:pt x="2699" y="14908"/>
                </a:cubicBezTo>
                <a:lnTo>
                  <a:pt x="1779" y="16341"/>
                </a:lnTo>
                <a:cubicBezTo>
                  <a:pt x="1613" y="16594"/>
                  <a:pt x="1650" y="16930"/>
                  <a:pt x="1867" y="17148"/>
                </a:cubicBezTo>
                <a:lnTo>
                  <a:pt x="4452" y="19733"/>
                </a:lnTo>
                <a:cubicBezTo>
                  <a:pt x="4670" y="19950"/>
                  <a:pt x="5000" y="19981"/>
                  <a:pt x="5259" y="19821"/>
                </a:cubicBezTo>
                <a:lnTo>
                  <a:pt x="6691" y="18901"/>
                </a:lnTo>
                <a:cubicBezTo>
                  <a:pt x="7105" y="19113"/>
                  <a:pt x="7540" y="19288"/>
                  <a:pt x="7979" y="19433"/>
                </a:cubicBezTo>
                <a:lnTo>
                  <a:pt x="8341" y="21093"/>
                </a:lnTo>
                <a:cubicBezTo>
                  <a:pt x="8403" y="21388"/>
                  <a:pt x="8667" y="21600"/>
                  <a:pt x="8972" y="21600"/>
                </a:cubicBezTo>
                <a:lnTo>
                  <a:pt x="12628" y="21600"/>
                </a:lnTo>
                <a:cubicBezTo>
                  <a:pt x="12933" y="21600"/>
                  <a:pt x="13197" y="21388"/>
                  <a:pt x="13259" y="21093"/>
                </a:cubicBezTo>
                <a:lnTo>
                  <a:pt x="13621" y="19433"/>
                </a:lnTo>
                <a:cubicBezTo>
                  <a:pt x="14060" y="19288"/>
                  <a:pt x="14495" y="19107"/>
                  <a:pt x="14908" y="18901"/>
                </a:cubicBezTo>
                <a:lnTo>
                  <a:pt x="16341" y="19821"/>
                </a:lnTo>
                <a:cubicBezTo>
                  <a:pt x="16594" y="19987"/>
                  <a:pt x="16930" y="19950"/>
                  <a:pt x="17148" y="19733"/>
                </a:cubicBezTo>
                <a:lnTo>
                  <a:pt x="19733" y="17148"/>
                </a:lnTo>
                <a:cubicBezTo>
                  <a:pt x="19950" y="16930"/>
                  <a:pt x="19981" y="16599"/>
                  <a:pt x="19821" y="16341"/>
                </a:cubicBezTo>
                <a:lnTo>
                  <a:pt x="18901" y="14908"/>
                </a:lnTo>
                <a:cubicBezTo>
                  <a:pt x="19113" y="14495"/>
                  <a:pt x="19288" y="14060"/>
                  <a:pt x="19433" y="13621"/>
                </a:cubicBezTo>
                <a:lnTo>
                  <a:pt x="21093" y="13259"/>
                </a:lnTo>
                <a:cubicBezTo>
                  <a:pt x="21388" y="13197"/>
                  <a:pt x="21600" y="12933"/>
                  <a:pt x="21600" y="12628"/>
                </a:cubicBezTo>
                <a:lnTo>
                  <a:pt x="21600" y="8972"/>
                </a:lnTo>
                <a:cubicBezTo>
                  <a:pt x="21600" y="8667"/>
                  <a:pt x="21393" y="8408"/>
                  <a:pt x="21093" y="8341"/>
                </a:cubicBezTo>
                <a:close/>
                <a:moveTo>
                  <a:pt x="14671" y="10803"/>
                </a:moveTo>
                <a:cubicBezTo>
                  <a:pt x="14671" y="12938"/>
                  <a:pt x="12933" y="14676"/>
                  <a:pt x="10797" y="14676"/>
                </a:cubicBezTo>
                <a:cubicBezTo>
                  <a:pt x="8662" y="14676"/>
                  <a:pt x="6924" y="12938"/>
                  <a:pt x="6924" y="10803"/>
                </a:cubicBezTo>
                <a:cubicBezTo>
                  <a:pt x="6924" y="8667"/>
                  <a:pt x="8662" y="6929"/>
                  <a:pt x="10797" y="6929"/>
                </a:cubicBezTo>
                <a:cubicBezTo>
                  <a:pt x="12933" y="6929"/>
                  <a:pt x="14671" y="8667"/>
                  <a:pt x="14671" y="10803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102" name="Graphic 2"/>
          <p:cNvGrpSpPr/>
          <p:nvPr/>
        </p:nvGrpSpPr>
        <p:grpSpPr>
          <a:xfrm>
            <a:off x="6254460" y="2825531"/>
            <a:ext cx="289956" cy="289979"/>
            <a:chOff x="0" y="0"/>
            <a:chExt cx="289955" cy="289977"/>
          </a:xfrm>
        </p:grpSpPr>
        <p:sp>
          <p:nvSpPr>
            <p:cNvPr id="1097" name="Graphic 2"/>
            <p:cNvSpPr/>
            <p:nvPr/>
          </p:nvSpPr>
          <p:spPr>
            <a:xfrm>
              <a:off x="72442" y="63"/>
              <a:ext cx="36275" cy="725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52" h="21290" fill="norm" stroke="1" extrusionOk="0">
                  <a:moveTo>
                    <a:pt x="12229" y="21290"/>
                  </a:moveTo>
                  <a:cubicBezTo>
                    <a:pt x="10772" y="21290"/>
                    <a:pt x="9315" y="20974"/>
                    <a:pt x="8295" y="20378"/>
                  </a:cubicBezTo>
                  <a:cubicBezTo>
                    <a:pt x="6401" y="19262"/>
                    <a:pt x="6656" y="17588"/>
                    <a:pt x="8805" y="16620"/>
                  </a:cubicBezTo>
                  <a:cubicBezTo>
                    <a:pt x="9970" y="16099"/>
                    <a:pt x="10553" y="15448"/>
                    <a:pt x="10408" y="14778"/>
                  </a:cubicBezTo>
                  <a:cubicBezTo>
                    <a:pt x="10299" y="14053"/>
                    <a:pt x="9315" y="13383"/>
                    <a:pt x="7822" y="12936"/>
                  </a:cubicBezTo>
                  <a:cubicBezTo>
                    <a:pt x="3341" y="11616"/>
                    <a:pt x="537" y="9457"/>
                    <a:pt x="63" y="7002"/>
                  </a:cubicBezTo>
                  <a:cubicBezTo>
                    <a:pt x="-374" y="4620"/>
                    <a:pt x="1484" y="2295"/>
                    <a:pt x="5199" y="657"/>
                  </a:cubicBezTo>
                  <a:cubicBezTo>
                    <a:pt x="7385" y="-310"/>
                    <a:pt x="10663" y="-198"/>
                    <a:pt x="12557" y="918"/>
                  </a:cubicBezTo>
                  <a:cubicBezTo>
                    <a:pt x="14451" y="2034"/>
                    <a:pt x="14196" y="3709"/>
                    <a:pt x="12047" y="4676"/>
                  </a:cubicBezTo>
                  <a:cubicBezTo>
                    <a:pt x="10881" y="5197"/>
                    <a:pt x="10299" y="5848"/>
                    <a:pt x="10444" y="6518"/>
                  </a:cubicBezTo>
                  <a:cubicBezTo>
                    <a:pt x="10590" y="7244"/>
                    <a:pt x="11537" y="7913"/>
                    <a:pt x="13030" y="8360"/>
                  </a:cubicBezTo>
                  <a:cubicBezTo>
                    <a:pt x="17511" y="9681"/>
                    <a:pt x="20315" y="11839"/>
                    <a:pt x="20789" y="14295"/>
                  </a:cubicBezTo>
                  <a:cubicBezTo>
                    <a:pt x="21226" y="16676"/>
                    <a:pt x="19368" y="19002"/>
                    <a:pt x="15653" y="20658"/>
                  </a:cubicBezTo>
                  <a:cubicBezTo>
                    <a:pt x="14669" y="21067"/>
                    <a:pt x="13431" y="21290"/>
                    <a:pt x="12229" y="2129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98" name="Graphic 2"/>
            <p:cNvSpPr/>
            <p:nvPr/>
          </p:nvSpPr>
          <p:spPr>
            <a:xfrm>
              <a:off x="132828" y="-1"/>
              <a:ext cx="36275" cy="725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52" h="21290" fill="norm" stroke="1" extrusionOk="0">
                  <a:moveTo>
                    <a:pt x="12229" y="21290"/>
                  </a:moveTo>
                  <a:cubicBezTo>
                    <a:pt x="10772" y="21290"/>
                    <a:pt x="9315" y="20974"/>
                    <a:pt x="8295" y="20379"/>
                  </a:cubicBezTo>
                  <a:cubicBezTo>
                    <a:pt x="6401" y="19264"/>
                    <a:pt x="6656" y="17591"/>
                    <a:pt x="8805" y="16624"/>
                  </a:cubicBezTo>
                  <a:cubicBezTo>
                    <a:pt x="9971" y="16104"/>
                    <a:pt x="10553" y="15453"/>
                    <a:pt x="10408" y="14784"/>
                  </a:cubicBezTo>
                  <a:cubicBezTo>
                    <a:pt x="10262" y="14059"/>
                    <a:pt x="9315" y="13390"/>
                    <a:pt x="7822" y="12944"/>
                  </a:cubicBezTo>
                  <a:cubicBezTo>
                    <a:pt x="3341" y="11624"/>
                    <a:pt x="537" y="9468"/>
                    <a:pt x="63" y="7014"/>
                  </a:cubicBezTo>
                  <a:cubicBezTo>
                    <a:pt x="-374" y="4635"/>
                    <a:pt x="1484" y="2311"/>
                    <a:pt x="5199" y="657"/>
                  </a:cubicBezTo>
                  <a:cubicBezTo>
                    <a:pt x="7385" y="-310"/>
                    <a:pt x="10663" y="-199"/>
                    <a:pt x="12557" y="917"/>
                  </a:cubicBezTo>
                  <a:cubicBezTo>
                    <a:pt x="14451" y="2032"/>
                    <a:pt x="14196" y="3705"/>
                    <a:pt x="12047" y="4672"/>
                  </a:cubicBezTo>
                  <a:cubicBezTo>
                    <a:pt x="10882" y="5192"/>
                    <a:pt x="10299" y="5843"/>
                    <a:pt x="10444" y="6512"/>
                  </a:cubicBezTo>
                  <a:cubicBezTo>
                    <a:pt x="10590" y="7237"/>
                    <a:pt x="11537" y="7906"/>
                    <a:pt x="13030" y="8352"/>
                  </a:cubicBezTo>
                  <a:cubicBezTo>
                    <a:pt x="17511" y="9672"/>
                    <a:pt x="20315" y="11828"/>
                    <a:pt x="20789" y="14282"/>
                  </a:cubicBezTo>
                  <a:cubicBezTo>
                    <a:pt x="21226" y="16662"/>
                    <a:pt x="19369" y="18985"/>
                    <a:pt x="15653" y="20640"/>
                  </a:cubicBezTo>
                  <a:cubicBezTo>
                    <a:pt x="14669" y="21067"/>
                    <a:pt x="13431" y="21290"/>
                    <a:pt x="12229" y="2129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099" name="Graphic 2"/>
            <p:cNvSpPr/>
            <p:nvPr/>
          </p:nvSpPr>
          <p:spPr>
            <a:xfrm>
              <a:off x="-1" y="235610"/>
              <a:ext cx="241547" cy="543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4" h="21600" fill="norm" stroke="1" extrusionOk="0">
                  <a:moveTo>
                    <a:pt x="18626" y="21600"/>
                  </a:moveTo>
                  <a:lnTo>
                    <a:pt x="2968" y="21600"/>
                  </a:lnTo>
                  <a:cubicBezTo>
                    <a:pt x="1331" y="21600"/>
                    <a:pt x="0" y="15684"/>
                    <a:pt x="0" y="8408"/>
                  </a:cubicBezTo>
                  <a:lnTo>
                    <a:pt x="0" y="3600"/>
                  </a:lnTo>
                  <a:cubicBezTo>
                    <a:pt x="0" y="1611"/>
                    <a:pt x="363" y="0"/>
                    <a:pt x="810" y="0"/>
                  </a:cubicBezTo>
                  <a:lnTo>
                    <a:pt x="20784" y="0"/>
                  </a:lnTo>
                  <a:cubicBezTo>
                    <a:pt x="21232" y="0"/>
                    <a:pt x="21594" y="1611"/>
                    <a:pt x="21594" y="3600"/>
                  </a:cubicBezTo>
                  <a:lnTo>
                    <a:pt x="21594" y="8408"/>
                  </a:lnTo>
                  <a:cubicBezTo>
                    <a:pt x="21600" y="15684"/>
                    <a:pt x="20269" y="21600"/>
                    <a:pt x="18626" y="2160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00" name="Graphic 2"/>
            <p:cNvSpPr/>
            <p:nvPr/>
          </p:nvSpPr>
          <p:spPr>
            <a:xfrm>
              <a:off x="12102" y="90632"/>
              <a:ext cx="217404" cy="1328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349" y="21600"/>
                  </a:moveTo>
                  <a:lnTo>
                    <a:pt x="18263" y="21600"/>
                  </a:lnTo>
                  <a:cubicBezTo>
                    <a:pt x="18918" y="20580"/>
                    <a:pt x="19504" y="19416"/>
                    <a:pt x="19988" y="18129"/>
                  </a:cubicBezTo>
                  <a:cubicBezTo>
                    <a:pt x="20020" y="18067"/>
                    <a:pt x="20045" y="18005"/>
                    <a:pt x="20070" y="17933"/>
                  </a:cubicBezTo>
                  <a:cubicBezTo>
                    <a:pt x="21071" y="15183"/>
                    <a:pt x="21600" y="12041"/>
                    <a:pt x="21600" y="8838"/>
                  </a:cubicBezTo>
                  <a:lnTo>
                    <a:pt x="21600" y="1473"/>
                  </a:lnTo>
                  <a:cubicBezTo>
                    <a:pt x="21600" y="659"/>
                    <a:pt x="21197" y="0"/>
                    <a:pt x="20700" y="0"/>
                  </a:cubicBezTo>
                  <a:lnTo>
                    <a:pt x="900" y="0"/>
                  </a:lnTo>
                  <a:cubicBezTo>
                    <a:pt x="403" y="0"/>
                    <a:pt x="0" y="659"/>
                    <a:pt x="0" y="1473"/>
                  </a:cubicBezTo>
                  <a:lnTo>
                    <a:pt x="0" y="8838"/>
                  </a:lnTo>
                  <a:cubicBezTo>
                    <a:pt x="0" y="13864"/>
                    <a:pt x="1291" y="18386"/>
                    <a:pt x="3349" y="2160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01" name="Graphic 2"/>
            <p:cNvSpPr/>
            <p:nvPr/>
          </p:nvSpPr>
          <p:spPr>
            <a:xfrm>
              <a:off x="223676" y="111795"/>
              <a:ext cx="66280" cy="965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5844" y="0"/>
                  </a:moveTo>
                  <a:lnTo>
                    <a:pt x="5844" y="5400"/>
                  </a:lnTo>
                  <a:cubicBezTo>
                    <a:pt x="10181" y="5400"/>
                    <a:pt x="13712" y="7824"/>
                    <a:pt x="13712" y="10800"/>
                  </a:cubicBezTo>
                  <a:cubicBezTo>
                    <a:pt x="13712" y="12260"/>
                    <a:pt x="12906" y="13606"/>
                    <a:pt x="11378" y="14627"/>
                  </a:cubicBezTo>
                  <a:cubicBezTo>
                    <a:pt x="9933" y="15633"/>
                    <a:pt x="7971" y="16200"/>
                    <a:pt x="5844" y="16200"/>
                  </a:cubicBezTo>
                  <a:lnTo>
                    <a:pt x="3634" y="16200"/>
                  </a:lnTo>
                  <a:cubicBezTo>
                    <a:pt x="2747" y="17972"/>
                    <a:pt x="1672" y="19701"/>
                    <a:pt x="269" y="21317"/>
                  </a:cubicBezTo>
                  <a:cubicBezTo>
                    <a:pt x="186" y="21416"/>
                    <a:pt x="83" y="21501"/>
                    <a:pt x="0" y="21600"/>
                  </a:cubicBezTo>
                  <a:lnTo>
                    <a:pt x="5844" y="21600"/>
                  </a:lnTo>
                  <a:cubicBezTo>
                    <a:pt x="10098" y="21600"/>
                    <a:pt x="14063" y="20466"/>
                    <a:pt x="16954" y="18454"/>
                  </a:cubicBezTo>
                  <a:cubicBezTo>
                    <a:pt x="19948" y="16441"/>
                    <a:pt x="21600" y="13720"/>
                    <a:pt x="21600" y="10800"/>
                  </a:cubicBezTo>
                  <a:cubicBezTo>
                    <a:pt x="21579" y="4847"/>
                    <a:pt x="14517" y="0"/>
                    <a:pt x="5844" y="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105" name="Graphic 2"/>
          <p:cNvGrpSpPr/>
          <p:nvPr/>
        </p:nvGrpSpPr>
        <p:grpSpPr>
          <a:xfrm>
            <a:off x="2788178" y="2829481"/>
            <a:ext cx="218861" cy="302058"/>
            <a:chOff x="0" y="0"/>
            <a:chExt cx="218859" cy="302057"/>
          </a:xfrm>
        </p:grpSpPr>
        <p:sp>
          <p:nvSpPr>
            <p:cNvPr id="1103" name="Graphic 2"/>
            <p:cNvSpPr/>
            <p:nvPr/>
          </p:nvSpPr>
          <p:spPr>
            <a:xfrm>
              <a:off x="45241" y="-1"/>
              <a:ext cx="128377" cy="128377"/>
            </a:xfrm>
            <a:prstGeom prst="ellipse">
              <a:avLst/>
            </a:pr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04" name="Graphic 2"/>
            <p:cNvSpPr/>
            <p:nvPr/>
          </p:nvSpPr>
          <p:spPr>
            <a:xfrm>
              <a:off x="0" y="132748"/>
              <a:ext cx="218860" cy="1693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3489" y="0"/>
                  </a:moveTo>
                  <a:lnTo>
                    <a:pt x="8111" y="0"/>
                  </a:lnTo>
                  <a:cubicBezTo>
                    <a:pt x="3640" y="0"/>
                    <a:pt x="0" y="4705"/>
                    <a:pt x="0" y="10485"/>
                  </a:cubicBezTo>
                  <a:lnTo>
                    <a:pt x="0" y="18989"/>
                  </a:lnTo>
                  <a:lnTo>
                    <a:pt x="19" y="19118"/>
                  </a:lnTo>
                  <a:lnTo>
                    <a:pt x="469" y="19304"/>
                  </a:lnTo>
                  <a:cubicBezTo>
                    <a:pt x="4734" y="21026"/>
                    <a:pt x="8449" y="21600"/>
                    <a:pt x="11500" y="21600"/>
                  </a:cubicBezTo>
                  <a:cubicBezTo>
                    <a:pt x="17460" y="21600"/>
                    <a:pt x="20918" y="19401"/>
                    <a:pt x="21131" y="19264"/>
                  </a:cubicBezTo>
                  <a:lnTo>
                    <a:pt x="21556" y="18989"/>
                  </a:lnTo>
                  <a:lnTo>
                    <a:pt x="21600" y="18989"/>
                  </a:lnTo>
                  <a:lnTo>
                    <a:pt x="21600" y="10485"/>
                  </a:lnTo>
                  <a:cubicBezTo>
                    <a:pt x="21600" y="4705"/>
                    <a:pt x="17960" y="0"/>
                    <a:pt x="13489" y="0"/>
                  </a:cubicBezTo>
                  <a:close/>
                  <a:moveTo>
                    <a:pt x="12057" y="16499"/>
                  </a:moveTo>
                  <a:lnTo>
                    <a:pt x="10900" y="18690"/>
                  </a:lnTo>
                  <a:cubicBezTo>
                    <a:pt x="10881" y="18722"/>
                    <a:pt x="10856" y="18738"/>
                    <a:pt x="10831" y="18738"/>
                  </a:cubicBezTo>
                  <a:cubicBezTo>
                    <a:pt x="10831" y="18738"/>
                    <a:pt x="10831" y="18738"/>
                    <a:pt x="10831" y="18738"/>
                  </a:cubicBezTo>
                  <a:cubicBezTo>
                    <a:pt x="10806" y="18738"/>
                    <a:pt x="10775" y="18722"/>
                    <a:pt x="10762" y="18690"/>
                  </a:cubicBezTo>
                  <a:lnTo>
                    <a:pt x="9687" y="16491"/>
                  </a:lnTo>
                  <a:cubicBezTo>
                    <a:pt x="9681" y="16475"/>
                    <a:pt x="9674" y="16451"/>
                    <a:pt x="9674" y="16426"/>
                  </a:cubicBezTo>
                  <a:lnTo>
                    <a:pt x="10212" y="5772"/>
                  </a:lnTo>
                  <a:cubicBezTo>
                    <a:pt x="10212" y="5715"/>
                    <a:pt x="10250" y="5675"/>
                    <a:pt x="10294" y="5675"/>
                  </a:cubicBezTo>
                  <a:lnTo>
                    <a:pt x="11413" y="5675"/>
                  </a:lnTo>
                  <a:cubicBezTo>
                    <a:pt x="11457" y="5675"/>
                    <a:pt x="11494" y="5715"/>
                    <a:pt x="11494" y="5772"/>
                  </a:cubicBezTo>
                  <a:lnTo>
                    <a:pt x="12076" y="16426"/>
                  </a:lnTo>
                  <a:cubicBezTo>
                    <a:pt x="12069" y="16451"/>
                    <a:pt x="12063" y="16475"/>
                    <a:pt x="12057" y="16499"/>
                  </a:cubicBezTo>
                  <a:close/>
                  <a:moveTo>
                    <a:pt x="11532" y="5351"/>
                  </a:moveTo>
                  <a:lnTo>
                    <a:pt x="10200" y="5351"/>
                  </a:lnTo>
                  <a:lnTo>
                    <a:pt x="9043" y="2263"/>
                  </a:lnTo>
                  <a:cubicBezTo>
                    <a:pt x="9043" y="1964"/>
                    <a:pt x="9230" y="1730"/>
                    <a:pt x="9456" y="1730"/>
                  </a:cubicBezTo>
                  <a:lnTo>
                    <a:pt x="12232" y="1730"/>
                  </a:lnTo>
                  <a:cubicBezTo>
                    <a:pt x="12463" y="1730"/>
                    <a:pt x="12645" y="1972"/>
                    <a:pt x="12645" y="2263"/>
                  </a:cubicBezTo>
                  <a:lnTo>
                    <a:pt x="11532" y="5351"/>
                  </a:ln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108" name="Graphic 2"/>
          <p:cNvGrpSpPr/>
          <p:nvPr/>
        </p:nvGrpSpPr>
        <p:grpSpPr>
          <a:xfrm>
            <a:off x="9723974" y="2840228"/>
            <a:ext cx="297559" cy="295304"/>
            <a:chOff x="0" y="0"/>
            <a:chExt cx="297558" cy="295303"/>
          </a:xfrm>
        </p:grpSpPr>
        <p:sp>
          <p:nvSpPr>
            <p:cNvPr id="1106" name="Graphic 2"/>
            <p:cNvSpPr/>
            <p:nvPr/>
          </p:nvSpPr>
          <p:spPr>
            <a:xfrm>
              <a:off x="-1" y="0"/>
              <a:ext cx="179767" cy="2953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46" fill="norm" stroke="1" extrusionOk="0">
                  <a:moveTo>
                    <a:pt x="19407" y="1532"/>
                  </a:moveTo>
                  <a:lnTo>
                    <a:pt x="3038" y="20"/>
                  </a:lnTo>
                  <a:cubicBezTo>
                    <a:pt x="2276" y="-54"/>
                    <a:pt x="1500" y="75"/>
                    <a:pt x="921" y="371"/>
                  </a:cubicBezTo>
                  <a:cubicBezTo>
                    <a:pt x="343" y="681"/>
                    <a:pt x="0" y="1120"/>
                    <a:pt x="0" y="1583"/>
                  </a:cubicBezTo>
                  <a:lnTo>
                    <a:pt x="0" y="20640"/>
                  </a:lnTo>
                  <a:cubicBezTo>
                    <a:pt x="0" y="21139"/>
                    <a:pt x="670" y="21546"/>
                    <a:pt x="1492" y="21546"/>
                  </a:cubicBezTo>
                  <a:lnTo>
                    <a:pt x="6335" y="21546"/>
                  </a:lnTo>
                  <a:lnTo>
                    <a:pt x="6335" y="16798"/>
                  </a:lnTo>
                  <a:cubicBezTo>
                    <a:pt x="6335" y="15919"/>
                    <a:pt x="7499" y="15217"/>
                    <a:pt x="8938" y="15217"/>
                  </a:cubicBezTo>
                  <a:lnTo>
                    <a:pt x="12662" y="15217"/>
                  </a:lnTo>
                  <a:cubicBezTo>
                    <a:pt x="14108" y="15217"/>
                    <a:pt x="15265" y="15924"/>
                    <a:pt x="15265" y="16798"/>
                  </a:cubicBezTo>
                  <a:lnTo>
                    <a:pt x="15265" y="21546"/>
                  </a:lnTo>
                  <a:lnTo>
                    <a:pt x="21600" y="21546"/>
                  </a:lnTo>
                  <a:lnTo>
                    <a:pt x="21600" y="3094"/>
                  </a:lnTo>
                  <a:cubicBezTo>
                    <a:pt x="21600" y="2318"/>
                    <a:pt x="20679" y="1657"/>
                    <a:pt x="19407" y="1532"/>
                  </a:cubicBezTo>
                  <a:close/>
                  <a:moveTo>
                    <a:pt x="8192" y="13182"/>
                  </a:moveTo>
                  <a:lnTo>
                    <a:pt x="5961" y="13182"/>
                  </a:lnTo>
                  <a:cubicBezTo>
                    <a:pt x="5345" y="13182"/>
                    <a:pt x="4842" y="12877"/>
                    <a:pt x="4842" y="12503"/>
                  </a:cubicBezTo>
                  <a:cubicBezTo>
                    <a:pt x="4842" y="12128"/>
                    <a:pt x="5345" y="11823"/>
                    <a:pt x="5961" y="11823"/>
                  </a:cubicBezTo>
                  <a:lnTo>
                    <a:pt x="8192" y="11823"/>
                  </a:lnTo>
                  <a:cubicBezTo>
                    <a:pt x="8809" y="11823"/>
                    <a:pt x="9311" y="12128"/>
                    <a:pt x="9311" y="12503"/>
                  </a:cubicBezTo>
                  <a:cubicBezTo>
                    <a:pt x="9311" y="12877"/>
                    <a:pt x="8809" y="13182"/>
                    <a:pt x="8192" y="13182"/>
                  </a:cubicBezTo>
                  <a:close/>
                  <a:moveTo>
                    <a:pt x="8192" y="10469"/>
                  </a:moveTo>
                  <a:lnTo>
                    <a:pt x="5961" y="10469"/>
                  </a:lnTo>
                  <a:cubicBezTo>
                    <a:pt x="5345" y="10469"/>
                    <a:pt x="4842" y="10163"/>
                    <a:pt x="4842" y="9789"/>
                  </a:cubicBezTo>
                  <a:cubicBezTo>
                    <a:pt x="4842" y="9414"/>
                    <a:pt x="5345" y="9109"/>
                    <a:pt x="5961" y="9109"/>
                  </a:cubicBezTo>
                  <a:lnTo>
                    <a:pt x="8192" y="9109"/>
                  </a:lnTo>
                  <a:cubicBezTo>
                    <a:pt x="8809" y="9109"/>
                    <a:pt x="9311" y="9414"/>
                    <a:pt x="9311" y="9789"/>
                  </a:cubicBezTo>
                  <a:cubicBezTo>
                    <a:pt x="9311" y="10163"/>
                    <a:pt x="8809" y="10469"/>
                    <a:pt x="8192" y="10469"/>
                  </a:cubicBezTo>
                  <a:close/>
                  <a:moveTo>
                    <a:pt x="8192" y="7755"/>
                  </a:moveTo>
                  <a:lnTo>
                    <a:pt x="5961" y="7755"/>
                  </a:lnTo>
                  <a:cubicBezTo>
                    <a:pt x="5345" y="7755"/>
                    <a:pt x="4842" y="7450"/>
                    <a:pt x="4842" y="7075"/>
                  </a:cubicBezTo>
                  <a:cubicBezTo>
                    <a:pt x="4842" y="6701"/>
                    <a:pt x="5345" y="6395"/>
                    <a:pt x="5961" y="6395"/>
                  </a:cubicBezTo>
                  <a:lnTo>
                    <a:pt x="8192" y="6395"/>
                  </a:lnTo>
                  <a:cubicBezTo>
                    <a:pt x="8809" y="6395"/>
                    <a:pt x="9311" y="6701"/>
                    <a:pt x="9311" y="7075"/>
                  </a:cubicBezTo>
                  <a:cubicBezTo>
                    <a:pt x="9311" y="7450"/>
                    <a:pt x="8809" y="7755"/>
                    <a:pt x="8192" y="7755"/>
                  </a:cubicBezTo>
                  <a:close/>
                  <a:moveTo>
                    <a:pt x="8192" y="5041"/>
                  </a:moveTo>
                  <a:lnTo>
                    <a:pt x="5961" y="5041"/>
                  </a:lnTo>
                  <a:cubicBezTo>
                    <a:pt x="5345" y="5041"/>
                    <a:pt x="4842" y="4736"/>
                    <a:pt x="4842" y="4361"/>
                  </a:cubicBezTo>
                  <a:cubicBezTo>
                    <a:pt x="4842" y="3987"/>
                    <a:pt x="5345" y="3682"/>
                    <a:pt x="5961" y="3682"/>
                  </a:cubicBezTo>
                  <a:lnTo>
                    <a:pt x="8192" y="3682"/>
                  </a:lnTo>
                  <a:cubicBezTo>
                    <a:pt x="8809" y="3682"/>
                    <a:pt x="9311" y="3987"/>
                    <a:pt x="9311" y="4361"/>
                  </a:cubicBezTo>
                  <a:cubicBezTo>
                    <a:pt x="9311" y="4736"/>
                    <a:pt x="8809" y="5041"/>
                    <a:pt x="8192" y="5041"/>
                  </a:cubicBezTo>
                  <a:close/>
                  <a:moveTo>
                    <a:pt x="15638" y="13182"/>
                  </a:moveTo>
                  <a:lnTo>
                    <a:pt x="13408" y="13182"/>
                  </a:lnTo>
                  <a:cubicBezTo>
                    <a:pt x="12791" y="13182"/>
                    <a:pt x="12288" y="12877"/>
                    <a:pt x="12288" y="12503"/>
                  </a:cubicBezTo>
                  <a:cubicBezTo>
                    <a:pt x="12288" y="12128"/>
                    <a:pt x="12791" y="11823"/>
                    <a:pt x="13408" y="11823"/>
                  </a:cubicBezTo>
                  <a:lnTo>
                    <a:pt x="15638" y="11823"/>
                  </a:lnTo>
                  <a:cubicBezTo>
                    <a:pt x="16255" y="11823"/>
                    <a:pt x="16758" y="12128"/>
                    <a:pt x="16758" y="12503"/>
                  </a:cubicBezTo>
                  <a:cubicBezTo>
                    <a:pt x="16758" y="12877"/>
                    <a:pt x="16255" y="13182"/>
                    <a:pt x="15638" y="13182"/>
                  </a:cubicBezTo>
                  <a:close/>
                  <a:moveTo>
                    <a:pt x="15638" y="10469"/>
                  </a:moveTo>
                  <a:lnTo>
                    <a:pt x="13408" y="10469"/>
                  </a:lnTo>
                  <a:cubicBezTo>
                    <a:pt x="12791" y="10469"/>
                    <a:pt x="12288" y="10163"/>
                    <a:pt x="12288" y="9789"/>
                  </a:cubicBezTo>
                  <a:cubicBezTo>
                    <a:pt x="12288" y="9414"/>
                    <a:pt x="12791" y="9109"/>
                    <a:pt x="13408" y="9109"/>
                  </a:cubicBezTo>
                  <a:lnTo>
                    <a:pt x="15638" y="9109"/>
                  </a:lnTo>
                  <a:cubicBezTo>
                    <a:pt x="16255" y="9109"/>
                    <a:pt x="16758" y="9414"/>
                    <a:pt x="16758" y="9789"/>
                  </a:cubicBezTo>
                  <a:cubicBezTo>
                    <a:pt x="16758" y="10163"/>
                    <a:pt x="16255" y="10469"/>
                    <a:pt x="15638" y="10469"/>
                  </a:cubicBezTo>
                  <a:close/>
                  <a:moveTo>
                    <a:pt x="15638" y="7755"/>
                  </a:moveTo>
                  <a:lnTo>
                    <a:pt x="13408" y="7755"/>
                  </a:lnTo>
                  <a:cubicBezTo>
                    <a:pt x="12791" y="7755"/>
                    <a:pt x="12288" y="7450"/>
                    <a:pt x="12288" y="7075"/>
                  </a:cubicBezTo>
                  <a:cubicBezTo>
                    <a:pt x="12288" y="6701"/>
                    <a:pt x="12791" y="6395"/>
                    <a:pt x="13408" y="6395"/>
                  </a:cubicBezTo>
                  <a:lnTo>
                    <a:pt x="15638" y="6395"/>
                  </a:lnTo>
                  <a:cubicBezTo>
                    <a:pt x="16255" y="6395"/>
                    <a:pt x="16758" y="6701"/>
                    <a:pt x="16758" y="7075"/>
                  </a:cubicBezTo>
                  <a:cubicBezTo>
                    <a:pt x="16758" y="7450"/>
                    <a:pt x="16255" y="7755"/>
                    <a:pt x="15638" y="7755"/>
                  </a:cubicBezTo>
                  <a:close/>
                  <a:moveTo>
                    <a:pt x="15638" y="5041"/>
                  </a:moveTo>
                  <a:lnTo>
                    <a:pt x="13408" y="5041"/>
                  </a:lnTo>
                  <a:cubicBezTo>
                    <a:pt x="12791" y="5041"/>
                    <a:pt x="12288" y="4736"/>
                    <a:pt x="12288" y="4361"/>
                  </a:cubicBezTo>
                  <a:cubicBezTo>
                    <a:pt x="12288" y="3987"/>
                    <a:pt x="12791" y="3682"/>
                    <a:pt x="13408" y="3682"/>
                  </a:cubicBezTo>
                  <a:lnTo>
                    <a:pt x="15638" y="3682"/>
                  </a:lnTo>
                  <a:cubicBezTo>
                    <a:pt x="16255" y="3682"/>
                    <a:pt x="16758" y="3987"/>
                    <a:pt x="16758" y="4361"/>
                  </a:cubicBezTo>
                  <a:cubicBezTo>
                    <a:pt x="16758" y="4736"/>
                    <a:pt x="16255" y="5041"/>
                    <a:pt x="15638" y="5041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07" name="Graphic 2"/>
            <p:cNvSpPr/>
            <p:nvPr/>
          </p:nvSpPr>
          <p:spPr>
            <a:xfrm>
              <a:off x="192183" y="113702"/>
              <a:ext cx="105376" cy="1816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093" y="2201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17158" y="21600"/>
                  </a:lnTo>
                  <a:cubicBezTo>
                    <a:pt x="19613" y="21600"/>
                    <a:pt x="21600" y="20439"/>
                    <a:pt x="21600" y="19022"/>
                  </a:cubicBezTo>
                  <a:lnTo>
                    <a:pt x="21600" y="4725"/>
                  </a:lnTo>
                  <a:cubicBezTo>
                    <a:pt x="21600" y="3504"/>
                    <a:pt x="20158" y="2472"/>
                    <a:pt x="18093" y="2201"/>
                  </a:cubicBezTo>
                  <a:close/>
                  <a:moveTo>
                    <a:pt x="12066" y="17184"/>
                  </a:moveTo>
                  <a:lnTo>
                    <a:pt x="8261" y="17184"/>
                  </a:lnTo>
                  <a:cubicBezTo>
                    <a:pt x="7209" y="17184"/>
                    <a:pt x="6351" y="16686"/>
                    <a:pt x="6351" y="16076"/>
                  </a:cubicBezTo>
                  <a:cubicBezTo>
                    <a:pt x="6351" y="15465"/>
                    <a:pt x="7209" y="14968"/>
                    <a:pt x="8261" y="14968"/>
                  </a:cubicBezTo>
                  <a:lnTo>
                    <a:pt x="12066" y="14968"/>
                  </a:lnTo>
                  <a:cubicBezTo>
                    <a:pt x="13118" y="14968"/>
                    <a:pt x="13976" y="15465"/>
                    <a:pt x="13976" y="16076"/>
                  </a:cubicBezTo>
                  <a:cubicBezTo>
                    <a:pt x="13976" y="16686"/>
                    <a:pt x="13118" y="17184"/>
                    <a:pt x="12066" y="17184"/>
                  </a:cubicBezTo>
                  <a:close/>
                  <a:moveTo>
                    <a:pt x="12066" y="12760"/>
                  </a:moveTo>
                  <a:lnTo>
                    <a:pt x="8261" y="12760"/>
                  </a:lnTo>
                  <a:cubicBezTo>
                    <a:pt x="7209" y="12760"/>
                    <a:pt x="6351" y="12262"/>
                    <a:pt x="6351" y="11652"/>
                  </a:cubicBezTo>
                  <a:cubicBezTo>
                    <a:pt x="6351" y="11041"/>
                    <a:pt x="7209" y="10544"/>
                    <a:pt x="8261" y="10544"/>
                  </a:cubicBezTo>
                  <a:lnTo>
                    <a:pt x="12066" y="10544"/>
                  </a:lnTo>
                  <a:cubicBezTo>
                    <a:pt x="13118" y="10544"/>
                    <a:pt x="13976" y="11041"/>
                    <a:pt x="13976" y="11652"/>
                  </a:cubicBezTo>
                  <a:cubicBezTo>
                    <a:pt x="13976" y="12262"/>
                    <a:pt x="13118" y="12760"/>
                    <a:pt x="12066" y="12760"/>
                  </a:cubicBezTo>
                  <a:close/>
                  <a:moveTo>
                    <a:pt x="12066" y="8336"/>
                  </a:moveTo>
                  <a:lnTo>
                    <a:pt x="8261" y="8336"/>
                  </a:lnTo>
                  <a:cubicBezTo>
                    <a:pt x="7209" y="8336"/>
                    <a:pt x="6351" y="7838"/>
                    <a:pt x="6351" y="7228"/>
                  </a:cubicBezTo>
                  <a:cubicBezTo>
                    <a:pt x="6351" y="6617"/>
                    <a:pt x="7209" y="6120"/>
                    <a:pt x="8261" y="6120"/>
                  </a:cubicBezTo>
                  <a:lnTo>
                    <a:pt x="12066" y="6120"/>
                  </a:lnTo>
                  <a:cubicBezTo>
                    <a:pt x="13118" y="6120"/>
                    <a:pt x="13976" y="6617"/>
                    <a:pt x="13976" y="7228"/>
                  </a:cubicBezTo>
                  <a:cubicBezTo>
                    <a:pt x="13976" y="7838"/>
                    <a:pt x="13118" y="8336"/>
                    <a:pt x="12066" y="833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109" name="TextBox 86"/>
          <p:cNvSpPr txBox="1"/>
          <p:nvPr/>
        </p:nvSpPr>
        <p:spPr>
          <a:xfrm>
            <a:off x="2134469" y="4461492"/>
            <a:ext cx="1608681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below, I could see.</a:t>
            </a:r>
          </a:p>
        </p:txBody>
      </p:sp>
      <p:sp>
        <p:nvSpPr>
          <p:cNvPr id="1110" name="TextBox 87"/>
          <p:cNvSpPr txBox="1"/>
          <p:nvPr/>
        </p:nvSpPr>
        <p:spPr>
          <a:xfrm>
            <a:off x="5619220" y="4461492"/>
            <a:ext cx="1608681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03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below, I could see.</a:t>
            </a:r>
          </a:p>
        </p:txBody>
      </p:sp>
      <p:sp>
        <p:nvSpPr>
          <p:cNvPr id="1111" name="TextBox 88"/>
          <p:cNvSpPr txBox="1"/>
          <p:nvPr/>
        </p:nvSpPr>
        <p:spPr>
          <a:xfrm>
            <a:off x="3879451" y="4461492"/>
            <a:ext cx="1608681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02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below, I could see.</a:t>
            </a:r>
          </a:p>
        </p:txBody>
      </p:sp>
      <p:sp>
        <p:nvSpPr>
          <p:cNvPr id="1112" name="TextBox 89"/>
          <p:cNvSpPr txBox="1"/>
          <p:nvPr/>
        </p:nvSpPr>
        <p:spPr>
          <a:xfrm>
            <a:off x="7327538" y="4461492"/>
            <a:ext cx="1608681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04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below, I could see.</a:t>
            </a:r>
          </a:p>
        </p:txBody>
      </p:sp>
      <p:sp>
        <p:nvSpPr>
          <p:cNvPr id="1113" name="TextBox 90"/>
          <p:cNvSpPr txBox="1"/>
          <p:nvPr/>
        </p:nvSpPr>
        <p:spPr>
          <a:xfrm>
            <a:off x="9079386" y="4461492"/>
            <a:ext cx="1608681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ct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05</a:t>
            </a:r>
          </a:p>
          <a:p>
            <a:pPr algn="ct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 dark gulf below, I could see.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5" name="Slide Number Placeholder 4"/>
          <p:cNvSpPr txBox="1"/>
          <p:nvPr>
            <p:ph type="sldNum" sz="quarter" idx="2"/>
          </p:nvPr>
        </p:nvSpPr>
        <p:spPr>
          <a:xfrm>
            <a:off x="10753749" y="6121400"/>
            <a:ext cx="168149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116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117" name="Graphic 2"/>
          <p:cNvSpPr/>
          <p:nvPr/>
        </p:nvSpPr>
        <p:spPr>
          <a:xfrm>
            <a:off x="6358630" y="1945721"/>
            <a:ext cx="1695464" cy="12204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0414" y="8246"/>
                </a:moveTo>
                <a:cubicBezTo>
                  <a:pt x="17760" y="8246"/>
                  <a:pt x="15610" y="5258"/>
                  <a:pt x="15610" y="1572"/>
                </a:cubicBezTo>
                <a:cubicBezTo>
                  <a:pt x="15610" y="1030"/>
                  <a:pt x="15658" y="504"/>
                  <a:pt x="15746" y="0"/>
                </a:cubicBezTo>
                <a:lnTo>
                  <a:pt x="6645" y="0"/>
                </a:lnTo>
                <a:cubicBezTo>
                  <a:pt x="3851" y="0"/>
                  <a:pt x="1587" y="3146"/>
                  <a:pt x="1587" y="7027"/>
                </a:cubicBezTo>
                <a:lnTo>
                  <a:pt x="1587" y="16282"/>
                </a:lnTo>
                <a:cubicBezTo>
                  <a:pt x="1524" y="16926"/>
                  <a:pt x="1231" y="18925"/>
                  <a:pt x="0" y="19482"/>
                </a:cubicBezTo>
                <a:cubicBezTo>
                  <a:pt x="612" y="19965"/>
                  <a:pt x="1106" y="20709"/>
                  <a:pt x="1404" y="21600"/>
                </a:cubicBezTo>
                <a:cubicBezTo>
                  <a:pt x="1637" y="20660"/>
                  <a:pt x="2179" y="19593"/>
                  <a:pt x="3445" y="19518"/>
                </a:cubicBezTo>
                <a:lnTo>
                  <a:pt x="16541" y="19518"/>
                </a:lnTo>
                <a:cubicBezTo>
                  <a:pt x="19335" y="19518"/>
                  <a:pt x="21600" y="16372"/>
                  <a:pt x="21600" y="12491"/>
                </a:cubicBezTo>
                <a:lnTo>
                  <a:pt x="21600" y="8042"/>
                </a:lnTo>
                <a:cubicBezTo>
                  <a:pt x="21221" y="8174"/>
                  <a:pt x="20823" y="8246"/>
                  <a:pt x="20414" y="8246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18" name="Graphic 2"/>
          <p:cNvSpPr/>
          <p:nvPr/>
        </p:nvSpPr>
        <p:spPr>
          <a:xfrm>
            <a:off x="6358692" y="3339738"/>
            <a:ext cx="1699587" cy="12204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0641" y="8722"/>
                </a:moveTo>
                <a:cubicBezTo>
                  <a:pt x="17994" y="8722"/>
                  <a:pt x="15849" y="5734"/>
                  <a:pt x="15849" y="2048"/>
                </a:cubicBezTo>
                <a:cubicBezTo>
                  <a:pt x="15849" y="1334"/>
                  <a:pt x="15930" y="646"/>
                  <a:pt x="16080" y="0"/>
                </a:cubicBezTo>
                <a:lnTo>
                  <a:pt x="6628" y="0"/>
                </a:lnTo>
                <a:cubicBezTo>
                  <a:pt x="3841" y="0"/>
                  <a:pt x="1582" y="3146"/>
                  <a:pt x="1582" y="7028"/>
                </a:cubicBezTo>
                <a:lnTo>
                  <a:pt x="1582" y="16283"/>
                </a:lnTo>
                <a:cubicBezTo>
                  <a:pt x="1519" y="16927"/>
                  <a:pt x="1226" y="18925"/>
                  <a:pt x="0" y="19483"/>
                </a:cubicBezTo>
                <a:cubicBezTo>
                  <a:pt x="611" y="19968"/>
                  <a:pt x="1103" y="20711"/>
                  <a:pt x="1400" y="21600"/>
                </a:cubicBezTo>
                <a:cubicBezTo>
                  <a:pt x="1632" y="20660"/>
                  <a:pt x="2173" y="19593"/>
                  <a:pt x="3435" y="19517"/>
                </a:cubicBezTo>
                <a:lnTo>
                  <a:pt x="16554" y="19517"/>
                </a:lnTo>
                <a:cubicBezTo>
                  <a:pt x="19341" y="19517"/>
                  <a:pt x="21600" y="16372"/>
                  <a:pt x="21600" y="12489"/>
                </a:cubicBezTo>
                <a:lnTo>
                  <a:pt x="21600" y="8588"/>
                </a:lnTo>
                <a:cubicBezTo>
                  <a:pt x="21290" y="8676"/>
                  <a:pt x="20970" y="8722"/>
                  <a:pt x="20641" y="8722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19" name="Graphic 2"/>
          <p:cNvSpPr/>
          <p:nvPr/>
        </p:nvSpPr>
        <p:spPr>
          <a:xfrm>
            <a:off x="3207864" y="2601164"/>
            <a:ext cx="1787332" cy="122031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9484"/>
                </a:moveTo>
                <a:cubicBezTo>
                  <a:pt x="20433" y="18926"/>
                  <a:pt x="20154" y="16926"/>
                  <a:pt x="20095" y="16283"/>
                </a:cubicBezTo>
                <a:lnTo>
                  <a:pt x="20095" y="7028"/>
                </a:lnTo>
                <a:cubicBezTo>
                  <a:pt x="20095" y="3145"/>
                  <a:pt x="17946" y="0"/>
                  <a:pt x="15296" y="0"/>
                </a:cubicBezTo>
                <a:lnTo>
                  <a:pt x="5526" y="0"/>
                </a:lnTo>
                <a:cubicBezTo>
                  <a:pt x="5657" y="622"/>
                  <a:pt x="5727" y="1282"/>
                  <a:pt x="5727" y="1966"/>
                </a:cubicBezTo>
                <a:cubicBezTo>
                  <a:pt x="5727" y="5653"/>
                  <a:pt x="3687" y="8640"/>
                  <a:pt x="1170" y="8640"/>
                </a:cubicBezTo>
                <a:cubicBezTo>
                  <a:pt x="766" y="8640"/>
                  <a:pt x="374" y="8562"/>
                  <a:pt x="0" y="8417"/>
                </a:cubicBezTo>
                <a:lnTo>
                  <a:pt x="0" y="12490"/>
                </a:lnTo>
                <a:cubicBezTo>
                  <a:pt x="0" y="16372"/>
                  <a:pt x="2148" y="19519"/>
                  <a:pt x="4799" y="19519"/>
                </a:cubicBezTo>
                <a:lnTo>
                  <a:pt x="18333" y="19519"/>
                </a:lnTo>
                <a:cubicBezTo>
                  <a:pt x="19533" y="19594"/>
                  <a:pt x="20047" y="20660"/>
                  <a:pt x="20268" y="21600"/>
                </a:cubicBezTo>
                <a:cubicBezTo>
                  <a:pt x="20550" y="20711"/>
                  <a:pt x="21018" y="19967"/>
                  <a:pt x="21600" y="19484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20" name="Graphic 2"/>
          <p:cNvSpPr/>
          <p:nvPr/>
        </p:nvSpPr>
        <p:spPr>
          <a:xfrm>
            <a:off x="6465758" y="2000301"/>
            <a:ext cx="1533696" cy="10509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87" y="8453"/>
                </a:moveTo>
                <a:lnTo>
                  <a:pt x="21087" y="13382"/>
                </a:lnTo>
                <a:cubicBezTo>
                  <a:pt x="21087" y="16850"/>
                  <a:pt x="19154" y="19671"/>
                  <a:pt x="16777" y="19671"/>
                </a:cubicBezTo>
                <a:lnTo>
                  <a:pt x="2277" y="19671"/>
                </a:lnTo>
                <a:lnTo>
                  <a:pt x="2244" y="19673"/>
                </a:lnTo>
                <a:cubicBezTo>
                  <a:pt x="1868" y="19697"/>
                  <a:pt x="1513" y="19783"/>
                  <a:pt x="1182" y="19932"/>
                </a:cubicBezTo>
                <a:cubicBezTo>
                  <a:pt x="1341" y="19342"/>
                  <a:pt x="1454" y="18701"/>
                  <a:pt x="1516" y="18039"/>
                </a:cubicBezTo>
                <a:lnTo>
                  <a:pt x="1528" y="17913"/>
                </a:lnTo>
                <a:lnTo>
                  <a:pt x="1528" y="7038"/>
                </a:lnTo>
                <a:cubicBezTo>
                  <a:pt x="1528" y="3570"/>
                  <a:pt x="3461" y="749"/>
                  <a:pt x="5837" y="749"/>
                </a:cubicBezTo>
                <a:lnTo>
                  <a:pt x="15749" y="749"/>
                </a:lnTo>
                <a:cubicBezTo>
                  <a:pt x="15749" y="734"/>
                  <a:pt x="15748" y="718"/>
                  <a:pt x="15748" y="703"/>
                </a:cubicBezTo>
                <a:cubicBezTo>
                  <a:pt x="15748" y="467"/>
                  <a:pt x="15757" y="231"/>
                  <a:pt x="15770" y="0"/>
                </a:cubicBezTo>
                <a:lnTo>
                  <a:pt x="5837" y="0"/>
                </a:lnTo>
                <a:cubicBezTo>
                  <a:pt x="3178" y="0"/>
                  <a:pt x="1015" y="3158"/>
                  <a:pt x="1015" y="7038"/>
                </a:cubicBezTo>
                <a:lnTo>
                  <a:pt x="1015" y="17863"/>
                </a:lnTo>
                <a:lnTo>
                  <a:pt x="1008" y="17939"/>
                </a:lnTo>
                <a:cubicBezTo>
                  <a:pt x="921" y="18864"/>
                  <a:pt x="726" y="19738"/>
                  <a:pt x="442" y="20467"/>
                </a:cubicBezTo>
                <a:lnTo>
                  <a:pt x="0" y="21600"/>
                </a:lnTo>
                <a:lnTo>
                  <a:pt x="787" y="20982"/>
                </a:lnTo>
                <a:cubicBezTo>
                  <a:pt x="1216" y="20644"/>
                  <a:pt x="1713" y="20455"/>
                  <a:pt x="2266" y="20421"/>
                </a:cubicBezTo>
                <a:lnTo>
                  <a:pt x="16777" y="20420"/>
                </a:lnTo>
                <a:cubicBezTo>
                  <a:pt x="19437" y="20420"/>
                  <a:pt x="21600" y="17263"/>
                  <a:pt x="21600" y="13382"/>
                </a:cubicBezTo>
                <a:lnTo>
                  <a:pt x="21600" y="8414"/>
                </a:lnTo>
                <a:cubicBezTo>
                  <a:pt x="21431" y="8439"/>
                  <a:pt x="21259" y="8452"/>
                  <a:pt x="21087" y="8453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21" name="Graphic 2"/>
          <p:cNvSpPr/>
          <p:nvPr/>
        </p:nvSpPr>
        <p:spPr>
          <a:xfrm>
            <a:off x="5647131" y="3431175"/>
            <a:ext cx="451833" cy="10285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7452" y="0"/>
                </a:moveTo>
                <a:cubicBezTo>
                  <a:pt x="17126" y="680"/>
                  <a:pt x="16426" y="1273"/>
                  <a:pt x="15687" y="1745"/>
                </a:cubicBezTo>
                <a:lnTo>
                  <a:pt x="3330" y="7173"/>
                </a:lnTo>
                <a:cubicBezTo>
                  <a:pt x="1180" y="8118"/>
                  <a:pt x="0" y="9370"/>
                  <a:pt x="0" y="10705"/>
                </a:cubicBezTo>
                <a:lnTo>
                  <a:pt x="0" y="20070"/>
                </a:lnTo>
                <a:lnTo>
                  <a:pt x="747" y="20398"/>
                </a:lnTo>
                <a:cubicBezTo>
                  <a:pt x="1577" y="20761"/>
                  <a:pt x="2277" y="21166"/>
                  <a:pt x="2847" y="21600"/>
                </a:cubicBezTo>
                <a:lnTo>
                  <a:pt x="2847" y="10705"/>
                </a:lnTo>
                <a:cubicBezTo>
                  <a:pt x="2847" y="9706"/>
                  <a:pt x="3736" y="8767"/>
                  <a:pt x="5345" y="8057"/>
                </a:cubicBezTo>
                <a:lnTo>
                  <a:pt x="18220" y="2401"/>
                </a:lnTo>
                <a:cubicBezTo>
                  <a:pt x="19435" y="2019"/>
                  <a:pt x="20594" y="1782"/>
                  <a:pt x="21600" y="1632"/>
                </a:cubicBezTo>
                <a:cubicBezTo>
                  <a:pt x="19956" y="1230"/>
                  <a:pt x="18541" y="672"/>
                  <a:pt x="17452" y="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22" name="Graphic 2"/>
          <p:cNvSpPr/>
          <p:nvPr/>
        </p:nvSpPr>
        <p:spPr>
          <a:xfrm>
            <a:off x="5999404" y="3048442"/>
            <a:ext cx="457741" cy="457741"/>
          </a:xfrm>
          <a:prstGeom prst="ellipse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23" name="Graphic 2"/>
          <p:cNvSpPr/>
          <p:nvPr/>
        </p:nvSpPr>
        <p:spPr>
          <a:xfrm>
            <a:off x="6465943" y="3394440"/>
            <a:ext cx="1537695" cy="105066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308" y="9007"/>
                </a:moveTo>
                <a:cubicBezTo>
                  <a:pt x="21234" y="9007"/>
                  <a:pt x="21161" y="9003"/>
                  <a:pt x="21087" y="8999"/>
                </a:cubicBezTo>
                <a:lnTo>
                  <a:pt x="21087" y="13384"/>
                </a:lnTo>
                <a:cubicBezTo>
                  <a:pt x="21087" y="16852"/>
                  <a:pt x="19159" y="19675"/>
                  <a:pt x="16789" y="19675"/>
                </a:cubicBezTo>
                <a:lnTo>
                  <a:pt x="2268" y="19675"/>
                </a:lnTo>
                <a:lnTo>
                  <a:pt x="2235" y="19676"/>
                </a:lnTo>
                <a:cubicBezTo>
                  <a:pt x="1860" y="19700"/>
                  <a:pt x="1507" y="19786"/>
                  <a:pt x="1176" y="19935"/>
                </a:cubicBezTo>
                <a:cubicBezTo>
                  <a:pt x="1335" y="19346"/>
                  <a:pt x="1448" y="18704"/>
                  <a:pt x="1509" y="18043"/>
                </a:cubicBezTo>
                <a:lnTo>
                  <a:pt x="1521" y="17918"/>
                </a:lnTo>
                <a:lnTo>
                  <a:pt x="1521" y="7040"/>
                </a:lnTo>
                <a:cubicBezTo>
                  <a:pt x="1521" y="3571"/>
                  <a:pt x="3450" y="749"/>
                  <a:pt x="5820" y="749"/>
                </a:cubicBezTo>
                <a:lnTo>
                  <a:pt x="16023" y="749"/>
                </a:lnTo>
                <a:cubicBezTo>
                  <a:pt x="16034" y="496"/>
                  <a:pt x="16053" y="245"/>
                  <a:pt x="16081" y="0"/>
                </a:cubicBezTo>
                <a:lnTo>
                  <a:pt x="5820" y="0"/>
                </a:lnTo>
                <a:cubicBezTo>
                  <a:pt x="3167" y="0"/>
                  <a:pt x="1010" y="3157"/>
                  <a:pt x="1010" y="7040"/>
                </a:cubicBezTo>
                <a:lnTo>
                  <a:pt x="1010" y="17867"/>
                </a:lnTo>
                <a:lnTo>
                  <a:pt x="1003" y="17943"/>
                </a:lnTo>
                <a:cubicBezTo>
                  <a:pt x="917" y="18868"/>
                  <a:pt x="722" y="19742"/>
                  <a:pt x="439" y="20469"/>
                </a:cubicBezTo>
                <a:lnTo>
                  <a:pt x="0" y="21600"/>
                </a:lnTo>
                <a:lnTo>
                  <a:pt x="782" y="20985"/>
                </a:lnTo>
                <a:cubicBezTo>
                  <a:pt x="1209" y="20649"/>
                  <a:pt x="1706" y="20461"/>
                  <a:pt x="2257" y="20426"/>
                </a:cubicBezTo>
                <a:lnTo>
                  <a:pt x="16790" y="20425"/>
                </a:lnTo>
                <a:cubicBezTo>
                  <a:pt x="19443" y="20425"/>
                  <a:pt x="21600" y="17267"/>
                  <a:pt x="21600" y="13385"/>
                </a:cubicBezTo>
                <a:lnTo>
                  <a:pt x="21600" y="8997"/>
                </a:lnTo>
                <a:cubicBezTo>
                  <a:pt x="21503" y="9003"/>
                  <a:pt x="21406" y="9007"/>
                  <a:pt x="21308" y="9007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24" name="Graphic 2"/>
          <p:cNvSpPr/>
          <p:nvPr/>
        </p:nvSpPr>
        <p:spPr>
          <a:xfrm>
            <a:off x="5647131" y="4825253"/>
            <a:ext cx="451772" cy="76183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7455" y="0"/>
                </a:moveTo>
                <a:cubicBezTo>
                  <a:pt x="17128" y="918"/>
                  <a:pt x="16428" y="1718"/>
                  <a:pt x="15690" y="2355"/>
                </a:cubicBezTo>
                <a:lnTo>
                  <a:pt x="3330" y="9684"/>
                </a:lnTo>
                <a:cubicBezTo>
                  <a:pt x="1180" y="10960"/>
                  <a:pt x="0" y="12654"/>
                  <a:pt x="0" y="14456"/>
                </a:cubicBezTo>
                <a:lnTo>
                  <a:pt x="0" y="20756"/>
                </a:lnTo>
                <a:cubicBezTo>
                  <a:pt x="0" y="21220"/>
                  <a:pt x="635" y="21600"/>
                  <a:pt x="1424" y="21600"/>
                </a:cubicBezTo>
                <a:cubicBezTo>
                  <a:pt x="2212" y="21600"/>
                  <a:pt x="2848" y="21220"/>
                  <a:pt x="2848" y="20756"/>
                </a:cubicBezTo>
                <a:lnTo>
                  <a:pt x="2848" y="14456"/>
                </a:lnTo>
                <a:cubicBezTo>
                  <a:pt x="2848" y="13106"/>
                  <a:pt x="3736" y="11835"/>
                  <a:pt x="5346" y="10881"/>
                </a:cubicBezTo>
                <a:lnTo>
                  <a:pt x="18223" y="3245"/>
                </a:lnTo>
                <a:cubicBezTo>
                  <a:pt x="19438" y="2729"/>
                  <a:pt x="20597" y="2408"/>
                  <a:pt x="21600" y="2207"/>
                </a:cubicBezTo>
                <a:cubicBezTo>
                  <a:pt x="19958" y="1661"/>
                  <a:pt x="18543" y="907"/>
                  <a:pt x="17455" y="0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25" name="Graphic 2"/>
          <p:cNvSpPr/>
          <p:nvPr/>
        </p:nvSpPr>
        <p:spPr>
          <a:xfrm>
            <a:off x="5999404" y="4442521"/>
            <a:ext cx="457741" cy="457741"/>
          </a:xfrm>
          <a:prstGeom prst="ellipse">
            <a:avLst/>
          </a:pr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26" name="Graphic 2"/>
          <p:cNvSpPr/>
          <p:nvPr/>
        </p:nvSpPr>
        <p:spPr>
          <a:xfrm>
            <a:off x="3262505" y="2655805"/>
            <a:ext cx="1625564" cy="105085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183" y="20467"/>
                </a:moveTo>
                <a:cubicBezTo>
                  <a:pt x="20915" y="19738"/>
                  <a:pt x="20730" y="18863"/>
                  <a:pt x="20648" y="17937"/>
                </a:cubicBezTo>
                <a:lnTo>
                  <a:pt x="20642" y="17861"/>
                </a:lnTo>
                <a:lnTo>
                  <a:pt x="20642" y="7039"/>
                </a:lnTo>
                <a:cubicBezTo>
                  <a:pt x="20642" y="3157"/>
                  <a:pt x="18600" y="0"/>
                  <a:pt x="16092" y="0"/>
                </a:cubicBezTo>
                <a:lnTo>
                  <a:pt x="5515" y="0"/>
                </a:lnTo>
                <a:cubicBezTo>
                  <a:pt x="5539" y="247"/>
                  <a:pt x="5555" y="496"/>
                  <a:pt x="5564" y="749"/>
                </a:cubicBezTo>
                <a:lnTo>
                  <a:pt x="16092" y="749"/>
                </a:lnTo>
                <a:cubicBezTo>
                  <a:pt x="18334" y="749"/>
                  <a:pt x="20158" y="3570"/>
                  <a:pt x="20158" y="7039"/>
                </a:cubicBezTo>
                <a:lnTo>
                  <a:pt x="20158" y="17887"/>
                </a:lnTo>
                <a:lnTo>
                  <a:pt x="20168" y="18037"/>
                </a:lnTo>
                <a:cubicBezTo>
                  <a:pt x="20226" y="18700"/>
                  <a:pt x="20333" y="19342"/>
                  <a:pt x="20484" y="19932"/>
                </a:cubicBezTo>
                <a:cubicBezTo>
                  <a:pt x="20172" y="19783"/>
                  <a:pt x="19836" y="19695"/>
                  <a:pt x="19482" y="19672"/>
                </a:cubicBezTo>
                <a:lnTo>
                  <a:pt x="19461" y="19671"/>
                </a:lnTo>
                <a:lnTo>
                  <a:pt x="4550" y="19671"/>
                </a:lnTo>
                <a:cubicBezTo>
                  <a:pt x="2308" y="19671"/>
                  <a:pt x="484" y="16849"/>
                  <a:pt x="484" y="13381"/>
                </a:cubicBezTo>
                <a:lnTo>
                  <a:pt x="484" y="8907"/>
                </a:lnTo>
                <a:cubicBezTo>
                  <a:pt x="321" y="8903"/>
                  <a:pt x="159" y="8888"/>
                  <a:pt x="0" y="8860"/>
                </a:cubicBezTo>
                <a:lnTo>
                  <a:pt x="0" y="13381"/>
                </a:lnTo>
                <a:cubicBezTo>
                  <a:pt x="0" y="17263"/>
                  <a:pt x="2041" y="20420"/>
                  <a:pt x="4550" y="20420"/>
                </a:cubicBezTo>
                <a:lnTo>
                  <a:pt x="19446" y="20420"/>
                </a:lnTo>
                <a:lnTo>
                  <a:pt x="19461" y="20421"/>
                </a:lnTo>
                <a:cubicBezTo>
                  <a:pt x="19984" y="20455"/>
                  <a:pt x="20453" y="20644"/>
                  <a:pt x="20858" y="20982"/>
                </a:cubicBezTo>
                <a:lnTo>
                  <a:pt x="21600" y="21600"/>
                </a:lnTo>
                <a:lnTo>
                  <a:pt x="21183" y="20467"/>
                </a:ln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27" name="Graphic 2"/>
          <p:cNvSpPr/>
          <p:nvPr/>
        </p:nvSpPr>
        <p:spPr>
          <a:xfrm>
            <a:off x="5254924" y="4086557"/>
            <a:ext cx="451772" cy="11116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267" y="6638"/>
                </a:moveTo>
                <a:lnTo>
                  <a:pt x="5907" y="1613"/>
                </a:lnTo>
                <a:cubicBezTo>
                  <a:pt x="5169" y="1178"/>
                  <a:pt x="4472" y="630"/>
                  <a:pt x="4142" y="0"/>
                </a:cubicBezTo>
                <a:cubicBezTo>
                  <a:pt x="3057" y="621"/>
                  <a:pt x="1642" y="1137"/>
                  <a:pt x="0" y="1510"/>
                </a:cubicBezTo>
                <a:cubicBezTo>
                  <a:pt x="1003" y="1648"/>
                  <a:pt x="2162" y="1869"/>
                  <a:pt x="3377" y="2221"/>
                </a:cubicBezTo>
                <a:lnTo>
                  <a:pt x="16254" y="7455"/>
                </a:lnTo>
                <a:cubicBezTo>
                  <a:pt x="17864" y="8109"/>
                  <a:pt x="18752" y="8979"/>
                  <a:pt x="18752" y="9904"/>
                </a:cubicBezTo>
                <a:lnTo>
                  <a:pt x="18752" y="21600"/>
                </a:lnTo>
                <a:cubicBezTo>
                  <a:pt x="19323" y="21198"/>
                  <a:pt x="20023" y="20824"/>
                  <a:pt x="20853" y="20487"/>
                </a:cubicBezTo>
                <a:lnTo>
                  <a:pt x="21600" y="20183"/>
                </a:lnTo>
                <a:lnTo>
                  <a:pt x="21600" y="9904"/>
                </a:lnTo>
                <a:cubicBezTo>
                  <a:pt x="21597" y="8672"/>
                  <a:pt x="20417" y="7510"/>
                  <a:pt x="18267" y="6638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28" name="Graphic 2"/>
          <p:cNvSpPr/>
          <p:nvPr/>
        </p:nvSpPr>
        <p:spPr>
          <a:xfrm>
            <a:off x="4896621" y="3703825"/>
            <a:ext cx="457740" cy="457741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29" name="Graphic 2"/>
          <p:cNvSpPr txBox="1"/>
          <p:nvPr/>
        </p:nvSpPr>
        <p:spPr>
          <a:xfrm>
            <a:off x="6828139" y="3758151"/>
            <a:ext cx="781559" cy="36449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5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01</a:t>
            </a:r>
          </a:p>
        </p:txBody>
      </p:sp>
      <p:sp>
        <p:nvSpPr>
          <p:cNvPr id="1130" name="Graphic 2"/>
          <p:cNvSpPr txBox="1"/>
          <p:nvPr/>
        </p:nvSpPr>
        <p:spPr>
          <a:xfrm>
            <a:off x="3684292" y="3019762"/>
            <a:ext cx="818707" cy="36449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5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02</a:t>
            </a:r>
          </a:p>
        </p:txBody>
      </p:sp>
      <p:sp>
        <p:nvSpPr>
          <p:cNvPr id="1131" name="Graphic 2"/>
          <p:cNvSpPr txBox="1"/>
          <p:nvPr/>
        </p:nvSpPr>
        <p:spPr>
          <a:xfrm>
            <a:off x="6828139" y="2342905"/>
            <a:ext cx="825184" cy="36448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5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03</a:t>
            </a:r>
          </a:p>
        </p:txBody>
      </p:sp>
      <p:sp>
        <p:nvSpPr>
          <p:cNvPr id="1132" name="Graphic 2"/>
          <p:cNvSpPr/>
          <p:nvPr/>
        </p:nvSpPr>
        <p:spPr>
          <a:xfrm>
            <a:off x="7789074" y="3211750"/>
            <a:ext cx="431958" cy="4321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563" y="9688"/>
                </a:moveTo>
                <a:cubicBezTo>
                  <a:pt x="21274" y="8504"/>
                  <a:pt x="20769" y="7406"/>
                  <a:pt x="20058" y="6428"/>
                </a:cubicBezTo>
                <a:cubicBezTo>
                  <a:pt x="19345" y="5447"/>
                  <a:pt x="18489" y="4626"/>
                  <a:pt x="17517" y="3986"/>
                </a:cubicBezTo>
                <a:cubicBezTo>
                  <a:pt x="16557" y="3355"/>
                  <a:pt x="15489" y="2863"/>
                  <a:pt x="14338" y="2522"/>
                </a:cubicBezTo>
                <a:cubicBezTo>
                  <a:pt x="13394" y="2242"/>
                  <a:pt x="12418" y="2073"/>
                  <a:pt x="11437" y="2024"/>
                </a:cubicBezTo>
                <a:lnTo>
                  <a:pt x="11437" y="634"/>
                </a:lnTo>
                <a:cubicBezTo>
                  <a:pt x="11437" y="283"/>
                  <a:pt x="11154" y="0"/>
                  <a:pt x="10803" y="0"/>
                </a:cubicBezTo>
                <a:cubicBezTo>
                  <a:pt x="10452" y="0"/>
                  <a:pt x="10169" y="283"/>
                  <a:pt x="10169" y="634"/>
                </a:cubicBezTo>
                <a:lnTo>
                  <a:pt x="10169" y="2024"/>
                </a:lnTo>
                <a:cubicBezTo>
                  <a:pt x="8775" y="2091"/>
                  <a:pt x="7428" y="2377"/>
                  <a:pt x="6163" y="2885"/>
                </a:cubicBezTo>
                <a:cubicBezTo>
                  <a:pt x="4692" y="3472"/>
                  <a:pt x="3391" y="4364"/>
                  <a:pt x="2292" y="5539"/>
                </a:cubicBezTo>
                <a:cubicBezTo>
                  <a:pt x="1191" y="6717"/>
                  <a:pt x="434" y="8113"/>
                  <a:pt x="40" y="9688"/>
                </a:cubicBezTo>
                <a:cubicBezTo>
                  <a:pt x="6" y="9793"/>
                  <a:pt x="0" y="9891"/>
                  <a:pt x="0" y="9959"/>
                </a:cubicBezTo>
                <a:cubicBezTo>
                  <a:pt x="0" y="10236"/>
                  <a:pt x="105" y="10485"/>
                  <a:pt x="302" y="10682"/>
                </a:cubicBezTo>
                <a:cubicBezTo>
                  <a:pt x="498" y="10878"/>
                  <a:pt x="748" y="10983"/>
                  <a:pt x="1025" y="10983"/>
                </a:cubicBezTo>
                <a:cubicBezTo>
                  <a:pt x="1268" y="10983"/>
                  <a:pt x="1498" y="10894"/>
                  <a:pt x="1711" y="10715"/>
                </a:cubicBezTo>
                <a:lnTo>
                  <a:pt x="1738" y="10691"/>
                </a:lnTo>
                <a:cubicBezTo>
                  <a:pt x="2092" y="10359"/>
                  <a:pt x="2428" y="10106"/>
                  <a:pt x="2735" y="9947"/>
                </a:cubicBezTo>
                <a:cubicBezTo>
                  <a:pt x="3000" y="9808"/>
                  <a:pt x="3323" y="9737"/>
                  <a:pt x="3689" y="9737"/>
                </a:cubicBezTo>
                <a:cubicBezTo>
                  <a:pt x="4126" y="9737"/>
                  <a:pt x="4529" y="9854"/>
                  <a:pt x="4920" y="10094"/>
                </a:cubicBezTo>
                <a:cubicBezTo>
                  <a:pt x="5332" y="10349"/>
                  <a:pt x="5695" y="10691"/>
                  <a:pt x="5994" y="11106"/>
                </a:cubicBezTo>
                <a:cubicBezTo>
                  <a:pt x="6040" y="11174"/>
                  <a:pt x="6102" y="11272"/>
                  <a:pt x="6178" y="11401"/>
                </a:cubicBezTo>
                <a:cubicBezTo>
                  <a:pt x="6298" y="11607"/>
                  <a:pt x="6348" y="11684"/>
                  <a:pt x="6372" y="11724"/>
                </a:cubicBezTo>
                <a:cubicBezTo>
                  <a:pt x="6578" y="12041"/>
                  <a:pt x="6889" y="12216"/>
                  <a:pt x="7243" y="12216"/>
                </a:cubicBezTo>
                <a:cubicBezTo>
                  <a:pt x="7606" y="12216"/>
                  <a:pt x="7920" y="12041"/>
                  <a:pt x="8126" y="11724"/>
                </a:cubicBezTo>
                <a:cubicBezTo>
                  <a:pt x="8166" y="11663"/>
                  <a:pt x="8231" y="11555"/>
                  <a:pt x="8320" y="11404"/>
                </a:cubicBezTo>
                <a:cubicBezTo>
                  <a:pt x="8397" y="11275"/>
                  <a:pt x="8458" y="11174"/>
                  <a:pt x="8505" y="11109"/>
                </a:cubicBezTo>
                <a:cubicBezTo>
                  <a:pt x="8803" y="10691"/>
                  <a:pt x="9163" y="10352"/>
                  <a:pt x="9575" y="10097"/>
                </a:cubicBezTo>
                <a:cubicBezTo>
                  <a:pt x="9769" y="9977"/>
                  <a:pt x="9963" y="9888"/>
                  <a:pt x="10166" y="9830"/>
                </a:cubicBezTo>
                <a:lnTo>
                  <a:pt x="10166" y="19598"/>
                </a:lnTo>
                <a:cubicBezTo>
                  <a:pt x="10166" y="20004"/>
                  <a:pt x="9834" y="20336"/>
                  <a:pt x="9428" y="20336"/>
                </a:cubicBezTo>
                <a:cubicBezTo>
                  <a:pt x="9022" y="20336"/>
                  <a:pt x="8689" y="20004"/>
                  <a:pt x="8689" y="19598"/>
                </a:cubicBezTo>
                <a:lnTo>
                  <a:pt x="8689" y="18143"/>
                </a:lnTo>
                <a:cubicBezTo>
                  <a:pt x="8689" y="17792"/>
                  <a:pt x="8406" y="17509"/>
                  <a:pt x="8055" y="17509"/>
                </a:cubicBezTo>
                <a:cubicBezTo>
                  <a:pt x="7705" y="17509"/>
                  <a:pt x="7422" y="17792"/>
                  <a:pt x="7422" y="18143"/>
                </a:cubicBezTo>
                <a:lnTo>
                  <a:pt x="7422" y="19598"/>
                </a:lnTo>
                <a:cubicBezTo>
                  <a:pt x="7422" y="20702"/>
                  <a:pt x="8320" y="21600"/>
                  <a:pt x="9425" y="21600"/>
                </a:cubicBezTo>
                <a:cubicBezTo>
                  <a:pt x="10529" y="21600"/>
                  <a:pt x="11428" y="20702"/>
                  <a:pt x="11428" y="19598"/>
                </a:cubicBezTo>
                <a:lnTo>
                  <a:pt x="11428" y="9830"/>
                </a:lnTo>
                <a:cubicBezTo>
                  <a:pt x="11631" y="9888"/>
                  <a:pt x="11828" y="9977"/>
                  <a:pt x="12018" y="10097"/>
                </a:cubicBezTo>
                <a:cubicBezTo>
                  <a:pt x="12428" y="10352"/>
                  <a:pt x="12791" y="10694"/>
                  <a:pt x="13089" y="11109"/>
                </a:cubicBezTo>
                <a:cubicBezTo>
                  <a:pt x="13135" y="11174"/>
                  <a:pt x="13197" y="11272"/>
                  <a:pt x="13274" y="11404"/>
                </a:cubicBezTo>
                <a:cubicBezTo>
                  <a:pt x="13394" y="11607"/>
                  <a:pt x="13443" y="11687"/>
                  <a:pt x="13471" y="11727"/>
                </a:cubicBezTo>
                <a:cubicBezTo>
                  <a:pt x="13677" y="12044"/>
                  <a:pt x="13991" y="12219"/>
                  <a:pt x="14354" y="12219"/>
                </a:cubicBezTo>
                <a:cubicBezTo>
                  <a:pt x="14708" y="12219"/>
                  <a:pt x="15015" y="12044"/>
                  <a:pt x="15225" y="11727"/>
                </a:cubicBezTo>
                <a:cubicBezTo>
                  <a:pt x="15252" y="11687"/>
                  <a:pt x="15302" y="11607"/>
                  <a:pt x="15418" y="11404"/>
                </a:cubicBezTo>
                <a:cubicBezTo>
                  <a:pt x="15495" y="11272"/>
                  <a:pt x="15557" y="11174"/>
                  <a:pt x="15603" y="11109"/>
                </a:cubicBezTo>
                <a:cubicBezTo>
                  <a:pt x="15902" y="10691"/>
                  <a:pt x="16265" y="10352"/>
                  <a:pt x="16677" y="10097"/>
                </a:cubicBezTo>
                <a:cubicBezTo>
                  <a:pt x="17068" y="9857"/>
                  <a:pt x="17471" y="9740"/>
                  <a:pt x="17911" y="9740"/>
                </a:cubicBezTo>
                <a:cubicBezTo>
                  <a:pt x="18277" y="9740"/>
                  <a:pt x="18600" y="9811"/>
                  <a:pt x="18865" y="9950"/>
                </a:cubicBezTo>
                <a:cubicBezTo>
                  <a:pt x="19169" y="10110"/>
                  <a:pt x="19505" y="10359"/>
                  <a:pt x="19862" y="10694"/>
                </a:cubicBezTo>
                <a:lnTo>
                  <a:pt x="19889" y="10718"/>
                </a:lnTo>
                <a:cubicBezTo>
                  <a:pt x="20105" y="10897"/>
                  <a:pt x="20335" y="10989"/>
                  <a:pt x="20575" y="10989"/>
                </a:cubicBezTo>
                <a:cubicBezTo>
                  <a:pt x="20852" y="10989"/>
                  <a:pt x="21102" y="10885"/>
                  <a:pt x="21298" y="10688"/>
                </a:cubicBezTo>
                <a:cubicBezTo>
                  <a:pt x="21495" y="10491"/>
                  <a:pt x="21600" y="10242"/>
                  <a:pt x="21600" y="9965"/>
                </a:cubicBezTo>
                <a:lnTo>
                  <a:pt x="21600" y="9962"/>
                </a:lnTo>
                <a:cubicBezTo>
                  <a:pt x="21600" y="9885"/>
                  <a:pt x="21597" y="9793"/>
                  <a:pt x="21563" y="9688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135" name="Graphic 2"/>
          <p:cNvGrpSpPr/>
          <p:nvPr/>
        </p:nvGrpSpPr>
        <p:grpSpPr>
          <a:xfrm>
            <a:off x="3119621" y="2473376"/>
            <a:ext cx="370752" cy="435451"/>
            <a:chOff x="0" y="0"/>
            <a:chExt cx="370751" cy="435449"/>
          </a:xfrm>
        </p:grpSpPr>
        <p:sp>
          <p:nvSpPr>
            <p:cNvPr id="1133" name="Graphic 2"/>
            <p:cNvSpPr/>
            <p:nvPr/>
          </p:nvSpPr>
          <p:spPr>
            <a:xfrm>
              <a:off x="102456" y="134801"/>
              <a:ext cx="165892" cy="1658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847" y="0"/>
                    <a:pt x="0" y="4847"/>
                    <a:pt x="0" y="10800"/>
                  </a:cubicBezTo>
                  <a:cubicBezTo>
                    <a:pt x="0" y="16753"/>
                    <a:pt x="4847" y="21600"/>
                    <a:pt x="10800" y="21600"/>
                  </a:cubicBezTo>
                  <a:cubicBezTo>
                    <a:pt x="16753" y="21600"/>
                    <a:pt x="21600" y="16753"/>
                    <a:pt x="21600" y="10800"/>
                  </a:cubicBezTo>
                  <a:cubicBezTo>
                    <a:pt x="21600" y="4847"/>
                    <a:pt x="16753" y="0"/>
                    <a:pt x="10800" y="0"/>
                  </a:cubicBezTo>
                  <a:close/>
                  <a:moveTo>
                    <a:pt x="17210" y="8765"/>
                  </a:moveTo>
                  <a:lnTo>
                    <a:pt x="9470" y="16505"/>
                  </a:lnTo>
                  <a:cubicBezTo>
                    <a:pt x="9142" y="16833"/>
                    <a:pt x="8717" y="16993"/>
                    <a:pt x="8292" y="16993"/>
                  </a:cubicBezTo>
                  <a:cubicBezTo>
                    <a:pt x="7868" y="16993"/>
                    <a:pt x="7443" y="16833"/>
                    <a:pt x="7115" y="16505"/>
                  </a:cubicBezTo>
                  <a:lnTo>
                    <a:pt x="4158" y="13548"/>
                  </a:lnTo>
                  <a:cubicBezTo>
                    <a:pt x="3509" y="12899"/>
                    <a:pt x="3509" y="11850"/>
                    <a:pt x="4158" y="11193"/>
                  </a:cubicBezTo>
                  <a:cubicBezTo>
                    <a:pt x="4807" y="10544"/>
                    <a:pt x="5857" y="10544"/>
                    <a:pt x="6514" y="11193"/>
                  </a:cubicBezTo>
                  <a:lnTo>
                    <a:pt x="8292" y="12979"/>
                  </a:lnTo>
                  <a:lnTo>
                    <a:pt x="14854" y="6418"/>
                  </a:lnTo>
                  <a:cubicBezTo>
                    <a:pt x="15503" y="5769"/>
                    <a:pt x="16553" y="5769"/>
                    <a:pt x="17210" y="6418"/>
                  </a:cubicBezTo>
                  <a:cubicBezTo>
                    <a:pt x="17859" y="7067"/>
                    <a:pt x="17859" y="8116"/>
                    <a:pt x="17210" y="8765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34" name="Graphic 2"/>
            <p:cNvSpPr/>
            <p:nvPr/>
          </p:nvSpPr>
          <p:spPr>
            <a:xfrm>
              <a:off x="0" y="-1"/>
              <a:ext cx="370752" cy="4354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99" h="21478" fill="norm" stroke="1" extrusionOk="0">
                  <a:moveTo>
                    <a:pt x="21373" y="5830"/>
                  </a:moveTo>
                  <a:lnTo>
                    <a:pt x="21373" y="5811"/>
                  </a:lnTo>
                  <a:cubicBezTo>
                    <a:pt x="21362" y="5605"/>
                    <a:pt x="21355" y="5387"/>
                    <a:pt x="21352" y="5144"/>
                  </a:cubicBezTo>
                  <a:cubicBezTo>
                    <a:pt x="21331" y="3960"/>
                    <a:pt x="20230" y="2980"/>
                    <a:pt x="18844" y="2913"/>
                  </a:cubicBezTo>
                  <a:cubicBezTo>
                    <a:pt x="15954" y="2776"/>
                    <a:pt x="13720" y="1969"/>
                    <a:pt x="11809" y="379"/>
                  </a:cubicBezTo>
                  <a:lnTo>
                    <a:pt x="11791" y="367"/>
                  </a:lnTo>
                  <a:cubicBezTo>
                    <a:pt x="11170" y="-122"/>
                    <a:pt x="10229" y="-122"/>
                    <a:pt x="9607" y="367"/>
                  </a:cubicBezTo>
                  <a:lnTo>
                    <a:pt x="9589" y="379"/>
                  </a:lnTo>
                  <a:cubicBezTo>
                    <a:pt x="7679" y="1969"/>
                    <a:pt x="5445" y="2773"/>
                    <a:pt x="2554" y="2913"/>
                  </a:cubicBezTo>
                  <a:cubicBezTo>
                    <a:pt x="1169" y="2980"/>
                    <a:pt x="68" y="3957"/>
                    <a:pt x="47" y="5144"/>
                  </a:cubicBezTo>
                  <a:cubicBezTo>
                    <a:pt x="43" y="5383"/>
                    <a:pt x="36" y="5602"/>
                    <a:pt x="25" y="5811"/>
                  </a:cubicBezTo>
                  <a:lnTo>
                    <a:pt x="25" y="5851"/>
                  </a:lnTo>
                  <a:cubicBezTo>
                    <a:pt x="-32" y="8370"/>
                    <a:pt x="-99" y="11502"/>
                    <a:pt x="1126" y="14346"/>
                  </a:cubicBezTo>
                  <a:cubicBezTo>
                    <a:pt x="1801" y="15909"/>
                    <a:pt x="2824" y="17268"/>
                    <a:pt x="4163" y="18388"/>
                  </a:cubicBezTo>
                  <a:cubicBezTo>
                    <a:pt x="5690" y="19660"/>
                    <a:pt x="7689" y="20671"/>
                    <a:pt x="10104" y="21390"/>
                  </a:cubicBezTo>
                  <a:cubicBezTo>
                    <a:pt x="10182" y="21414"/>
                    <a:pt x="10264" y="21432"/>
                    <a:pt x="10349" y="21448"/>
                  </a:cubicBezTo>
                  <a:cubicBezTo>
                    <a:pt x="10467" y="21469"/>
                    <a:pt x="10584" y="21478"/>
                    <a:pt x="10705" y="21478"/>
                  </a:cubicBezTo>
                  <a:cubicBezTo>
                    <a:pt x="10822" y="21478"/>
                    <a:pt x="10942" y="21469"/>
                    <a:pt x="11060" y="21448"/>
                  </a:cubicBezTo>
                  <a:cubicBezTo>
                    <a:pt x="11141" y="21432"/>
                    <a:pt x="11227" y="21414"/>
                    <a:pt x="11305" y="21390"/>
                  </a:cubicBezTo>
                  <a:cubicBezTo>
                    <a:pt x="13720" y="20668"/>
                    <a:pt x="15716" y="19657"/>
                    <a:pt x="17239" y="18385"/>
                  </a:cubicBezTo>
                  <a:cubicBezTo>
                    <a:pt x="18578" y="17268"/>
                    <a:pt x="19601" y="15909"/>
                    <a:pt x="20276" y="14343"/>
                  </a:cubicBezTo>
                  <a:cubicBezTo>
                    <a:pt x="21501" y="11490"/>
                    <a:pt x="21430" y="8352"/>
                    <a:pt x="21373" y="5830"/>
                  </a:cubicBezTo>
                  <a:close/>
                  <a:moveTo>
                    <a:pt x="10701" y="16091"/>
                  </a:moveTo>
                  <a:cubicBezTo>
                    <a:pt x="7249" y="16091"/>
                    <a:pt x="4440" y="13690"/>
                    <a:pt x="4440" y="10740"/>
                  </a:cubicBezTo>
                  <a:cubicBezTo>
                    <a:pt x="4440" y="7790"/>
                    <a:pt x="7249" y="5390"/>
                    <a:pt x="10701" y="5390"/>
                  </a:cubicBezTo>
                  <a:cubicBezTo>
                    <a:pt x="14153" y="5390"/>
                    <a:pt x="16962" y="7790"/>
                    <a:pt x="16962" y="10740"/>
                  </a:cubicBezTo>
                  <a:cubicBezTo>
                    <a:pt x="16962" y="13690"/>
                    <a:pt x="14153" y="16091"/>
                    <a:pt x="10701" y="16091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139" name="Graphic 2"/>
          <p:cNvGrpSpPr/>
          <p:nvPr/>
        </p:nvGrpSpPr>
        <p:grpSpPr>
          <a:xfrm>
            <a:off x="7788213" y="1685809"/>
            <a:ext cx="476077" cy="475093"/>
            <a:chOff x="0" y="0"/>
            <a:chExt cx="476076" cy="475092"/>
          </a:xfrm>
        </p:grpSpPr>
        <p:sp>
          <p:nvSpPr>
            <p:cNvPr id="1136" name="Graphic 2"/>
            <p:cNvSpPr/>
            <p:nvPr/>
          </p:nvSpPr>
          <p:spPr>
            <a:xfrm>
              <a:off x="0" y="-1"/>
              <a:ext cx="394608" cy="47509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0185" y="12153"/>
                  </a:moveTo>
                  <a:cubicBezTo>
                    <a:pt x="18808" y="12153"/>
                    <a:pt x="17346" y="11271"/>
                    <a:pt x="17346" y="9640"/>
                  </a:cubicBezTo>
                  <a:lnTo>
                    <a:pt x="17346" y="8463"/>
                  </a:lnTo>
                  <a:cubicBezTo>
                    <a:pt x="17336" y="8390"/>
                    <a:pt x="17269" y="8320"/>
                    <a:pt x="17161" y="8247"/>
                  </a:cubicBezTo>
                  <a:cubicBezTo>
                    <a:pt x="15534" y="7195"/>
                    <a:pt x="14635" y="5620"/>
                    <a:pt x="14678" y="3917"/>
                  </a:cubicBezTo>
                  <a:cubicBezTo>
                    <a:pt x="14722" y="2610"/>
                    <a:pt x="15329" y="1404"/>
                    <a:pt x="16325" y="478"/>
                  </a:cubicBezTo>
                  <a:cubicBezTo>
                    <a:pt x="15642" y="263"/>
                    <a:pt x="14928" y="129"/>
                    <a:pt x="14180" y="56"/>
                  </a:cubicBezTo>
                  <a:cubicBezTo>
                    <a:pt x="13799" y="17"/>
                    <a:pt x="13196" y="0"/>
                    <a:pt x="13001" y="0"/>
                  </a:cubicBezTo>
                  <a:cubicBezTo>
                    <a:pt x="10377" y="0"/>
                    <a:pt x="7919" y="845"/>
                    <a:pt x="6056" y="2395"/>
                  </a:cubicBezTo>
                  <a:cubicBezTo>
                    <a:pt x="5254" y="3061"/>
                    <a:pt x="4604" y="3861"/>
                    <a:pt x="4150" y="4761"/>
                  </a:cubicBezTo>
                  <a:cubicBezTo>
                    <a:pt x="3553" y="5833"/>
                    <a:pt x="3250" y="6974"/>
                    <a:pt x="3250" y="8146"/>
                  </a:cubicBezTo>
                  <a:cubicBezTo>
                    <a:pt x="3250" y="8281"/>
                    <a:pt x="3260" y="8418"/>
                    <a:pt x="3270" y="8552"/>
                  </a:cubicBezTo>
                  <a:lnTo>
                    <a:pt x="3270" y="8588"/>
                  </a:lnTo>
                  <a:cubicBezTo>
                    <a:pt x="3206" y="8949"/>
                    <a:pt x="3055" y="9282"/>
                    <a:pt x="2849" y="9559"/>
                  </a:cubicBezTo>
                  <a:lnTo>
                    <a:pt x="455" y="12441"/>
                  </a:lnTo>
                  <a:cubicBezTo>
                    <a:pt x="152" y="12827"/>
                    <a:pt x="0" y="13045"/>
                    <a:pt x="0" y="13286"/>
                  </a:cubicBezTo>
                  <a:cubicBezTo>
                    <a:pt x="0" y="13898"/>
                    <a:pt x="606" y="14402"/>
                    <a:pt x="1344" y="14402"/>
                  </a:cubicBezTo>
                  <a:lnTo>
                    <a:pt x="3318" y="14402"/>
                  </a:lnTo>
                  <a:lnTo>
                    <a:pt x="3318" y="16903"/>
                  </a:lnTo>
                  <a:cubicBezTo>
                    <a:pt x="3318" y="18011"/>
                    <a:pt x="4402" y="18900"/>
                    <a:pt x="5723" y="18900"/>
                  </a:cubicBezTo>
                  <a:cubicBezTo>
                    <a:pt x="5982" y="18900"/>
                    <a:pt x="6231" y="18864"/>
                    <a:pt x="6406" y="18819"/>
                  </a:cubicBezTo>
                  <a:lnTo>
                    <a:pt x="8727" y="18288"/>
                  </a:lnTo>
                  <a:lnTo>
                    <a:pt x="8727" y="20926"/>
                  </a:lnTo>
                  <a:cubicBezTo>
                    <a:pt x="8727" y="21295"/>
                    <a:pt x="9094" y="21600"/>
                    <a:pt x="9539" y="21600"/>
                  </a:cubicBezTo>
                  <a:lnTo>
                    <a:pt x="18751" y="21600"/>
                  </a:lnTo>
                  <a:cubicBezTo>
                    <a:pt x="19195" y="21600"/>
                    <a:pt x="19562" y="21295"/>
                    <a:pt x="19562" y="20926"/>
                  </a:cubicBezTo>
                  <a:lnTo>
                    <a:pt x="19562" y="16500"/>
                  </a:lnTo>
                  <a:cubicBezTo>
                    <a:pt x="19562" y="15429"/>
                    <a:pt x="19919" y="14340"/>
                    <a:pt x="20593" y="13358"/>
                  </a:cubicBezTo>
                  <a:cubicBezTo>
                    <a:pt x="20974" y="12981"/>
                    <a:pt x="21307" y="12575"/>
                    <a:pt x="21600" y="12153"/>
                  </a:cubicBezTo>
                  <a:lnTo>
                    <a:pt x="20185" y="12153"/>
                  </a:ln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37" name="Graphic 2"/>
            <p:cNvSpPr/>
            <p:nvPr/>
          </p:nvSpPr>
          <p:spPr>
            <a:xfrm>
              <a:off x="346673" y="201394"/>
              <a:ext cx="80731" cy="362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21600" y="8508"/>
                  </a:lnTo>
                  <a:cubicBezTo>
                    <a:pt x="21600" y="15696"/>
                    <a:pt x="18950" y="21600"/>
                    <a:pt x="15673" y="21600"/>
                  </a:cubicBezTo>
                  <a:lnTo>
                    <a:pt x="5927" y="21600"/>
                  </a:lnTo>
                  <a:cubicBezTo>
                    <a:pt x="3062" y="21600"/>
                    <a:pt x="0" y="16869"/>
                    <a:pt x="0" y="6381"/>
                  </a:cubicBezTo>
                  <a:lnTo>
                    <a:pt x="0" y="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38" name="Graphic 2"/>
            <p:cNvSpPr/>
            <p:nvPr/>
          </p:nvSpPr>
          <p:spPr>
            <a:xfrm>
              <a:off x="297857" y="32"/>
              <a:ext cx="178220" cy="1815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28" h="21530" fill="norm" stroke="1" extrusionOk="0">
                  <a:moveTo>
                    <a:pt x="21528" y="10496"/>
                  </a:moveTo>
                  <a:cubicBezTo>
                    <a:pt x="21528" y="13664"/>
                    <a:pt x="20093" y="16626"/>
                    <a:pt x="17581" y="18618"/>
                  </a:cubicBezTo>
                  <a:cubicBezTo>
                    <a:pt x="16578" y="19414"/>
                    <a:pt x="15931" y="20450"/>
                    <a:pt x="15715" y="21530"/>
                  </a:cubicBezTo>
                  <a:lnTo>
                    <a:pt x="5837" y="21530"/>
                  </a:lnTo>
                  <a:cubicBezTo>
                    <a:pt x="5666" y="20472"/>
                    <a:pt x="5072" y="19487"/>
                    <a:pt x="4090" y="18735"/>
                  </a:cubicBezTo>
                  <a:cubicBezTo>
                    <a:pt x="1437" y="16692"/>
                    <a:pt x="-72" y="13620"/>
                    <a:pt x="2" y="10285"/>
                  </a:cubicBezTo>
                  <a:cubicBezTo>
                    <a:pt x="121" y="4695"/>
                    <a:pt x="4878" y="69"/>
                    <a:pt x="10594" y="3"/>
                  </a:cubicBezTo>
                  <a:cubicBezTo>
                    <a:pt x="13486" y="-70"/>
                    <a:pt x="16265" y="1039"/>
                    <a:pt x="18339" y="3053"/>
                  </a:cubicBezTo>
                  <a:cubicBezTo>
                    <a:pt x="20406" y="5024"/>
                    <a:pt x="21528" y="7680"/>
                    <a:pt x="21528" y="1049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140" name="TextBox 91"/>
          <p:cNvSpPr txBox="1"/>
          <p:nvPr/>
        </p:nvSpPr>
        <p:spPr>
          <a:xfrm>
            <a:off x="2014141" y="4205382"/>
            <a:ext cx="2201724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141" name="TextBox 92"/>
          <p:cNvSpPr txBox="1"/>
          <p:nvPr/>
        </p:nvSpPr>
        <p:spPr>
          <a:xfrm>
            <a:off x="8853299" y="1804970"/>
            <a:ext cx="1987574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142" name="TextBox 93"/>
          <p:cNvSpPr txBox="1"/>
          <p:nvPr/>
        </p:nvSpPr>
        <p:spPr>
          <a:xfrm>
            <a:off x="8642770" y="3559383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4" name="Slide Number Placeholder 4"/>
          <p:cNvSpPr txBox="1"/>
          <p:nvPr>
            <p:ph type="sldNum" sz="quarter" idx="2"/>
          </p:nvPr>
        </p:nvSpPr>
        <p:spPr>
          <a:xfrm>
            <a:off x="10765052" y="6121400"/>
            <a:ext cx="156846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145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146" name="Graphic 2"/>
          <p:cNvSpPr/>
          <p:nvPr/>
        </p:nvSpPr>
        <p:spPr>
          <a:xfrm>
            <a:off x="5480434" y="2209013"/>
            <a:ext cx="1817792" cy="274984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9" h="21600" fill="norm" stroke="1" extrusionOk="0">
                <a:moveTo>
                  <a:pt x="18382" y="12232"/>
                </a:moveTo>
                <a:cubicBezTo>
                  <a:pt x="18417" y="12209"/>
                  <a:pt x="18443" y="12186"/>
                  <a:pt x="18473" y="12161"/>
                </a:cubicBezTo>
                <a:cubicBezTo>
                  <a:pt x="20408" y="10871"/>
                  <a:pt x="21599" y="9095"/>
                  <a:pt x="21599" y="7140"/>
                </a:cubicBezTo>
                <a:cubicBezTo>
                  <a:pt x="21600" y="3203"/>
                  <a:pt x="16755" y="0"/>
                  <a:pt x="10800" y="0"/>
                </a:cubicBezTo>
                <a:cubicBezTo>
                  <a:pt x="4845" y="0"/>
                  <a:pt x="0" y="3203"/>
                  <a:pt x="0" y="7140"/>
                </a:cubicBezTo>
                <a:cubicBezTo>
                  <a:pt x="0" y="9275"/>
                  <a:pt x="1425" y="11193"/>
                  <a:pt x="3674" y="12501"/>
                </a:cubicBezTo>
                <a:cubicBezTo>
                  <a:pt x="4202" y="12966"/>
                  <a:pt x="5160" y="14005"/>
                  <a:pt x="5177" y="15390"/>
                </a:cubicBezTo>
                <a:cubicBezTo>
                  <a:pt x="5129" y="15681"/>
                  <a:pt x="5181" y="16109"/>
                  <a:pt x="5621" y="16455"/>
                </a:cubicBezTo>
                <a:cubicBezTo>
                  <a:pt x="5798" y="16595"/>
                  <a:pt x="5927" y="16711"/>
                  <a:pt x="6203" y="16803"/>
                </a:cubicBezTo>
                <a:lnTo>
                  <a:pt x="6203" y="19198"/>
                </a:lnTo>
                <a:cubicBezTo>
                  <a:pt x="6203" y="20497"/>
                  <a:pt x="7914" y="21600"/>
                  <a:pt x="9879" y="21600"/>
                </a:cubicBezTo>
                <a:lnTo>
                  <a:pt x="11718" y="21600"/>
                </a:lnTo>
                <a:cubicBezTo>
                  <a:pt x="13683" y="21600"/>
                  <a:pt x="15296" y="20497"/>
                  <a:pt x="15296" y="19198"/>
                </a:cubicBezTo>
                <a:lnTo>
                  <a:pt x="15296" y="16846"/>
                </a:lnTo>
                <a:cubicBezTo>
                  <a:pt x="15709" y="16749"/>
                  <a:pt x="15845" y="16618"/>
                  <a:pt x="16053" y="16455"/>
                </a:cubicBezTo>
                <a:cubicBezTo>
                  <a:pt x="16493" y="16109"/>
                  <a:pt x="16593" y="15681"/>
                  <a:pt x="16550" y="15390"/>
                </a:cubicBezTo>
                <a:cubicBezTo>
                  <a:pt x="16577" y="13497"/>
                  <a:pt x="18349" y="12255"/>
                  <a:pt x="18382" y="12232"/>
                </a:cubicBezTo>
                <a:close/>
                <a:moveTo>
                  <a:pt x="11720" y="20324"/>
                </a:moveTo>
                <a:lnTo>
                  <a:pt x="9880" y="20324"/>
                </a:lnTo>
                <a:cubicBezTo>
                  <a:pt x="9375" y="20324"/>
                  <a:pt x="8922" y="20232"/>
                  <a:pt x="8598" y="20050"/>
                </a:cubicBezTo>
                <a:lnTo>
                  <a:pt x="13007" y="20050"/>
                </a:lnTo>
                <a:cubicBezTo>
                  <a:pt x="12678" y="20233"/>
                  <a:pt x="12225" y="20324"/>
                  <a:pt x="11720" y="20324"/>
                </a:cubicBezTo>
                <a:close/>
                <a:moveTo>
                  <a:pt x="12819" y="18034"/>
                </a:moveTo>
                <a:lnTo>
                  <a:pt x="8502" y="18034"/>
                </a:lnTo>
                <a:cubicBezTo>
                  <a:pt x="8264" y="18034"/>
                  <a:pt x="8071" y="17906"/>
                  <a:pt x="8071" y="17748"/>
                </a:cubicBezTo>
                <a:cubicBezTo>
                  <a:pt x="8071" y="17591"/>
                  <a:pt x="8264" y="17463"/>
                  <a:pt x="8502" y="17463"/>
                </a:cubicBezTo>
                <a:lnTo>
                  <a:pt x="12819" y="17463"/>
                </a:lnTo>
                <a:cubicBezTo>
                  <a:pt x="13057" y="17463"/>
                  <a:pt x="13250" y="17591"/>
                  <a:pt x="13250" y="17748"/>
                </a:cubicBezTo>
                <a:cubicBezTo>
                  <a:pt x="13250" y="17906"/>
                  <a:pt x="13057" y="18034"/>
                  <a:pt x="12819" y="18034"/>
                </a:cubicBezTo>
                <a:close/>
                <a:moveTo>
                  <a:pt x="12819" y="19104"/>
                </a:moveTo>
                <a:lnTo>
                  <a:pt x="8502" y="19104"/>
                </a:lnTo>
                <a:cubicBezTo>
                  <a:pt x="8264" y="19104"/>
                  <a:pt x="8071" y="18976"/>
                  <a:pt x="8071" y="18819"/>
                </a:cubicBezTo>
                <a:cubicBezTo>
                  <a:pt x="8071" y="18661"/>
                  <a:pt x="8264" y="18533"/>
                  <a:pt x="8502" y="18533"/>
                </a:cubicBezTo>
                <a:lnTo>
                  <a:pt x="12819" y="18533"/>
                </a:lnTo>
                <a:cubicBezTo>
                  <a:pt x="13057" y="18533"/>
                  <a:pt x="13250" y="18661"/>
                  <a:pt x="13250" y="18819"/>
                </a:cubicBezTo>
                <a:cubicBezTo>
                  <a:pt x="13250" y="18976"/>
                  <a:pt x="13057" y="19104"/>
                  <a:pt x="12819" y="19104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47" name="Graphic 2"/>
          <p:cNvSpPr/>
          <p:nvPr/>
        </p:nvSpPr>
        <p:spPr>
          <a:xfrm>
            <a:off x="4579420" y="2288320"/>
            <a:ext cx="1195289" cy="160382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527" fill="norm" stroke="1" extrusionOk="0">
                <a:moveTo>
                  <a:pt x="21600" y="20527"/>
                </a:moveTo>
                <a:cubicBezTo>
                  <a:pt x="20917" y="20345"/>
                  <a:pt x="20158" y="20092"/>
                  <a:pt x="19361" y="19744"/>
                </a:cubicBezTo>
                <a:cubicBezTo>
                  <a:pt x="17868" y="19094"/>
                  <a:pt x="16236" y="18110"/>
                  <a:pt x="14695" y="16624"/>
                </a:cubicBezTo>
                <a:cubicBezTo>
                  <a:pt x="13906" y="15863"/>
                  <a:pt x="13142" y="14969"/>
                  <a:pt x="12431" y="13921"/>
                </a:cubicBezTo>
                <a:cubicBezTo>
                  <a:pt x="3752" y="1108"/>
                  <a:pt x="0" y="464"/>
                  <a:pt x="0" y="464"/>
                </a:cubicBezTo>
                <a:cubicBezTo>
                  <a:pt x="0" y="464"/>
                  <a:pt x="10137" y="-1073"/>
                  <a:pt x="21318" y="1445"/>
                </a:cubicBezTo>
                <a:cubicBezTo>
                  <a:pt x="18999" y="2727"/>
                  <a:pt x="17177" y="4440"/>
                  <a:pt x="16093" y="6411"/>
                </a:cubicBezTo>
                <a:cubicBezTo>
                  <a:pt x="15960" y="6654"/>
                  <a:pt x="15837" y="6901"/>
                  <a:pt x="15728" y="7151"/>
                </a:cubicBezTo>
                <a:cubicBezTo>
                  <a:pt x="15244" y="8246"/>
                  <a:pt x="14984" y="9410"/>
                  <a:pt x="14984" y="10617"/>
                </a:cubicBezTo>
                <a:cubicBezTo>
                  <a:pt x="14984" y="12574"/>
                  <a:pt x="15670" y="14419"/>
                  <a:pt x="16878" y="16039"/>
                </a:cubicBezTo>
                <a:cubicBezTo>
                  <a:pt x="17818" y="17297"/>
                  <a:pt x="19075" y="18420"/>
                  <a:pt x="20572" y="19353"/>
                </a:cubicBezTo>
                <a:cubicBezTo>
                  <a:pt x="20635" y="19412"/>
                  <a:pt x="20702" y="19476"/>
                  <a:pt x="20770" y="19547"/>
                </a:cubicBezTo>
                <a:cubicBezTo>
                  <a:pt x="21023" y="19803"/>
                  <a:pt x="21315" y="20133"/>
                  <a:pt x="21600" y="20527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48" name="Graphic 2"/>
          <p:cNvSpPr/>
          <p:nvPr/>
        </p:nvSpPr>
        <p:spPr>
          <a:xfrm>
            <a:off x="5137906" y="2626752"/>
            <a:ext cx="332063" cy="22034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5927"/>
                </a:moveTo>
                <a:cubicBezTo>
                  <a:pt x="21121" y="17788"/>
                  <a:pt x="20678" y="19679"/>
                  <a:pt x="20286" y="21600"/>
                </a:cubicBezTo>
                <a:cubicBezTo>
                  <a:pt x="14079" y="13756"/>
                  <a:pt x="7117" y="5983"/>
                  <a:pt x="0" y="0"/>
                </a:cubicBezTo>
                <a:cubicBezTo>
                  <a:pt x="0" y="0"/>
                  <a:pt x="9140" y="4050"/>
                  <a:pt x="21600" y="15927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49" name="Graphic 2"/>
          <p:cNvSpPr/>
          <p:nvPr/>
        </p:nvSpPr>
        <p:spPr>
          <a:xfrm>
            <a:off x="4744872" y="3541519"/>
            <a:ext cx="1099390" cy="73516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984" fill="norm" stroke="1" extrusionOk="0">
                <a:moveTo>
                  <a:pt x="21586" y="18943"/>
                </a:moveTo>
                <a:cubicBezTo>
                  <a:pt x="20143" y="20283"/>
                  <a:pt x="17670" y="21600"/>
                  <a:pt x="13862" y="20674"/>
                </a:cubicBezTo>
                <a:cubicBezTo>
                  <a:pt x="2001" y="17789"/>
                  <a:pt x="71" y="19907"/>
                  <a:pt x="0" y="19988"/>
                </a:cubicBezTo>
                <a:cubicBezTo>
                  <a:pt x="59" y="19788"/>
                  <a:pt x="3845" y="7059"/>
                  <a:pt x="12727" y="1303"/>
                </a:cubicBezTo>
                <a:cubicBezTo>
                  <a:pt x="13480" y="815"/>
                  <a:pt x="14270" y="375"/>
                  <a:pt x="15099" y="0"/>
                </a:cubicBezTo>
                <a:cubicBezTo>
                  <a:pt x="16121" y="2807"/>
                  <a:pt x="17487" y="5311"/>
                  <a:pt x="19114" y="7390"/>
                </a:cubicBezTo>
                <a:cubicBezTo>
                  <a:pt x="19183" y="7522"/>
                  <a:pt x="19256" y="7667"/>
                  <a:pt x="19330" y="7825"/>
                </a:cubicBezTo>
                <a:cubicBezTo>
                  <a:pt x="19606" y="8396"/>
                  <a:pt x="19924" y="9131"/>
                  <a:pt x="20233" y="10010"/>
                </a:cubicBezTo>
                <a:cubicBezTo>
                  <a:pt x="20249" y="10020"/>
                  <a:pt x="20265" y="10029"/>
                  <a:pt x="20279" y="10036"/>
                </a:cubicBezTo>
                <a:cubicBezTo>
                  <a:pt x="20268" y="10039"/>
                  <a:pt x="20257" y="10041"/>
                  <a:pt x="20245" y="10043"/>
                </a:cubicBezTo>
                <a:cubicBezTo>
                  <a:pt x="20938" y="12012"/>
                  <a:pt x="21581" y="14698"/>
                  <a:pt x="21600" y="17888"/>
                </a:cubicBezTo>
                <a:cubicBezTo>
                  <a:pt x="21576" y="18201"/>
                  <a:pt x="21568" y="18560"/>
                  <a:pt x="21586" y="18943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50" name="Graphic 2"/>
          <p:cNvSpPr/>
          <p:nvPr/>
        </p:nvSpPr>
        <p:spPr>
          <a:xfrm>
            <a:off x="4997584" y="5553997"/>
            <a:ext cx="2632905" cy="13064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64" h="21536" fill="norm" stroke="1" extrusionOk="0">
                <a:moveTo>
                  <a:pt x="17221" y="12401"/>
                </a:moveTo>
                <a:cubicBezTo>
                  <a:pt x="15871" y="13608"/>
                  <a:pt x="14426" y="13255"/>
                  <a:pt x="12589" y="14668"/>
                </a:cubicBezTo>
                <a:cubicBezTo>
                  <a:pt x="10753" y="16081"/>
                  <a:pt x="7612" y="17764"/>
                  <a:pt x="5916" y="20536"/>
                </a:cubicBezTo>
                <a:cubicBezTo>
                  <a:pt x="5764" y="20784"/>
                  <a:pt x="5595" y="21123"/>
                  <a:pt x="5416" y="21536"/>
                </a:cubicBezTo>
                <a:lnTo>
                  <a:pt x="0" y="21536"/>
                </a:lnTo>
                <a:cubicBezTo>
                  <a:pt x="607" y="19907"/>
                  <a:pt x="1047" y="18677"/>
                  <a:pt x="1163" y="18276"/>
                </a:cubicBezTo>
                <a:cubicBezTo>
                  <a:pt x="1256" y="17956"/>
                  <a:pt x="1371" y="17459"/>
                  <a:pt x="1512" y="16844"/>
                </a:cubicBezTo>
                <a:cubicBezTo>
                  <a:pt x="2138" y="14099"/>
                  <a:pt x="3277" y="9001"/>
                  <a:pt x="5277" y="6771"/>
                </a:cubicBezTo>
                <a:cubicBezTo>
                  <a:pt x="7727" y="4041"/>
                  <a:pt x="7597" y="4084"/>
                  <a:pt x="8491" y="2044"/>
                </a:cubicBezTo>
                <a:cubicBezTo>
                  <a:pt x="9205" y="414"/>
                  <a:pt x="9638" y="-64"/>
                  <a:pt x="10088" y="6"/>
                </a:cubicBezTo>
                <a:cubicBezTo>
                  <a:pt x="10326" y="44"/>
                  <a:pt x="10538" y="307"/>
                  <a:pt x="10651" y="737"/>
                </a:cubicBezTo>
                <a:cubicBezTo>
                  <a:pt x="10832" y="1414"/>
                  <a:pt x="10974" y="2680"/>
                  <a:pt x="10385" y="4530"/>
                </a:cubicBezTo>
                <a:cubicBezTo>
                  <a:pt x="9459" y="7438"/>
                  <a:pt x="8467" y="7750"/>
                  <a:pt x="8445" y="9121"/>
                </a:cubicBezTo>
                <a:cubicBezTo>
                  <a:pt x="8422" y="10492"/>
                  <a:pt x="12058" y="10004"/>
                  <a:pt x="13651" y="9510"/>
                </a:cubicBezTo>
                <a:cubicBezTo>
                  <a:pt x="15244" y="9019"/>
                  <a:pt x="17466" y="8042"/>
                  <a:pt x="18564" y="7420"/>
                </a:cubicBezTo>
                <a:cubicBezTo>
                  <a:pt x="19665" y="6800"/>
                  <a:pt x="20865" y="7170"/>
                  <a:pt x="21233" y="8411"/>
                </a:cubicBezTo>
                <a:cubicBezTo>
                  <a:pt x="21600" y="9650"/>
                  <a:pt x="18571" y="11191"/>
                  <a:pt x="17221" y="12401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51" name="Graphic 2"/>
          <p:cNvSpPr/>
          <p:nvPr/>
        </p:nvSpPr>
        <p:spPr>
          <a:xfrm>
            <a:off x="6114438" y="5287433"/>
            <a:ext cx="1250591" cy="8378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36" h="20191" fill="norm" stroke="1" extrusionOk="0">
                <a:moveTo>
                  <a:pt x="9211" y="19387"/>
                </a:moveTo>
                <a:cubicBezTo>
                  <a:pt x="9211" y="19387"/>
                  <a:pt x="12369" y="18663"/>
                  <a:pt x="12740" y="18276"/>
                </a:cubicBezTo>
                <a:cubicBezTo>
                  <a:pt x="13110" y="17889"/>
                  <a:pt x="15709" y="13390"/>
                  <a:pt x="17621" y="8892"/>
                </a:cubicBezTo>
                <a:cubicBezTo>
                  <a:pt x="19533" y="4395"/>
                  <a:pt x="21599" y="2779"/>
                  <a:pt x="20732" y="779"/>
                </a:cubicBezTo>
                <a:cubicBezTo>
                  <a:pt x="20040" y="-818"/>
                  <a:pt x="17051" y="-4"/>
                  <a:pt x="15472" y="3634"/>
                </a:cubicBezTo>
                <a:cubicBezTo>
                  <a:pt x="13892" y="7271"/>
                  <a:pt x="11707" y="11052"/>
                  <a:pt x="11707" y="11052"/>
                </a:cubicBezTo>
                <a:cubicBezTo>
                  <a:pt x="11707" y="11052"/>
                  <a:pt x="7723" y="15994"/>
                  <a:pt x="7084" y="16836"/>
                </a:cubicBezTo>
                <a:cubicBezTo>
                  <a:pt x="6445" y="17676"/>
                  <a:pt x="3258" y="16318"/>
                  <a:pt x="0" y="19939"/>
                </a:cubicBezTo>
                <a:cubicBezTo>
                  <a:pt x="-1" y="19939"/>
                  <a:pt x="3911" y="20782"/>
                  <a:pt x="9211" y="19387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52" name="Graphic 2"/>
          <p:cNvSpPr/>
          <p:nvPr/>
        </p:nvSpPr>
        <p:spPr>
          <a:xfrm>
            <a:off x="6313449" y="5180531"/>
            <a:ext cx="765675" cy="8066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788" h="20942" fill="norm" stroke="1" extrusionOk="0">
                <a:moveTo>
                  <a:pt x="3135" y="19834"/>
                </a:moveTo>
                <a:cubicBezTo>
                  <a:pt x="3135" y="19834"/>
                  <a:pt x="4580" y="16624"/>
                  <a:pt x="8152" y="12543"/>
                </a:cubicBezTo>
                <a:cubicBezTo>
                  <a:pt x="11723" y="8463"/>
                  <a:pt x="13247" y="5289"/>
                  <a:pt x="14195" y="3400"/>
                </a:cubicBezTo>
                <a:cubicBezTo>
                  <a:pt x="15142" y="1510"/>
                  <a:pt x="16193" y="183"/>
                  <a:pt x="18028" y="19"/>
                </a:cubicBezTo>
                <a:cubicBezTo>
                  <a:pt x="21104" y="-259"/>
                  <a:pt x="19369" y="2594"/>
                  <a:pt x="18618" y="4122"/>
                </a:cubicBezTo>
                <a:cubicBezTo>
                  <a:pt x="17866" y="5649"/>
                  <a:pt x="16960" y="7945"/>
                  <a:pt x="16960" y="7945"/>
                </a:cubicBezTo>
                <a:lnTo>
                  <a:pt x="12477" y="13769"/>
                </a:lnTo>
                <a:lnTo>
                  <a:pt x="5455" y="20276"/>
                </a:lnTo>
                <a:cubicBezTo>
                  <a:pt x="5455" y="20276"/>
                  <a:pt x="984" y="20338"/>
                  <a:pt x="245" y="20840"/>
                </a:cubicBezTo>
                <a:cubicBezTo>
                  <a:pt x="-496" y="21341"/>
                  <a:pt x="440" y="19834"/>
                  <a:pt x="3135" y="19834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53" name="Graphic 2"/>
          <p:cNvSpPr/>
          <p:nvPr/>
        </p:nvSpPr>
        <p:spPr>
          <a:xfrm>
            <a:off x="6356441" y="5432047"/>
            <a:ext cx="339259" cy="4927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7754" h="19523" fill="norm" stroke="1" extrusionOk="0">
                <a:moveTo>
                  <a:pt x="0" y="19390"/>
                </a:moveTo>
                <a:cubicBezTo>
                  <a:pt x="146" y="19144"/>
                  <a:pt x="4627" y="12517"/>
                  <a:pt x="6948" y="8199"/>
                </a:cubicBezTo>
                <a:cubicBezTo>
                  <a:pt x="9270" y="3881"/>
                  <a:pt x="8869" y="1843"/>
                  <a:pt x="12604" y="693"/>
                </a:cubicBezTo>
                <a:cubicBezTo>
                  <a:pt x="21600" y="-2077"/>
                  <a:pt x="16177" y="4278"/>
                  <a:pt x="15699" y="5296"/>
                </a:cubicBezTo>
                <a:cubicBezTo>
                  <a:pt x="15699" y="5296"/>
                  <a:pt x="8190" y="12555"/>
                  <a:pt x="7286" y="13725"/>
                </a:cubicBezTo>
                <a:cubicBezTo>
                  <a:pt x="6006" y="15376"/>
                  <a:pt x="2392" y="19523"/>
                  <a:pt x="2392" y="19523"/>
                </a:cubicBezTo>
                <a:lnTo>
                  <a:pt x="0" y="1939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54" name="Graphic 2"/>
          <p:cNvSpPr/>
          <p:nvPr/>
        </p:nvSpPr>
        <p:spPr>
          <a:xfrm>
            <a:off x="6362829" y="4899462"/>
            <a:ext cx="102169" cy="94610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6793"/>
                </a:moveTo>
                <a:lnTo>
                  <a:pt x="0" y="21600"/>
                </a:lnTo>
                <a:lnTo>
                  <a:pt x="0" y="0"/>
                </a:lnTo>
                <a:lnTo>
                  <a:pt x="21600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55" name="Graphic 2"/>
          <p:cNvSpPr/>
          <p:nvPr/>
        </p:nvSpPr>
        <p:spPr>
          <a:xfrm>
            <a:off x="6831076" y="3686283"/>
            <a:ext cx="848441" cy="84661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21600"/>
                </a:moveTo>
                <a:cubicBezTo>
                  <a:pt x="21600" y="21600"/>
                  <a:pt x="19777" y="18975"/>
                  <a:pt x="3236" y="17689"/>
                </a:cubicBezTo>
                <a:cubicBezTo>
                  <a:pt x="2043" y="17598"/>
                  <a:pt x="968" y="17419"/>
                  <a:pt x="0" y="17182"/>
                </a:cubicBezTo>
                <a:lnTo>
                  <a:pt x="0" y="17022"/>
                </a:lnTo>
                <a:cubicBezTo>
                  <a:pt x="885" y="16707"/>
                  <a:pt x="1177" y="16280"/>
                  <a:pt x="1622" y="15752"/>
                </a:cubicBezTo>
                <a:cubicBezTo>
                  <a:pt x="2565" y="14631"/>
                  <a:pt x="2779" y="13238"/>
                  <a:pt x="2686" y="12293"/>
                </a:cubicBezTo>
                <a:cubicBezTo>
                  <a:pt x="2697" y="11212"/>
                  <a:pt x="2821" y="10195"/>
                  <a:pt x="3022" y="9254"/>
                </a:cubicBezTo>
                <a:cubicBezTo>
                  <a:pt x="2826" y="9180"/>
                  <a:pt x="2720" y="9143"/>
                  <a:pt x="2720" y="9143"/>
                </a:cubicBezTo>
                <a:lnTo>
                  <a:pt x="3238" y="8366"/>
                </a:lnTo>
                <a:cubicBezTo>
                  <a:pt x="3831" y="6215"/>
                  <a:pt x="4782" y="4524"/>
                  <a:pt x="5524" y="3433"/>
                </a:cubicBezTo>
                <a:cubicBezTo>
                  <a:pt x="6122" y="2551"/>
                  <a:pt x="6584" y="2062"/>
                  <a:pt x="6610" y="2037"/>
                </a:cubicBezTo>
                <a:cubicBezTo>
                  <a:pt x="6685" y="1964"/>
                  <a:pt x="6740" y="1889"/>
                  <a:pt x="6804" y="1806"/>
                </a:cubicBezTo>
                <a:cubicBezTo>
                  <a:pt x="7371" y="1233"/>
                  <a:pt x="7908" y="629"/>
                  <a:pt x="8410" y="0"/>
                </a:cubicBezTo>
                <a:cubicBezTo>
                  <a:pt x="10008" y="1180"/>
                  <a:pt x="11419" y="2470"/>
                  <a:pt x="12664" y="3815"/>
                </a:cubicBezTo>
                <a:cubicBezTo>
                  <a:pt x="20023" y="11760"/>
                  <a:pt x="21600" y="21600"/>
                  <a:pt x="21600" y="2160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56" name="Graphic 2"/>
          <p:cNvSpPr/>
          <p:nvPr/>
        </p:nvSpPr>
        <p:spPr>
          <a:xfrm>
            <a:off x="6937929" y="3996559"/>
            <a:ext cx="457659" cy="29488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21600"/>
                </a:moveTo>
                <a:cubicBezTo>
                  <a:pt x="14121" y="11986"/>
                  <a:pt x="3139" y="5335"/>
                  <a:pt x="560" y="3847"/>
                </a:cubicBezTo>
                <a:cubicBezTo>
                  <a:pt x="195" y="3633"/>
                  <a:pt x="0" y="3526"/>
                  <a:pt x="0" y="3526"/>
                </a:cubicBezTo>
                <a:lnTo>
                  <a:pt x="959" y="1297"/>
                </a:lnTo>
                <a:lnTo>
                  <a:pt x="1519" y="0"/>
                </a:lnTo>
                <a:cubicBezTo>
                  <a:pt x="15052" y="8389"/>
                  <a:pt x="21600" y="21600"/>
                  <a:pt x="21600" y="216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57" name="Graphic 2"/>
          <p:cNvSpPr/>
          <p:nvPr/>
        </p:nvSpPr>
        <p:spPr>
          <a:xfrm>
            <a:off x="7048069" y="3444828"/>
            <a:ext cx="674287" cy="41674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376" fill="norm" stroke="1" extrusionOk="0">
                <a:moveTo>
                  <a:pt x="21600" y="15638"/>
                </a:moveTo>
                <a:cubicBezTo>
                  <a:pt x="21600" y="15638"/>
                  <a:pt x="19750" y="13829"/>
                  <a:pt x="8984" y="19122"/>
                </a:cubicBezTo>
                <a:cubicBezTo>
                  <a:pt x="8840" y="19187"/>
                  <a:pt x="8696" y="19261"/>
                  <a:pt x="8548" y="19336"/>
                </a:cubicBezTo>
                <a:cubicBezTo>
                  <a:pt x="4004" y="21600"/>
                  <a:pt x="1205" y="19645"/>
                  <a:pt x="0" y="18390"/>
                </a:cubicBezTo>
                <a:cubicBezTo>
                  <a:pt x="752" y="16700"/>
                  <a:pt x="1333" y="15763"/>
                  <a:pt x="1366" y="15715"/>
                </a:cubicBezTo>
                <a:cubicBezTo>
                  <a:pt x="1460" y="15575"/>
                  <a:pt x="1530" y="15432"/>
                  <a:pt x="1610" y="15272"/>
                </a:cubicBezTo>
                <a:cubicBezTo>
                  <a:pt x="2324" y="14174"/>
                  <a:pt x="3000" y="13016"/>
                  <a:pt x="3632" y="11812"/>
                </a:cubicBezTo>
                <a:cubicBezTo>
                  <a:pt x="5497" y="8277"/>
                  <a:pt x="7010" y="4299"/>
                  <a:pt x="8097" y="0"/>
                </a:cubicBezTo>
                <a:cubicBezTo>
                  <a:pt x="16896" y="3981"/>
                  <a:pt x="21600" y="15638"/>
                  <a:pt x="21600" y="15638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58" name="Graphic 2"/>
          <p:cNvSpPr/>
          <p:nvPr/>
        </p:nvSpPr>
        <p:spPr>
          <a:xfrm>
            <a:off x="7232385" y="3638763"/>
            <a:ext cx="290624" cy="6163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877" fill="norm" stroke="1" extrusionOk="0">
                <a:moveTo>
                  <a:pt x="0" y="10840"/>
                </a:moveTo>
                <a:cubicBezTo>
                  <a:pt x="0" y="10840"/>
                  <a:pt x="12243" y="7727"/>
                  <a:pt x="21600" y="20877"/>
                </a:cubicBezTo>
                <a:cubicBezTo>
                  <a:pt x="21600" y="20877"/>
                  <a:pt x="13364" y="-723"/>
                  <a:pt x="466" y="19"/>
                </a:cubicBezTo>
                <a:lnTo>
                  <a:pt x="0" y="10840"/>
                </a:ln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59" name="Graphic 2"/>
          <p:cNvSpPr/>
          <p:nvPr/>
        </p:nvSpPr>
        <p:spPr>
          <a:xfrm>
            <a:off x="5738441" y="4872080"/>
            <a:ext cx="575159" cy="55089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51" h="18681" fill="norm" stroke="1" extrusionOk="0">
                <a:moveTo>
                  <a:pt x="19931" y="18680"/>
                </a:moveTo>
                <a:cubicBezTo>
                  <a:pt x="19931" y="18680"/>
                  <a:pt x="3790" y="19070"/>
                  <a:pt x="0" y="122"/>
                </a:cubicBezTo>
                <a:cubicBezTo>
                  <a:pt x="0" y="122"/>
                  <a:pt x="21600" y="-2530"/>
                  <a:pt x="21349" y="16920"/>
                </a:cubicBezTo>
                <a:cubicBezTo>
                  <a:pt x="21349" y="16920"/>
                  <a:pt x="12564" y="11305"/>
                  <a:pt x="9985" y="7595"/>
                </a:cubicBezTo>
                <a:cubicBezTo>
                  <a:pt x="9987" y="7595"/>
                  <a:pt x="15045" y="16449"/>
                  <a:pt x="19931" y="18680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160" name="Graphic 2"/>
          <p:cNvSpPr/>
          <p:nvPr/>
        </p:nvSpPr>
        <p:spPr>
          <a:xfrm>
            <a:off x="6532567" y="4953922"/>
            <a:ext cx="303294" cy="4348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3872" h="21600" fill="norm" stroke="1" extrusionOk="0">
                <a:moveTo>
                  <a:pt x="241" y="20742"/>
                </a:moveTo>
                <a:cubicBezTo>
                  <a:pt x="241" y="20742"/>
                  <a:pt x="-2818" y="7037"/>
                  <a:pt x="12857" y="0"/>
                </a:cubicBezTo>
                <a:cubicBezTo>
                  <a:pt x="12857" y="0"/>
                  <a:pt x="18782" y="17915"/>
                  <a:pt x="1997" y="21600"/>
                </a:cubicBezTo>
                <a:cubicBezTo>
                  <a:pt x="1997" y="21600"/>
                  <a:pt x="5348" y="12970"/>
                  <a:pt x="8106" y="10026"/>
                </a:cubicBezTo>
                <a:cubicBezTo>
                  <a:pt x="8106" y="10026"/>
                  <a:pt x="1337" y="16120"/>
                  <a:pt x="241" y="20742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244" name="Group 91"/>
          <p:cNvGrpSpPr/>
          <p:nvPr/>
        </p:nvGrpSpPr>
        <p:grpSpPr>
          <a:xfrm>
            <a:off x="5622885" y="2343674"/>
            <a:ext cx="1532950" cy="1555395"/>
            <a:chOff x="0" y="0"/>
            <a:chExt cx="1532948" cy="1555394"/>
          </a:xfrm>
        </p:grpSpPr>
        <p:sp>
          <p:nvSpPr>
            <p:cNvPr id="1161" name="Graphic 2"/>
            <p:cNvSpPr/>
            <p:nvPr/>
          </p:nvSpPr>
          <p:spPr>
            <a:xfrm>
              <a:off x="0" y="0"/>
              <a:ext cx="1532949" cy="1532950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62" name="Graphic 2"/>
            <p:cNvSpPr/>
            <p:nvPr/>
          </p:nvSpPr>
          <p:spPr>
            <a:xfrm>
              <a:off x="243198" y="1542694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17060"/>
                  </a:moveTo>
                  <a:cubicBezTo>
                    <a:pt x="16490" y="19320"/>
                    <a:pt x="11370" y="20460"/>
                    <a:pt x="5680" y="21600"/>
                  </a:cubicBezTo>
                  <a:cubicBezTo>
                    <a:pt x="3980" y="13640"/>
                    <a:pt x="1710" y="7960"/>
                    <a:pt x="0" y="0"/>
                  </a:cubicBezTo>
                  <a:cubicBezTo>
                    <a:pt x="7390" y="6820"/>
                    <a:pt x="14210" y="12500"/>
                    <a:pt x="21600" y="17060"/>
                  </a:cubicBezTo>
                  <a:close/>
                </a:path>
              </a:pathLst>
            </a:custGeom>
            <a:solidFill>
              <a:srgbClr val="8BC53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63" name="Graphic 2"/>
            <p:cNvSpPr/>
            <p:nvPr/>
          </p:nvSpPr>
          <p:spPr>
            <a:xfrm>
              <a:off x="70038" y="70039"/>
              <a:ext cx="1392872" cy="1392872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64" name="Graphic 2"/>
            <p:cNvSpPr/>
            <p:nvPr/>
          </p:nvSpPr>
          <p:spPr>
            <a:xfrm>
              <a:off x="784694" y="223478"/>
              <a:ext cx="16588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05" h="11691" fill="norm" stroke="1" extrusionOk="0">
                  <a:moveTo>
                    <a:pt x="21105" y="0"/>
                  </a:moveTo>
                  <a:cubicBezTo>
                    <a:pt x="17544" y="3012"/>
                    <a:pt x="4846" y="21600"/>
                    <a:pt x="47" y="4647"/>
                  </a:cubicBezTo>
                  <a:cubicBezTo>
                    <a:pt x="-495" y="2667"/>
                    <a:pt x="3840" y="4647"/>
                    <a:pt x="5621" y="4304"/>
                  </a:cubicBezTo>
                  <a:cubicBezTo>
                    <a:pt x="10886" y="3099"/>
                    <a:pt x="21105" y="0"/>
                    <a:pt x="21105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65" name="Graphic 2"/>
            <p:cNvSpPr/>
            <p:nvPr/>
          </p:nvSpPr>
          <p:spPr>
            <a:xfrm>
              <a:off x="608682" y="151194"/>
              <a:ext cx="42176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97" h="18388" fill="norm" stroke="1" extrusionOk="0">
                  <a:moveTo>
                    <a:pt x="20997" y="414"/>
                  </a:moveTo>
                  <a:cubicBezTo>
                    <a:pt x="18240" y="3789"/>
                    <a:pt x="15332" y="6104"/>
                    <a:pt x="12727" y="10346"/>
                  </a:cubicBezTo>
                  <a:cubicBezTo>
                    <a:pt x="12181" y="11309"/>
                    <a:pt x="15211" y="10249"/>
                    <a:pt x="14605" y="11118"/>
                  </a:cubicBezTo>
                  <a:cubicBezTo>
                    <a:pt x="12030" y="14396"/>
                    <a:pt x="9394" y="17288"/>
                    <a:pt x="6637" y="18350"/>
                  </a:cubicBezTo>
                  <a:cubicBezTo>
                    <a:pt x="5395" y="18735"/>
                    <a:pt x="4244" y="16035"/>
                    <a:pt x="3002" y="15360"/>
                  </a:cubicBezTo>
                  <a:cubicBezTo>
                    <a:pt x="2063" y="14781"/>
                    <a:pt x="-603" y="16517"/>
                    <a:pt x="124" y="14493"/>
                  </a:cubicBezTo>
                  <a:cubicBezTo>
                    <a:pt x="6153" y="-2865"/>
                    <a:pt x="13696" y="29"/>
                    <a:pt x="20997" y="41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66" name="Graphic 2"/>
            <p:cNvSpPr/>
            <p:nvPr/>
          </p:nvSpPr>
          <p:spPr>
            <a:xfrm>
              <a:off x="578667" y="153605"/>
              <a:ext cx="86156" cy="2553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16" h="16301" fill="norm" stroke="1" extrusionOk="0">
                  <a:moveTo>
                    <a:pt x="21092" y="7525"/>
                  </a:moveTo>
                  <a:cubicBezTo>
                    <a:pt x="20456" y="10011"/>
                    <a:pt x="20335" y="14673"/>
                    <a:pt x="19186" y="15022"/>
                  </a:cubicBezTo>
                  <a:cubicBezTo>
                    <a:pt x="16281" y="15955"/>
                    <a:pt x="13423" y="12226"/>
                    <a:pt x="10533" y="10944"/>
                  </a:cubicBezTo>
                  <a:cubicBezTo>
                    <a:pt x="7266" y="9506"/>
                    <a:pt x="14209" y="15255"/>
                    <a:pt x="5859" y="15022"/>
                  </a:cubicBezTo>
                  <a:cubicBezTo>
                    <a:pt x="5254" y="14984"/>
                    <a:pt x="5708" y="11410"/>
                    <a:pt x="5164" y="10672"/>
                  </a:cubicBezTo>
                  <a:cubicBezTo>
                    <a:pt x="3333" y="8030"/>
                    <a:pt x="792" y="21394"/>
                    <a:pt x="6" y="14090"/>
                  </a:cubicBezTo>
                  <a:cubicBezTo>
                    <a:pt x="-70" y="13352"/>
                    <a:pt x="626" y="14129"/>
                    <a:pt x="913" y="13818"/>
                  </a:cubicBezTo>
                  <a:cubicBezTo>
                    <a:pt x="1443" y="13236"/>
                    <a:pt x="2108" y="12731"/>
                    <a:pt x="2395" y="11410"/>
                  </a:cubicBezTo>
                  <a:cubicBezTo>
                    <a:pt x="2743" y="9778"/>
                    <a:pt x="2154" y="7253"/>
                    <a:pt x="2622" y="5777"/>
                  </a:cubicBezTo>
                  <a:cubicBezTo>
                    <a:pt x="2940" y="4805"/>
                    <a:pt x="3605" y="6087"/>
                    <a:pt x="4105" y="6049"/>
                  </a:cubicBezTo>
                  <a:cubicBezTo>
                    <a:pt x="4891" y="5971"/>
                    <a:pt x="6404" y="3407"/>
                    <a:pt x="6464" y="5427"/>
                  </a:cubicBezTo>
                  <a:cubicBezTo>
                    <a:pt x="6540" y="7836"/>
                    <a:pt x="4180" y="7486"/>
                    <a:pt x="4211" y="9895"/>
                  </a:cubicBezTo>
                  <a:cubicBezTo>
                    <a:pt x="4241" y="11876"/>
                    <a:pt x="5769" y="10167"/>
                    <a:pt x="6525" y="9700"/>
                  </a:cubicBezTo>
                  <a:cubicBezTo>
                    <a:pt x="7221" y="9234"/>
                    <a:pt x="7826" y="8146"/>
                    <a:pt x="8446" y="7214"/>
                  </a:cubicBezTo>
                  <a:cubicBezTo>
                    <a:pt x="8764" y="6748"/>
                    <a:pt x="8976" y="5738"/>
                    <a:pt x="9338" y="5505"/>
                  </a:cubicBezTo>
                  <a:cubicBezTo>
                    <a:pt x="10367" y="4844"/>
                    <a:pt x="11441" y="4922"/>
                    <a:pt x="12485" y="4572"/>
                  </a:cubicBezTo>
                  <a:cubicBezTo>
                    <a:pt x="13075" y="4417"/>
                    <a:pt x="13695" y="3523"/>
                    <a:pt x="14239" y="4028"/>
                  </a:cubicBezTo>
                  <a:cubicBezTo>
                    <a:pt x="15404" y="5116"/>
                    <a:pt x="7841" y="13585"/>
                    <a:pt x="11471" y="7991"/>
                  </a:cubicBezTo>
                  <a:cubicBezTo>
                    <a:pt x="12651" y="6165"/>
                    <a:pt x="13922" y="4456"/>
                    <a:pt x="15253" y="3601"/>
                  </a:cubicBezTo>
                  <a:cubicBezTo>
                    <a:pt x="15933" y="3174"/>
                    <a:pt x="16690" y="4805"/>
                    <a:pt x="17355" y="4184"/>
                  </a:cubicBezTo>
                  <a:cubicBezTo>
                    <a:pt x="18157" y="3484"/>
                    <a:pt x="18475" y="221"/>
                    <a:pt x="19306" y="27"/>
                  </a:cubicBezTo>
                  <a:cubicBezTo>
                    <a:pt x="20093" y="-206"/>
                    <a:pt x="21530" y="1076"/>
                    <a:pt x="21409" y="3096"/>
                  </a:cubicBezTo>
                  <a:cubicBezTo>
                    <a:pt x="21258" y="5505"/>
                    <a:pt x="19080" y="4300"/>
                    <a:pt x="18898" y="6709"/>
                  </a:cubicBezTo>
                  <a:cubicBezTo>
                    <a:pt x="18762" y="8652"/>
                    <a:pt x="21092" y="7525"/>
                    <a:pt x="21092" y="752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67" name="Graphic 2"/>
            <p:cNvSpPr/>
            <p:nvPr/>
          </p:nvSpPr>
          <p:spPr>
            <a:xfrm>
              <a:off x="912788" y="164151"/>
              <a:ext cx="20845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420" h="20430" fill="norm" stroke="1" extrusionOk="0">
                  <a:moveTo>
                    <a:pt x="19420" y="20430"/>
                  </a:moveTo>
                  <a:cubicBezTo>
                    <a:pt x="13071" y="15194"/>
                    <a:pt x="5190" y="15848"/>
                    <a:pt x="428" y="4851"/>
                  </a:cubicBezTo>
                  <a:cubicBezTo>
                    <a:pt x="-2180" y="-1170"/>
                    <a:pt x="7854" y="-908"/>
                    <a:pt x="11313" y="1973"/>
                  </a:cubicBezTo>
                  <a:cubicBezTo>
                    <a:pt x="14828" y="4851"/>
                    <a:pt x="19420" y="20430"/>
                    <a:pt x="19420" y="2043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170" name="Graphic 2"/>
            <p:cNvGrpSpPr/>
            <p:nvPr/>
          </p:nvGrpSpPr>
          <p:grpSpPr>
            <a:xfrm>
              <a:off x="625949" y="142690"/>
              <a:ext cx="12701" cy="1286"/>
              <a:chOff x="0" y="0"/>
              <a:chExt cx="12699" cy="1284"/>
            </a:xfrm>
          </p:grpSpPr>
          <p:sp>
            <p:nvSpPr>
              <p:cNvPr id="1168" name="Line"/>
              <p:cNvSpPr/>
              <p:nvPr/>
            </p:nvSpPr>
            <p:spPr>
              <a:xfrm flipH="1" flipV="1">
                <a:off x="0" y="-1"/>
                <a:ext cx="12700" cy="1286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  <p:sp>
            <p:nvSpPr>
              <p:cNvPr id="1169" name="Line"/>
              <p:cNvSpPr/>
              <p:nvPr/>
            </p:nvSpPr>
            <p:spPr>
              <a:xfrm>
                <a:off x="0" y="-1"/>
                <a:ext cx="12700" cy="1286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</p:grpSp>
        <p:sp>
          <p:nvSpPr>
            <p:cNvPr id="1171" name="Graphic 2"/>
            <p:cNvSpPr/>
            <p:nvPr/>
          </p:nvSpPr>
          <p:spPr>
            <a:xfrm>
              <a:off x="630834" y="130061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344" h="16425" fill="norm" stroke="1" extrusionOk="0">
                  <a:moveTo>
                    <a:pt x="19344" y="14799"/>
                  </a:moveTo>
                  <a:cubicBezTo>
                    <a:pt x="13023" y="13940"/>
                    <a:pt x="3277" y="20849"/>
                    <a:pt x="376" y="11341"/>
                  </a:cubicBezTo>
                  <a:cubicBezTo>
                    <a:pt x="-2256" y="3566"/>
                    <a:pt x="9598" y="-751"/>
                    <a:pt x="14867" y="108"/>
                  </a:cubicBezTo>
                  <a:cubicBezTo>
                    <a:pt x="18028" y="974"/>
                    <a:pt x="19344" y="14799"/>
                    <a:pt x="19344" y="1479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72" name="Graphic 2"/>
            <p:cNvSpPr/>
            <p:nvPr/>
          </p:nvSpPr>
          <p:spPr>
            <a:xfrm>
              <a:off x="767022" y="229137"/>
              <a:ext cx="30884" cy="333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62" h="20305" fill="norm" stroke="1" extrusionOk="0">
                  <a:moveTo>
                    <a:pt x="0" y="3424"/>
                  </a:moveTo>
                  <a:cubicBezTo>
                    <a:pt x="1800" y="2794"/>
                    <a:pt x="3559" y="1015"/>
                    <a:pt x="5400" y="1571"/>
                  </a:cubicBezTo>
                  <a:cubicBezTo>
                    <a:pt x="7895" y="2312"/>
                    <a:pt x="8346" y="7462"/>
                    <a:pt x="10882" y="6721"/>
                  </a:cubicBezTo>
                  <a:cubicBezTo>
                    <a:pt x="13132" y="6054"/>
                    <a:pt x="8632" y="2387"/>
                    <a:pt x="9491" y="349"/>
                  </a:cubicBezTo>
                  <a:cubicBezTo>
                    <a:pt x="9982" y="-763"/>
                    <a:pt x="12150" y="1053"/>
                    <a:pt x="12927" y="2016"/>
                  </a:cubicBezTo>
                  <a:cubicBezTo>
                    <a:pt x="13377" y="2572"/>
                    <a:pt x="11905" y="3646"/>
                    <a:pt x="12518" y="4054"/>
                  </a:cubicBezTo>
                  <a:cubicBezTo>
                    <a:pt x="14891" y="5536"/>
                    <a:pt x="19023" y="4720"/>
                    <a:pt x="20618" y="6870"/>
                  </a:cubicBezTo>
                  <a:cubicBezTo>
                    <a:pt x="21600" y="8129"/>
                    <a:pt x="17264" y="7796"/>
                    <a:pt x="16200" y="8981"/>
                  </a:cubicBezTo>
                  <a:cubicBezTo>
                    <a:pt x="15709" y="9500"/>
                    <a:pt x="17141" y="10278"/>
                    <a:pt x="16936" y="10945"/>
                  </a:cubicBezTo>
                  <a:cubicBezTo>
                    <a:pt x="15996" y="14131"/>
                    <a:pt x="15096" y="17540"/>
                    <a:pt x="12845" y="20133"/>
                  </a:cubicBezTo>
                  <a:cubicBezTo>
                    <a:pt x="12232" y="20837"/>
                    <a:pt x="10636" y="19207"/>
                    <a:pt x="10636" y="18318"/>
                  </a:cubicBezTo>
                  <a:cubicBezTo>
                    <a:pt x="10636" y="17614"/>
                    <a:pt x="13459" y="17947"/>
                    <a:pt x="12845" y="17540"/>
                  </a:cubicBezTo>
                  <a:cubicBezTo>
                    <a:pt x="11536" y="16688"/>
                    <a:pt x="1923" y="17577"/>
                    <a:pt x="5809" y="11612"/>
                  </a:cubicBezTo>
                  <a:cubicBezTo>
                    <a:pt x="7077" y="9648"/>
                    <a:pt x="15014" y="10648"/>
                    <a:pt x="12968" y="9315"/>
                  </a:cubicBezTo>
                  <a:cubicBezTo>
                    <a:pt x="10677" y="7759"/>
                    <a:pt x="7405" y="10908"/>
                    <a:pt x="4541" y="10797"/>
                  </a:cubicBezTo>
                  <a:cubicBezTo>
                    <a:pt x="3845" y="10760"/>
                    <a:pt x="5154" y="9463"/>
                    <a:pt x="4827" y="8907"/>
                  </a:cubicBezTo>
                  <a:cubicBezTo>
                    <a:pt x="3600" y="6870"/>
                    <a:pt x="0" y="3424"/>
                    <a:pt x="0" y="342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73" name="Graphic 2"/>
            <p:cNvSpPr/>
            <p:nvPr/>
          </p:nvSpPr>
          <p:spPr>
            <a:xfrm>
              <a:off x="627484" y="119896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625" h="17315" fill="norm" stroke="1" extrusionOk="0">
                  <a:moveTo>
                    <a:pt x="19625" y="17314"/>
                  </a:moveTo>
                  <a:cubicBezTo>
                    <a:pt x="13209" y="14715"/>
                    <a:pt x="3158" y="20315"/>
                    <a:pt x="271" y="9117"/>
                  </a:cubicBezTo>
                  <a:cubicBezTo>
                    <a:pt x="-1975" y="115"/>
                    <a:pt x="10322" y="-1285"/>
                    <a:pt x="15562" y="917"/>
                  </a:cubicBezTo>
                  <a:cubicBezTo>
                    <a:pt x="18769" y="2317"/>
                    <a:pt x="19625" y="17314"/>
                    <a:pt x="19625" y="1731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74" name="Graphic 2"/>
            <p:cNvSpPr/>
            <p:nvPr/>
          </p:nvSpPr>
          <p:spPr>
            <a:xfrm>
              <a:off x="590227" y="142741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8816" h="17599" fill="norm" stroke="1" extrusionOk="0">
                  <a:moveTo>
                    <a:pt x="18620" y="7974"/>
                  </a:moveTo>
                  <a:cubicBezTo>
                    <a:pt x="15314" y="11197"/>
                    <a:pt x="12482" y="18612"/>
                    <a:pt x="8469" y="17484"/>
                  </a:cubicBezTo>
                  <a:cubicBezTo>
                    <a:pt x="4219" y="16193"/>
                    <a:pt x="-2272" y="7007"/>
                    <a:pt x="797" y="2654"/>
                  </a:cubicBezTo>
                  <a:cubicBezTo>
                    <a:pt x="4810" y="-2988"/>
                    <a:pt x="12601" y="1849"/>
                    <a:pt x="18267" y="3621"/>
                  </a:cubicBezTo>
                  <a:cubicBezTo>
                    <a:pt x="19328" y="3944"/>
                    <a:pt x="18502" y="6522"/>
                    <a:pt x="18620" y="797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75" name="Graphic 2"/>
            <p:cNvSpPr/>
            <p:nvPr/>
          </p:nvSpPr>
          <p:spPr>
            <a:xfrm>
              <a:off x="564829" y="152815"/>
              <a:ext cx="34062" cy="2834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7347" h="20124" fill="norm" stroke="1" extrusionOk="0">
                  <a:moveTo>
                    <a:pt x="13970" y="4696"/>
                  </a:moveTo>
                  <a:cubicBezTo>
                    <a:pt x="12730" y="5732"/>
                    <a:pt x="11645" y="7158"/>
                    <a:pt x="10312" y="7849"/>
                  </a:cubicBezTo>
                  <a:cubicBezTo>
                    <a:pt x="8577" y="8757"/>
                    <a:pt x="6067" y="7504"/>
                    <a:pt x="4796" y="9405"/>
                  </a:cubicBezTo>
                  <a:cubicBezTo>
                    <a:pt x="3340" y="11608"/>
                    <a:pt x="4425" y="15453"/>
                    <a:pt x="3495" y="18131"/>
                  </a:cubicBezTo>
                  <a:cubicBezTo>
                    <a:pt x="3092" y="19211"/>
                    <a:pt x="1418" y="20896"/>
                    <a:pt x="1140" y="19730"/>
                  </a:cubicBezTo>
                  <a:cubicBezTo>
                    <a:pt x="-3106" y="1931"/>
                    <a:pt x="5354" y="8541"/>
                    <a:pt x="12575" y="4048"/>
                  </a:cubicBezTo>
                  <a:cubicBezTo>
                    <a:pt x="14187" y="3054"/>
                    <a:pt x="15395" y="-704"/>
                    <a:pt x="17069" y="117"/>
                  </a:cubicBezTo>
                  <a:cubicBezTo>
                    <a:pt x="18494" y="765"/>
                    <a:pt x="13970" y="4696"/>
                    <a:pt x="13970" y="469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76" name="Graphic 2"/>
            <p:cNvSpPr/>
            <p:nvPr/>
          </p:nvSpPr>
          <p:spPr>
            <a:xfrm>
              <a:off x="597335" y="127950"/>
              <a:ext cx="20638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076" h="16355" fill="norm" stroke="1" extrusionOk="0">
                  <a:moveTo>
                    <a:pt x="16851" y="9024"/>
                  </a:moveTo>
                  <a:cubicBezTo>
                    <a:pt x="9257" y="15751"/>
                    <a:pt x="8358" y="21056"/>
                    <a:pt x="257" y="9877"/>
                  </a:cubicBezTo>
                  <a:cubicBezTo>
                    <a:pt x="-1205" y="7887"/>
                    <a:pt x="3970" y="12813"/>
                    <a:pt x="5770" y="11867"/>
                  </a:cubicBezTo>
                  <a:cubicBezTo>
                    <a:pt x="10382" y="9309"/>
                    <a:pt x="13701" y="1161"/>
                    <a:pt x="18539" y="24"/>
                  </a:cubicBezTo>
                  <a:cubicBezTo>
                    <a:pt x="20395" y="-544"/>
                    <a:pt x="16851" y="9024"/>
                    <a:pt x="16851" y="902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77" name="Graphic 2"/>
            <p:cNvSpPr/>
            <p:nvPr/>
          </p:nvSpPr>
          <p:spPr>
            <a:xfrm>
              <a:off x="902591" y="120431"/>
              <a:ext cx="19296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71" h="17335" fill="norm" stroke="1" extrusionOk="0">
                  <a:moveTo>
                    <a:pt x="21271" y="12121"/>
                  </a:moveTo>
                  <a:cubicBezTo>
                    <a:pt x="19326" y="13876"/>
                    <a:pt x="17515" y="16727"/>
                    <a:pt x="15302" y="17275"/>
                  </a:cubicBezTo>
                  <a:cubicBezTo>
                    <a:pt x="11075" y="18262"/>
                    <a:pt x="-329" y="6749"/>
                    <a:pt x="7" y="2144"/>
                  </a:cubicBezTo>
                  <a:cubicBezTo>
                    <a:pt x="342" y="-3338"/>
                    <a:pt x="6849" y="3241"/>
                    <a:pt x="10136" y="4774"/>
                  </a:cubicBezTo>
                  <a:cubicBezTo>
                    <a:pt x="13960" y="6639"/>
                    <a:pt x="21271" y="12121"/>
                    <a:pt x="21271" y="1212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78" name="Graphic 2"/>
            <p:cNvSpPr/>
            <p:nvPr/>
          </p:nvSpPr>
          <p:spPr>
            <a:xfrm>
              <a:off x="917715" y="223725"/>
              <a:ext cx="18818" cy="412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139" h="20943" fill="norm" stroke="1" extrusionOk="0">
                  <a:moveTo>
                    <a:pt x="8514" y="13360"/>
                  </a:moveTo>
                  <a:cubicBezTo>
                    <a:pt x="6905" y="12341"/>
                    <a:pt x="5358" y="11290"/>
                    <a:pt x="3625" y="10332"/>
                  </a:cubicBezTo>
                  <a:cubicBezTo>
                    <a:pt x="2635" y="9775"/>
                    <a:pt x="840" y="9498"/>
                    <a:pt x="469" y="8787"/>
                  </a:cubicBezTo>
                  <a:cubicBezTo>
                    <a:pt x="-2193" y="3626"/>
                    <a:pt x="7029" y="2174"/>
                    <a:pt x="14271" y="10"/>
                  </a:cubicBezTo>
                  <a:cubicBezTo>
                    <a:pt x="14456" y="-51"/>
                    <a:pt x="13960" y="165"/>
                    <a:pt x="13960" y="289"/>
                  </a:cubicBezTo>
                  <a:cubicBezTo>
                    <a:pt x="13218" y="2545"/>
                    <a:pt x="12661" y="4800"/>
                    <a:pt x="12042" y="7087"/>
                  </a:cubicBezTo>
                  <a:cubicBezTo>
                    <a:pt x="11918" y="7396"/>
                    <a:pt x="11423" y="7736"/>
                    <a:pt x="11733" y="8014"/>
                  </a:cubicBezTo>
                  <a:cubicBezTo>
                    <a:pt x="13032" y="9281"/>
                    <a:pt x="17489" y="11228"/>
                    <a:pt x="16560" y="11939"/>
                  </a:cubicBezTo>
                  <a:cubicBezTo>
                    <a:pt x="15756" y="12557"/>
                    <a:pt x="12351" y="12402"/>
                    <a:pt x="12847" y="13051"/>
                  </a:cubicBezTo>
                  <a:cubicBezTo>
                    <a:pt x="13775" y="14257"/>
                    <a:pt x="18912" y="14040"/>
                    <a:pt x="19098" y="15338"/>
                  </a:cubicBezTo>
                  <a:cubicBezTo>
                    <a:pt x="19407" y="17347"/>
                    <a:pt x="17984" y="21549"/>
                    <a:pt x="14209" y="20870"/>
                  </a:cubicBezTo>
                  <a:cubicBezTo>
                    <a:pt x="9195" y="19911"/>
                    <a:pt x="8514" y="13360"/>
                    <a:pt x="8514" y="1336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181" name="Graphic 2"/>
            <p:cNvGrpSpPr/>
            <p:nvPr/>
          </p:nvGrpSpPr>
          <p:grpSpPr>
            <a:xfrm>
              <a:off x="568384" y="139712"/>
              <a:ext cx="12701" cy="10408"/>
              <a:chOff x="0" y="0"/>
              <a:chExt cx="12700" cy="10406"/>
            </a:xfrm>
          </p:grpSpPr>
          <p:sp>
            <p:nvSpPr>
              <p:cNvPr id="1179" name="Line"/>
              <p:cNvSpPr/>
              <p:nvPr/>
            </p:nvSpPr>
            <p:spPr>
              <a:xfrm flipV="1">
                <a:off x="0" y="-1"/>
                <a:ext cx="12701" cy="10408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  <p:sp>
            <p:nvSpPr>
              <p:cNvPr id="1180" name="Line"/>
              <p:cNvSpPr/>
              <p:nvPr/>
            </p:nvSpPr>
            <p:spPr>
              <a:xfrm flipH="1">
                <a:off x="0" y="-1"/>
                <a:ext cx="12701" cy="10408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</p:grpSp>
        <p:sp>
          <p:nvSpPr>
            <p:cNvPr id="1182" name="Graphic 2"/>
            <p:cNvSpPr/>
            <p:nvPr/>
          </p:nvSpPr>
          <p:spPr>
            <a:xfrm>
              <a:off x="543533" y="157193"/>
              <a:ext cx="19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588" h="19311" fill="norm" stroke="1" extrusionOk="0">
                  <a:moveTo>
                    <a:pt x="19588" y="1013"/>
                  </a:moveTo>
                  <a:cubicBezTo>
                    <a:pt x="13296" y="7102"/>
                    <a:pt x="7487" y="17250"/>
                    <a:pt x="711" y="19280"/>
                  </a:cubicBezTo>
                  <a:cubicBezTo>
                    <a:pt x="-2012" y="20004"/>
                    <a:pt x="3797" y="7826"/>
                    <a:pt x="6217" y="4781"/>
                  </a:cubicBezTo>
                  <a:cubicBezTo>
                    <a:pt x="11541" y="-1596"/>
                    <a:pt x="14808" y="-145"/>
                    <a:pt x="19588" y="101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83" name="Graphic 2"/>
            <p:cNvSpPr/>
            <p:nvPr/>
          </p:nvSpPr>
          <p:spPr>
            <a:xfrm>
              <a:off x="963652" y="143906"/>
              <a:ext cx="130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87" h="20752" fill="norm" stroke="1" extrusionOk="0">
                  <a:moveTo>
                    <a:pt x="20787" y="20752"/>
                  </a:moveTo>
                  <a:cubicBezTo>
                    <a:pt x="13977" y="16471"/>
                    <a:pt x="6680" y="14793"/>
                    <a:pt x="452" y="7905"/>
                  </a:cubicBezTo>
                  <a:cubicBezTo>
                    <a:pt x="-813" y="6414"/>
                    <a:pt x="842" y="-848"/>
                    <a:pt x="2204" y="82"/>
                  </a:cubicBezTo>
                  <a:cubicBezTo>
                    <a:pt x="9014" y="4364"/>
                    <a:pt x="20787" y="20752"/>
                    <a:pt x="20787" y="2075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84" name="Graphic 2"/>
            <p:cNvSpPr/>
            <p:nvPr/>
          </p:nvSpPr>
          <p:spPr>
            <a:xfrm>
              <a:off x="593067" y="120231"/>
              <a:ext cx="27313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97" h="16741" fill="norm" stroke="1" extrusionOk="0">
                  <a:moveTo>
                    <a:pt x="13353" y="8533"/>
                  </a:moveTo>
                  <a:cubicBezTo>
                    <a:pt x="9438" y="11233"/>
                    <a:pt x="5658" y="17983"/>
                    <a:pt x="1563" y="16543"/>
                  </a:cubicBezTo>
                  <a:cubicBezTo>
                    <a:pt x="-462" y="15822"/>
                    <a:pt x="-418" y="6913"/>
                    <a:pt x="1112" y="4303"/>
                  </a:cubicBezTo>
                  <a:cubicBezTo>
                    <a:pt x="3363" y="434"/>
                    <a:pt x="17808" y="-3617"/>
                    <a:pt x="20103" y="5653"/>
                  </a:cubicBezTo>
                  <a:cubicBezTo>
                    <a:pt x="21138" y="9793"/>
                    <a:pt x="13353" y="8533"/>
                    <a:pt x="13353" y="853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85" name="Graphic 2"/>
            <p:cNvSpPr/>
            <p:nvPr/>
          </p:nvSpPr>
          <p:spPr>
            <a:xfrm>
              <a:off x="550415" y="147177"/>
              <a:ext cx="19087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93" h="14309" fill="norm" stroke="1" extrusionOk="0">
                  <a:moveTo>
                    <a:pt x="20593" y="5186"/>
                  </a:moveTo>
                  <a:cubicBezTo>
                    <a:pt x="15799" y="8132"/>
                    <a:pt x="11204" y="13041"/>
                    <a:pt x="6280" y="14164"/>
                  </a:cubicBezTo>
                  <a:cubicBezTo>
                    <a:pt x="4114" y="14724"/>
                    <a:pt x="-1007" y="13742"/>
                    <a:pt x="174" y="9814"/>
                  </a:cubicBezTo>
                  <a:cubicBezTo>
                    <a:pt x="5427" y="-6876"/>
                    <a:pt x="14422" y="2102"/>
                    <a:pt x="20593" y="518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86" name="Graphic 2"/>
            <p:cNvSpPr/>
            <p:nvPr/>
          </p:nvSpPr>
          <p:spPr>
            <a:xfrm>
              <a:off x="931148" y="263049"/>
              <a:ext cx="39820" cy="229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928" h="21038" fill="norm" stroke="1" extrusionOk="0">
                  <a:moveTo>
                    <a:pt x="3255" y="17766"/>
                  </a:moveTo>
                  <a:cubicBezTo>
                    <a:pt x="590" y="4628"/>
                    <a:pt x="-2876" y="1343"/>
                    <a:pt x="4108" y="8"/>
                  </a:cubicBezTo>
                  <a:cubicBezTo>
                    <a:pt x="4419" y="-104"/>
                    <a:pt x="3539" y="1121"/>
                    <a:pt x="3643" y="1733"/>
                  </a:cubicBezTo>
                  <a:cubicBezTo>
                    <a:pt x="4315" y="5630"/>
                    <a:pt x="6255" y="9638"/>
                    <a:pt x="7885" y="11643"/>
                  </a:cubicBezTo>
                  <a:cubicBezTo>
                    <a:pt x="9282" y="13368"/>
                    <a:pt x="10782" y="14871"/>
                    <a:pt x="12309" y="16041"/>
                  </a:cubicBezTo>
                  <a:cubicBezTo>
                    <a:pt x="13576" y="16931"/>
                    <a:pt x="15128" y="16151"/>
                    <a:pt x="16215" y="17766"/>
                  </a:cubicBezTo>
                  <a:cubicBezTo>
                    <a:pt x="18724" y="21496"/>
                    <a:pt x="13861" y="21106"/>
                    <a:pt x="13162" y="20940"/>
                  </a:cubicBezTo>
                  <a:cubicBezTo>
                    <a:pt x="9851" y="20049"/>
                    <a:pt x="3255" y="17766"/>
                    <a:pt x="3255" y="1776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87" name="Graphic 2"/>
            <p:cNvSpPr/>
            <p:nvPr/>
          </p:nvSpPr>
          <p:spPr>
            <a:xfrm>
              <a:off x="419768" y="177589"/>
              <a:ext cx="294414" cy="1898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29" h="21170" fill="norm" stroke="1" extrusionOk="0">
                  <a:moveTo>
                    <a:pt x="7165" y="16460"/>
                  </a:moveTo>
                  <a:cubicBezTo>
                    <a:pt x="7094" y="16277"/>
                    <a:pt x="7019" y="16100"/>
                    <a:pt x="6957" y="15917"/>
                  </a:cubicBezTo>
                  <a:cubicBezTo>
                    <a:pt x="6926" y="15829"/>
                    <a:pt x="6934" y="15598"/>
                    <a:pt x="6877" y="15639"/>
                  </a:cubicBezTo>
                  <a:cubicBezTo>
                    <a:pt x="6602" y="15808"/>
                    <a:pt x="6438" y="16304"/>
                    <a:pt x="6155" y="16419"/>
                  </a:cubicBezTo>
                  <a:cubicBezTo>
                    <a:pt x="6049" y="16467"/>
                    <a:pt x="6066" y="16066"/>
                    <a:pt x="5960" y="16012"/>
                  </a:cubicBezTo>
                  <a:cubicBezTo>
                    <a:pt x="5889" y="15978"/>
                    <a:pt x="5871" y="16229"/>
                    <a:pt x="5796" y="16250"/>
                  </a:cubicBezTo>
                  <a:cubicBezTo>
                    <a:pt x="5544" y="16311"/>
                    <a:pt x="5256" y="16039"/>
                    <a:pt x="5034" y="16229"/>
                  </a:cubicBezTo>
                  <a:cubicBezTo>
                    <a:pt x="4809" y="16426"/>
                    <a:pt x="4840" y="17030"/>
                    <a:pt x="4623" y="17254"/>
                  </a:cubicBezTo>
                  <a:cubicBezTo>
                    <a:pt x="4512" y="17369"/>
                    <a:pt x="4366" y="16894"/>
                    <a:pt x="4259" y="17016"/>
                  </a:cubicBezTo>
                  <a:cubicBezTo>
                    <a:pt x="4100" y="17213"/>
                    <a:pt x="4228" y="17702"/>
                    <a:pt x="4082" y="17926"/>
                  </a:cubicBezTo>
                  <a:cubicBezTo>
                    <a:pt x="4007" y="18041"/>
                    <a:pt x="4064" y="17410"/>
                    <a:pt x="3967" y="17471"/>
                  </a:cubicBezTo>
                  <a:cubicBezTo>
                    <a:pt x="3475" y="17804"/>
                    <a:pt x="3081" y="18421"/>
                    <a:pt x="2643" y="18896"/>
                  </a:cubicBezTo>
                  <a:cubicBezTo>
                    <a:pt x="2448" y="19106"/>
                    <a:pt x="2280" y="19371"/>
                    <a:pt x="2067" y="19527"/>
                  </a:cubicBezTo>
                  <a:cubicBezTo>
                    <a:pt x="2027" y="19554"/>
                    <a:pt x="2027" y="19324"/>
                    <a:pt x="1992" y="19364"/>
                  </a:cubicBezTo>
                  <a:cubicBezTo>
                    <a:pt x="1854" y="19520"/>
                    <a:pt x="1823" y="19853"/>
                    <a:pt x="1677" y="19975"/>
                  </a:cubicBezTo>
                  <a:cubicBezTo>
                    <a:pt x="1615" y="20023"/>
                    <a:pt x="1615" y="19656"/>
                    <a:pt x="1558" y="19724"/>
                  </a:cubicBezTo>
                  <a:cubicBezTo>
                    <a:pt x="1212" y="20124"/>
                    <a:pt x="1057" y="20932"/>
                    <a:pt x="650" y="21156"/>
                  </a:cubicBezTo>
                  <a:cubicBezTo>
                    <a:pt x="433" y="21278"/>
                    <a:pt x="-50" y="20599"/>
                    <a:pt x="149" y="20416"/>
                  </a:cubicBezTo>
                  <a:cubicBezTo>
                    <a:pt x="238" y="20335"/>
                    <a:pt x="1150" y="19860"/>
                    <a:pt x="977" y="19242"/>
                  </a:cubicBezTo>
                  <a:cubicBezTo>
                    <a:pt x="924" y="19045"/>
                    <a:pt x="694" y="19358"/>
                    <a:pt x="566" y="19283"/>
                  </a:cubicBezTo>
                  <a:cubicBezTo>
                    <a:pt x="353" y="19154"/>
                    <a:pt x="140" y="18950"/>
                    <a:pt x="8" y="18665"/>
                  </a:cubicBezTo>
                  <a:cubicBezTo>
                    <a:pt x="-46" y="18557"/>
                    <a:pt x="202" y="18747"/>
                    <a:pt x="269" y="18652"/>
                  </a:cubicBezTo>
                  <a:cubicBezTo>
                    <a:pt x="371" y="18502"/>
                    <a:pt x="419" y="18265"/>
                    <a:pt x="428" y="18055"/>
                  </a:cubicBezTo>
                  <a:cubicBezTo>
                    <a:pt x="433" y="17946"/>
                    <a:pt x="318" y="17892"/>
                    <a:pt x="309" y="17776"/>
                  </a:cubicBezTo>
                  <a:cubicBezTo>
                    <a:pt x="269" y="17315"/>
                    <a:pt x="539" y="17688"/>
                    <a:pt x="597" y="17695"/>
                  </a:cubicBezTo>
                  <a:cubicBezTo>
                    <a:pt x="641" y="17702"/>
                    <a:pt x="459" y="17620"/>
                    <a:pt x="486" y="17559"/>
                  </a:cubicBezTo>
                  <a:cubicBezTo>
                    <a:pt x="614" y="17315"/>
                    <a:pt x="822" y="17193"/>
                    <a:pt x="969" y="16969"/>
                  </a:cubicBezTo>
                  <a:cubicBezTo>
                    <a:pt x="991" y="16935"/>
                    <a:pt x="973" y="16867"/>
                    <a:pt x="973" y="16820"/>
                  </a:cubicBezTo>
                  <a:cubicBezTo>
                    <a:pt x="969" y="16636"/>
                    <a:pt x="884" y="16426"/>
                    <a:pt x="955" y="16270"/>
                  </a:cubicBezTo>
                  <a:cubicBezTo>
                    <a:pt x="969" y="16243"/>
                    <a:pt x="2085" y="14940"/>
                    <a:pt x="2049" y="14662"/>
                  </a:cubicBezTo>
                  <a:cubicBezTo>
                    <a:pt x="2036" y="14560"/>
                    <a:pt x="1815" y="14716"/>
                    <a:pt x="1850" y="14634"/>
                  </a:cubicBezTo>
                  <a:cubicBezTo>
                    <a:pt x="2023" y="14221"/>
                    <a:pt x="2288" y="13922"/>
                    <a:pt x="2510" y="13562"/>
                  </a:cubicBezTo>
                  <a:cubicBezTo>
                    <a:pt x="2656" y="13332"/>
                    <a:pt x="2749" y="12965"/>
                    <a:pt x="2953" y="12884"/>
                  </a:cubicBezTo>
                  <a:cubicBezTo>
                    <a:pt x="3170" y="12789"/>
                    <a:pt x="3471" y="13345"/>
                    <a:pt x="3613" y="13080"/>
                  </a:cubicBezTo>
                  <a:cubicBezTo>
                    <a:pt x="3763" y="12789"/>
                    <a:pt x="3365" y="12395"/>
                    <a:pt x="3391" y="12029"/>
                  </a:cubicBezTo>
                  <a:cubicBezTo>
                    <a:pt x="3409" y="11866"/>
                    <a:pt x="3599" y="12008"/>
                    <a:pt x="3706" y="11988"/>
                  </a:cubicBezTo>
                  <a:cubicBezTo>
                    <a:pt x="3963" y="11947"/>
                    <a:pt x="4215" y="11832"/>
                    <a:pt x="4467" y="11845"/>
                  </a:cubicBezTo>
                  <a:cubicBezTo>
                    <a:pt x="4583" y="11852"/>
                    <a:pt x="4671" y="12083"/>
                    <a:pt x="4782" y="12056"/>
                  </a:cubicBezTo>
                  <a:cubicBezTo>
                    <a:pt x="4919" y="12029"/>
                    <a:pt x="4538" y="11798"/>
                    <a:pt x="4397" y="11812"/>
                  </a:cubicBezTo>
                  <a:cubicBezTo>
                    <a:pt x="4095" y="11839"/>
                    <a:pt x="3790" y="11900"/>
                    <a:pt x="3489" y="11920"/>
                  </a:cubicBezTo>
                  <a:cubicBezTo>
                    <a:pt x="3418" y="11920"/>
                    <a:pt x="3644" y="11927"/>
                    <a:pt x="3697" y="11859"/>
                  </a:cubicBezTo>
                  <a:cubicBezTo>
                    <a:pt x="3909" y="11594"/>
                    <a:pt x="3989" y="10963"/>
                    <a:pt x="4264" y="10950"/>
                  </a:cubicBezTo>
                  <a:cubicBezTo>
                    <a:pt x="4538" y="10936"/>
                    <a:pt x="4631" y="11981"/>
                    <a:pt x="4879" y="11805"/>
                  </a:cubicBezTo>
                  <a:cubicBezTo>
                    <a:pt x="5114" y="11635"/>
                    <a:pt x="4352" y="11214"/>
                    <a:pt x="4423" y="10834"/>
                  </a:cubicBezTo>
                  <a:cubicBezTo>
                    <a:pt x="4485" y="10509"/>
                    <a:pt x="4879" y="10861"/>
                    <a:pt x="5079" y="10732"/>
                  </a:cubicBezTo>
                  <a:cubicBezTo>
                    <a:pt x="5172" y="10671"/>
                    <a:pt x="5141" y="10237"/>
                    <a:pt x="5229" y="10318"/>
                  </a:cubicBezTo>
                  <a:cubicBezTo>
                    <a:pt x="5420" y="10488"/>
                    <a:pt x="5406" y="11391"/>
                    <a:pt x="5570" y="11174"/>
                  </a:cubicBezTo>
                  <a:cubicBezTo>
                    <a:pt x="5765" y="10922"/>
                    <a:pt x="5278" y="10305"/>
                    <a:pt x="5451" y="10027"/>
                  </a:cubicBezTo>
                  <a:cubicBezTo>
                    <a:pt x="5601" y="9782"/>
                    <a:pt x="5845" y="10475"/>
                    <a:pt x="6058" y="10400"/>
                  </a:cubicBezTo>
                  <a:cubicBezTo>
                    <a:pt x="6540" y="10230"/>
                    <a:pt x="7014" y="9877"/>
                    <a:pt x="7377" y="9355"/>
                  </a:cubicBezTo>
                  <a:cubicBezTo>
                    <a:pt x="7479" y="9206"/>
                    <a:pt x="7005" y="8988"/>
                    <a:pt x="7116" y="8853"/>
                  </a:cubicBezTo>
                  <a:cubicBezTo>
                    <a:pt x="7293" y="8642"/>
                    <a:pt x="7559" y="8887"/>
                    <a:pt x="7780" y="8880"/>
                  </a:cubicBezTo>
                  <a:cubicBezTo>
                    <a:pt x="7834" y="8880"/>
                    <a:pt x="7608" y="8900"/>
                    <a:pt x="7630" y="8826"/>
                  </a:cubicBezTo>
                  <a:cubicBezTo>
                    <a:pt x="7718" y="8561"/>
                    <a:pt x="7869" y="8344"/>
                    <a:pt x="8028" y="8161"/>
                  </a:cubicBezTo>
                  <a:cubicBezTo>
                    <a:pt x="8325" y="7808"/>
                    <a:pt x="9242" y="7964"/>
                    <a:pt x="9034" y="6803"/>
                  </a:cubicBezTo>
                  <a:cubicBezTo>
                    <a:pt x="8954" y="6383"/>
                    <a:pt x="7971" y="7129"/>
                    <a:pt x="8175" y="6817"/>
                  </a:cubicBezTo>
                  <a:cubicBezTo>
                    <a:pt x="8502" y="6308"/>
                    <a:pt x="9069" y="6403"/>
                    <a:pt x="9494" y="6091"/>
                  </a:cubicBezTo>
                  <a:cubicBezTo>
                    <a:pt x="9539" y="6064"/>
                    <a:pt x="9428" y="5921"/>
                    <a:pt x="9463" y="5867"/>
                  </a:cubicBezTo>
                  <a:cubicBezTo>
                    <a:pt x="9605" y="5656"/>
                    <a:pt x="9791" y="5534"/>
                    <a:pt x="9964" y="5392"/>
                  </a:cubicBezTo>
                  <a:cubicBezTo>
                    <a:pt x="10154" y="5229"/>
                    <a:pt x="10371" y="5154"/>
                    <a:pt x="10548" y="4957"/>
                  </a:cubicBezTo>
                  <a:cubicBezTo>
                    <a:pt x="10757" y="4720"/>
                    <a:pt x="10894" y="4367"/>
                    <a:pt x="11098" y="4116"/>
                  </a:cubicBezTo>
                  <a:cubicBezTo>
                    <a:pt x="11607" y="3485"/>
                    <a:pt x="11328" y="4462"/>
                    <a:pt x="11873" y="3214"/>
                  </a:cubicBezTo>
                  <a:cubicBezTo>
                    <a:pt x="12386" y="2026"/>
                    <a:pt x="11731" y="2874"/>
                    <a:pt x="11541" y="1822"/>
                  </a:cubicBezTo>
                  <a:cubicBezTo>
                    <a:pt x="11510" y="1639"/>
                    <a:pt x="11731" y="1592"/>
                    <a:pt x="11833" y="1490"/>
                  </a:cubicBezTo>
                  <a:cubicBezTo>
                    <a:pt x="12023" y="1300"/>
                    <a:pt x="12192" y="940"/>
                    <a:pt x="12417" y="947"/>
                  </a:cubicBezTo>
                  <a:cubicBezTo>
                    <a:pt x="12648" y="954"/>
                    <a:pt x="12781" y="1422"/>
                    <a:pt x="12998" y="1531"/>
                  </a:cubicBezTo>
                  <a:cubicBezTo>
                    <a:pt x="13069" y="1564"/>
                    <a:pt x="13219" y="1449"/>
                    <a:pt x="13188" y="1341"/>
                  </a:cubicBezTo>
                  <a:cubicBezTo>
                    <a:pt x="13131" y="1171"/>
                    <a:pt x="12936" y="1239"/>
                    <a:pt x="12852" y="1096"/>
                  </a:cubicBezTo>
                  <a:cubicBezTo>
                    <a:pt x="12847" y="1083"/>
                    <a:pt x="13104" y="228"/>
                    <a:pt x="13821" y="194"/>
                  </a:cubicBezTo>
                  <a:cubicBezTo>
                    <a:pt x="14805" y="153"/>
                    <a:pt x="14264" y="1239"/>
                    <a:pt x="15026" y="777"/>
                  </a:cubicBezTo>
                  <a:cubicBezTo>
                    <a:pt x="15916" y="228"/>
                    <a:pt x="14991" y="-322"/>
                    <a:pt x="16647" y="228"/>
                  </a:cubicBezTo>
                  <a:cubicBezTo>
                    <a:pt x="16860" y="295"/>
                    <a:pt x="16931" y="845"/>
                    <a:pt x="17148" y="859"/>
                  </a:cubicBezTo>
                  <a:cubicBezTo>
                    <a:pt x="17387" y="879"/>
                    <a:pt x="17555" y="160"/>
                    <a:pt x="17772" y="309"/>
                  </a:cubicBezTo>
                  <a:cubicBezTo>
                    <a:pt x="18317" y="682"/>
                    <a:pt x="17192" y="1951"/>
                    <a:pt x="18317" y="1687"/>
                  </a:cubicBezTo>
                  <a:cubicBezTo>
                    <a:pt x="18618" y="1612"/>
                    <a:pt x="18813" y="1062"/>
                    <a:pt x="19114" y="1008"/>
                  </a:cubicBezTo>
                  <a:cubicBezTo>
                    <a:pt x="19318" y="974"/>
                    <a:pt x="19429" y="1551"/>
                    <a:pt x="19637" y="1524"/>
                  </a:cubicBezTo>
                  <a:cubicBezTo>
                    <a:pt x="20310" y="1422"/>
                    <a:pt x="20806" y="811"/>
                    <a:pt x="21174" y="1904"/>
                  </a:cubicBezTo>
                  <a:cubicBezTo>
                    <a:pt x="21205" y="1999"/>
                    <a:pt x="21036" y="1965"/>
                    <a:pt x="20970" y="1938"/>
                  </a:cubicBezTo>
                  <a:cubicBezTo>
                    <a:pt x="20762" y="1856"/>
                    <a:pt x="20585" y="1626"/>
                    <a:pt x="20372" y="1578"/>
                  </a:cubicBezTo>
                  <a:cubicBezTo>
                    <a:pt x="20208" y="1544"/>
                    <a:pt x="19747" y="1639"/>
                    <a:pt x="19898" y="1721"/>
                  </a:cubicBezTo>
                  <a:cubicBezTo>
                    <a:pt x="20292" y="1945"/>
                    <a:pt x="20766" y="1748"/>
                    <a:pt x="21151" y="2012"/>
                  </a:cubicBezTo>
                  <a:cubicBezTo>
                    <a:pt x="21275" y="2094"/>
                    <a:pt x="21315" y="2487"/>
                    <a:pt x="21218" y="2630"/>
                  </a:cubicBezTo>
                  <a:cubicBezTo>
                    <a:pt x="21072" y="2840"/>
                    <a:pt x="20819" y="2820"/>
                    <a:pt x="20620" y="2772"/>
                  </a:cubicBezTo>
                  <a:cubicBezTo>
                    <a:pt x="20350" y="2718"/>
                    <a:pt x="20128" y="2372"/>
                    <a:pt x="19858" y="2345"/>
                  </a:cubicBezTo>
                  <a:cubicBezTo>
                    <a:pt x="19685" y="2324"/>
                    <a:pt x="19278" y="2426"/>
                    <a:pt x="19375" y="2643"/>
                  </a:cubicBezTo>
                  <a:cubicBezTo>
                    <a:pt x="19495" y="2908"/>
                    <a:pt x="19814" y="2521"/>
                    <a:pt x="20000" y="2664"/>
                  </a:cubicBezTo>
                  <a:cubicBezTo>
                    <a:pt x="21120" y="3512"/>
                    <a:pt x="20000" y="3770"/>
                    <a:pt x="19592" y="4109"/>
                  </a:cubicBezTo>
                  <a:cubicBezTo>
                    <a:pt x="19526" y="4164"/>
                    <a:pt x="19743" y="4048"/>
                    <a:pt x="19814" y="4007"/>
                  </a:cubicBezTo>
                  <a:cubicBezTo>
                    <a:pt x="19911" y="3960"/>
                    <a:pt x="19995" y="3838"/>
                    <a:pt x="20093" y="3845"/>
                  </a:cubicBezTo>
                  <a:cubicBezTo>
                    <a:pt x="20536" y="3892"/>
                    <a:pt x="21001" y="3906"/>
                    <a:pt x="21399" y="4197"/>
                  </a:cubicBezTo>
                  <a:cubicBezTo>
                    <a:pt x="21550" y="4306"/>
                    <a:pt x="21081" y="4367"/>
                    <a:pt x="20917" y="4449"/>
                  </a:cubicBezTo>
                  <a:cubicBezTo>
                    <a:pt x="20527" y="4645"/>
                    <a:pt x="20142" y="4863"/>
                    <a:pt x="19747" y="5032"/>
                  </a:cubicBezTo>
                  <a:cubicBezTo>
                    <a:pt x="19628" y="5087"/>
                    <a:pt x="20195" y="4700"/>
                    <a:pt x="20093" y="4808"/>
                  </a:cubicBezTo>
                  <a:cubicBezTo>
                    <a:pt x="20035" y="4876"/>
                    <a:pt x="18330" y="6464"/>
                    <a:pt x="18259" y="6783"/>
                  </a:cubicBezTo>
                  <a:cubicBezTo>
                    <a:pt x="18175" y="7149"/>
                    <a:pt x="18565" y="7434"/>
                    <a:pt x="18618" y="7808"/>
                  </a:cubicBezTo>
                  <a:cubicBezTo>
                    <a:pt x="18631" y="7916"/>
                    <a:pt x="18507" y="8011"/>
                    <a:pt x="18436" y="7991"/>
                  </a:cubicBezTo>
                  <a:cubicBezTo>
                    <a:pt x="18166" y="7916"/>
                    <a:pt x="17949" y="7550"/>
                    <a:pt x="17679" y="7536"/>
                  </a:cubicBezTo>
                  <a:cubicBezTo>
                    <a:pt x="17591" y="7529"/>
                    <a:pt x="17648" y="7808"/>
                    <a:pt x="17635" y="7943"/>
                  </a:cubicBezTo>
                  <a:cubicBezTo>
                    <a:pt x="17595" y="8378"/>
                    <a:pt x="17741" y="8961"/>
                    <a:pt x="17524" y="9240"/>
                  </a:cubicBezTo>
                  <a:cubicBezTo>
                    <a:pt x="17311" y="9511"/>
                    <a:pt x="16846" y="8798"/>
                    <a:pt x="16696" y="9158"/>
                  </a:cubicBezTo>
                  <a:cubicBezTo>
                    <a:pt x="16550" y="9504"/>
                    <a:pt x="17258" y="9877"/>
                    <a:pt x="17108" y="10217"/>
                  </a:cubicBezTo>
                  <a:cubicBezTo>
                    <a:pt x="16970" y="10536"/>
                    <a:pt x="16629" y="9579"/>
                    <a:pt x="16421" y="9782"/>
                  </a:cubicBezTo>
                  <a:cubicBezTo>
                    <a:pt x="16160" y="10034"/>
                    <a:pt x="16373" y="10800"/>
                    <a:pt x="16156" y="11140"/>
                  </a:cubicBezTo>
                  <a:cubicBezTo>
                    <a:pt x="15420" y="12286"/>
                    <a:pt x="15553" y="10413"/>
                    <a:pt x="15504" y="10339"/>
                  </a:cubicBezTo>
                  <a:cubicBezTo>
                    <a:pt x="15434" y="10217"/>
                    <a:pt x="15332" y="10583"/>
                    <a:pt x="15225" y="10570"/>
                  </a:cubicBezTo>
                  <a:cubicBezTo>
                    <a:pt x="14969" y="10556"/>
                    <a:pt x="14690" y="10040"/>
                    <a:pt x="14477" y="10264"/>
                  </a:cubicBezTo>
                  <a:cubicBezTo>
                    <a:pt x="14229" y="10529"/>
                    <a:pt x="14353" y="11174"/>
                    <a:pt x="14247" y="11601"/>
                  </a:cubicBezTo>
                  <a:cubicBezTo>
                    <a:pt x="14216" y="11730"/>
                    <a:pt x="13985" y="11859"/>
                    <a:pt x="14070" y="11900"/>
                  </a:cubicBezTo>
                  <a:cubicBezTo>
                    <a:pt x="14211" y="11968"/>
                    <a:pt x="14380" y="11594"/>
                    <a:pt x="14504" y="11716"/>
                  </a:cubicBezTo>
                  <a:cubicBezTo>
                    <a:pt x="15146" y="12348"/>
                    <a:pt x="14300" y="13990"/>
                    <a:pt x="14154" y="14268"/>
                  </a:cubicBezTo>
                  <a:cubicBezTo>
                    <a:pt x="14100" y="14377"/>
                    <a:pt x="13906" y="14322"/>
                    <a:pt x="13892" y="14187"/>
                  </a:cubicBezTo>
                  <a:cubicBezTo>
                    <a:pt x="13879" y="13997"/>
                    <a:pt x="14220" y="13807"/>
                    <a:pt x="14109" y="13705"/>
                  </a:cubicBezTo>
                  <a:cubicBezTo>
                    <a:pt x="13999" y="13603"/>
                    <a:pt x="13954" y="14051"/>
                    <a:pt x="13835" y="14132"/>
                  </a:cubicBezTo>
                  <a:cubicBezTo>
                    <a:pt x="13485" y="14377"/>
                    <a:pt x="13472" y="13196"/>
                    <a:pt x="13374" y="12307"/>
                  </a:cubicBezTo>
                  <a:cubicBezTo>
                    <a:pt x="13343" y="12015"/>
                    <a:pt x="13228" y="11174"/>
                    <a:pt x="13321" y="11431"/>
                  </a:cubicBezTo>
                  <a:cubicBezTo>
                    <a:pt x="14171" y="13807"/>
                    <a:pt x="13423" y="12314"/>
                    <a:pt x="12790" y="12857"/>
                  </a:cubicBezTo>
                  <a:cubicBezTo>
                    <a:pt x="12666" y="12965"/>
                    <a:pt x="12878" y="13413"/>
                    <a:pt x="12750" y="13522"/>
                  </a:cubicBezTo>
                  <a:cubicBezTo>
                    <a:pt x="12515" y="13718"/>
                    <a:pt x="11740" y="13311"/>
                    <a:pt x="11944" y="13576"/>
                  </a:cubicBezTo>
                  <a:cubicBezTo>
                    <a:pt x="12422" y="14187"/>
                    <a:pt x="13197" y="14058"/>
                    <a:pt x="13662" y="14696"/>
                  </a:cubicBezTo>
                  <a:cubicBezTo>
                    <a:pt x="13839" y="14933"/>
                    <a:pt x="13219" y="14960"/>
                    <a:pt x="12984" y="14994"/>
                  </a:cubicBezTo>
                  <a:cubicBezTo>
                    <a:pt x="12918" y="15008"/>
                    <a:pt x="12878" y="14797"/>
                    <a:pt x="12812" y="14824"/>
                  </a:cubicBezTo>
                  <a:cubicBezTo>
                    <a:pt x="12515" y="14960"/>
                    <a:pt x="12267" y="15306"/>
                    <a:pt x="11970" y="15442"/>
                  </a:cubicBezTo>
                  <a:cubicBezTo>
                    <a:pt x="10628" y="16073"/>
                    <a:pt x="11797" y="14641"/>
                    <a:pt x="9871" y="14444"/>
                  </a:cubicBezTo>
                  <a:cubicBezTo>
                    <a:pt x="9623" y="14417"/>
                    <a:pt x="9627" y="15143"/>
                    <a:pt x="9415" y="15347"/>
                  </a:cubicBezTo>
                  <a:cubicBezTo>
                    <a:pt x="9299" y="15462"/>
                    <a:pt x="9136" y="15259"/>
                    <a:pt x="9007" y="15306"/>
                  </a:cubicBezTo>
                  <a:cubicBezTo>
                    <a:pt x="8910" y="15347"/>
                    <a:pt x="8865" y="15530"/>
                    <a:pt x="8777" y="15598"/>
                  </a:cubicBezTo>
                  <a:cubicBezTo>
                    <a:pt x="8741" y="15625"/>
                    <a:pt x="8702" y="15544"/>
                    <a:pt x="8666" y="15564"/>
                  </a:cubicBezTo>
                  <a:cubicBezTo>
                    <a:pt x="8396" y="15774"/>
                    <a:pt x="8175" y="16127"/>
                    <a:pt x="7891" y="16290"/>
                  </a:cubicBezTo>
                  <a:cubicBezTo>
                    <a:pt x="7670" y="16467"/>
                    <a:pt x="7165" y="16460"/>
                    <a:pt x="7165" y="1646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88" name="Graphic 2"/>
            <p:cNvSpPr/>
            <p:nvPr/>
          </p:nvSpPr>
          <p:spPr>
            <a:xfrm>
              <a:off x="522729" y="239489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2568" h="14555" fill="norm" stroke="1" extrusionOk="0">
                  <a:moveTo>
                    <a:pt x="12099" y="4793"/>
                  </a:moveTo>
                  <a:cubicBezTo>
                    <a:pt x="1402" y="15603"/>
                    <a:pt x="-8882" y="21600"/>
                    <a:pt x="12512" y="0"/>
                  </a:cubicBezTo>
                  <a:cubicBezTo>
                    <a:pt x="12718" y="0"/>
                    <a:pt x="12306" y="3610"/>
                    <a:pt x="12099" y="479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89" name="Graphic 2"/>
            <p:cNvSpPr/>
            <p:nvPr/>
          </p:nvSpPr>
          <p:spPr>
            <a:xfrm>
              <a:off x="518415" y="127849"/>
              <a:ext cx="70322" cy="3202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54" h="18851" fill="norm" stroke="1" extrusionOk="0">
                  <a:moveTo>
                    <a:pt x="20035" y="3366"/>
                  </a:moveTo>
                  <a:cubicBezTo>
                    <a:pt x="18736" y="5014"/>
                    <a:pt x="17033" y="7378"/>
                    <a:pt x="15551" y="8309"/>
                  </a:cubicBezTo>
                  <a:cubicBezTo>
                    <a:pt x="14489" y="9026"/>
                    <a:pt x="13299" y="9026"/>
                    <a:pt x="12219" y="9670"/>
                  </a:cubicBezTo>
                  <a:cubicBezTo>
                    <a:pt x="12036" y="9778"/>
                    <a:pt x="12567" y="10029"/>
                    <a:pt x="12750" y="9957"/>
                  </a:cubicBezTo>
                  <a:cubicBezTo>
                    <a:pt x="14233" y="9599"/>
                    <a:pt x="15697" y="9026"/>
                    <a:pt x="17180" y="8488"/>
                  </a:cubicBezTo>
                  <a:cubicBezTo>
                    <a:pt x="17400" y="8417"/>
                    <a:pt x="18040" y="7987"/>
                    <a:pt x="17839" y="8202"/>
                  </a:cubicBezTo>
                  <a:cubicBezTo>
                    <a:pt x="14050" y="12321"/>
                    <a:pt x="9473" y="11498"/>
                    <a:pt x="5611" y="15330"/>
                  </a:cubicBezTo>
                  <a:cubicBezTo>
                    <a:pt x="4714" y="16190"/>
                    <a:pt x="1401" y="20954"/>
                    <a:pt x="83" y="17766"/>
                  </a:cubicBezTo>
                  <a:cubicBezTo>
                    <a:pt x="-393" y="16548"/>
                    <a:pt x="1309" y="15903"/>
                    <a:pt x="2005" y="15187"/>
                  </a:cubicBezTo>
                  <a:cubicBezTo>
                    <a:pt x="2920" y="14291"/>
                    <a:pt x="4055" y="14184"/>
                    <a:pt x="4897" y="12966"/>
                  </a:cubicBezTo>
                  <a:cubicBezTo>
                    <a:pt x="5922" y="11498"/>
                    <a:pt x="6398" y="8811"/>
                    <a:pt x="7442" y="7378"/>
                  </a:cubicBezTo>
                  <a:cubicBezTo>
                    <a:pt x="8027" y="6554"/>
                    <a:pt x="8906" y="6984"/>
                    <a:pt x="9583" y="6518"/>
                  </a:cubicBezTo>
                  <a:cubicBezTo>
                    <a:pt x="10718" y="5730"/>
                    <a:pt x="11743" y="4405"/>
                    <a:pt x="12860" y="3581"/>
                  </a:cubicBezTo>
                  <a:cubicBezTo>
                    <a:pt x="13628" y="3008"/>
                    <a:pt x="15807" y="1181"/>
                    <a:pt x="15258" y="2399"/>
                  </a:cubicBezTo>
                  <a:cubicBezTo>
                    <a:pt x="14178" y="4763"/>
                    <a:pt x="12146" y="4978"/>
                    <a:pt x="11121" y="7414"/>
                  </a:cubicBezTo>
                  <a:cubicBezTo>
                    <a:pt x="10425" y="9098"/>
                    <a:pt x="13189" y="5873"/>
                    <a:pt x="14196" y="4942"/>
                  </a:cubicBezTo>
                  <a:cubicBezTo>
                    <a:pt x="15148" y="4047"/>
                    <a:pt x="15954" y="2578"/>
                    <a:pt x="16960" y="1934"/>
                  </a:cubicBezTo>
                  <a:cubicBezTo>
                    <a:pt x="17894" y="1324"/>
                    <a:pt x="18937" y="1718"/>
                    <a:pt x="19926" y="1324"/>
                  </a:cubicBezTo>
                  <a:cubicBezTo>
                    <a:pt x="20365" y="1145"/>
                    <a:pt x="21079" y="-646"/>
                    <a:pt x="21152" y="250"/>
                  </a:cubicBezTo>
                  <a:cubicBezTo>
                    <a:pt x="21207" y="1467"/>
                    <a:pt x="20035" y="3366"/>
                    <a:pt x="20035" y="336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90" name="Graphic 2"/>
            <p:cNvSpPr/>
            <p:nvPr/>
          </p:nvSpPr>
          <p:spPr>
            <a:xfrm>
              <a:off x="504919" y="249464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79" h="20656" fill="norm" stroke="1" extrusionOk="0">
                  <a:moveTo>
                    <a:pt x="20679" y="0"/>
                  </a:moveTo>
                  <a:cubicBezTo>
                    <a:pt x="13986" y="6841"/>
                    <a:pt x="7800" y="14759"/>
                    <a:pt x="499" y="20526"/>
                  </a:cubicBezTo>
                  <a:cubicBezTo>
                    <a:pt x="-921" y="21600"/>
                    <a:pt x="1006" y="15698"/>
                    <a:pt x="2324" y="14355"/>
                  </a:cubicBezTo>
                  <a:cubicBezTo>
                    <a:pt x="7902" y="8585"/>
                    <a:pt x="20679" y="0"/>
                    <a:pt x="20679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91" name="Graphic 2"/>
            <p:cNvSpPr/>
            <p:nvPr/>
          </p:nvSpPr>
          <p:spPr>
            <a:xfrm>
              <a:off x="489378" y="194102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820" h="15119" fill="norm" stroke="1" extrusionOk="0">
                  <a:moveTo>
                    <a:pt x="16820" y="574"/>
                  </a:moveTo>
                  <a:cubicBezTo>
                    <a:pt x="11779" y="5323"/>
                    <a:pt x="7461" y="12236"/>
                    <a:pt x="1337" y="14827"/>
                  </a:cubicBezTo>
                  <a:cubicBezTo>
                    <a:pt x="-4780" y="17851"/>
                    <a:pt x="11779" y="-3749"/>
                    <a:pt x="16820" y="57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92" name="Graphic 2"/>
            <p:cNvSpPr/>
            <p:nvPr/>
          </p:nvSpPr>
          <p:spPr>
            <a:xfrm>
              <a:off x="501766" y="162142"/>
              <a:ext cx="1808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40" h="18004" fill="norm" stroke="1" extrusionOk="0">
                  <a:moveTo>
                    <a:pt x="20440" y="1448"/>
                  </a:moveTo>
                  <a:cubicBezTo>
                    <a:pt x="15831" y="5047"/>
                    <a:pt x="11153" y="8528"/>
                    <a:pt x="6475" y="12127"/>
                  </a:cubicBezTo>
                  <a:cubicBezTo>
                    <a:pt x="4412" y="13807"/>
                    <a:pt x="-1160" y="20287"/>
                    <a:pt x="216" y="17167"/>
                  </a:cubicBezTo>
                  <a:cubicBezTo>
                    <a:pt x="3173" y="10446"/>
                    <a:pt x="7026" y="4327"/>
                    <a:pt x="11497" y="846"/>
                  </a:cubicBezTo>
                  <a:cubicBezTo>
                    <a:pt x="14248" y="-1313"/>
                    <a:pt x="17414" y="1328"/>
                    <a:pt x="20440" y="144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93" name="Graphic 2"/>
            <p:cNvSpPr/>
            <p:nvPr/>
          </p:nvSpPr>
          <p:spPr>
            <a:xfrm>
              <a:off x="783080" y="341641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2265" h="15146" fill="norm" stroke="1" extrusionOk="0">
                  <a:moveTo>
                    <a:pt x="5062" y="12243"/>
                  </a:moveTo>
                  <a:cubicBezTo>
                    <a:pt x="-8106" y="15698"/>
                    <a:pt x="8169" y="-5325"/>
                    <a:pt x="11719" y="1301"/>
                  </a:cubicBezTo>
                  <a:cubicBezTo>
                    <a:pt x="13494" y="4756"/>
                    <a:pt x="10535" y="11665"/>
                    <a:pt x="8612" y="14836"/>
                  </a:cubicBezTo>
                  <a:cubicBezTo>
                    <a:pt x="7724" y="16275"/>
                    <a:pt x="5062" y="12243"/>
                    <a:pt x="5062" y="1224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94" name="Graphic 2"/>
            <p:cNvSpPr/>
            <p:nvPr/>
          </p:nvSpPr>
          <p:spPr>
            <a:xfrm>
              <a:off x="776908" y="348945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652" h="18810" fill="norm" stroke="1" extrusionOk="0">
                  <a:moveTo>
                    <a:pt x="0" y="18810"/>
                  </a:moveTo>
                  <a:cubicBezTo>
                    <a:pt x="5200" y="12637"/>
                    <a:pt x="9604" y="2610"/>
                    <a:pt x="15599" y="303"/>
                  </a:cubicBezTo>
                  <a:cubicBezTo>
                    <a:pt x="21600" y="-2790"/>
                    <a:pt x="0" y="18810"/>
                    <a:pt x="0" y="1881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95" name="Graphic 2"/>
            <p:cNvSpPr/>
            <p:nvPr/>
          </p:nvSpPr>
          <p:spPr>
            <a:xfrm>
              <a:off x="400273" y="173394"/>
              <a:ext cx="149915" cy="1095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075" h="20912" fill="norm" stroke="1" extrusionOk="0">
                  <a:moveTo>
                    <a:pt x="10899" y="12020"/>
                  </a:moveTo>
                  <a:cubicBezTo>
                    <a:pt x="10625" y="12346"/>
                    <a:pt x="10129" y="12497"/>
                    <a:pt x="10060" y="12996"/>
                  </a:cubicBezTo>
                  <a:cubicBezTo>
                    <a:pt x="10018" y="13333"/>
                    <a:pt x="10907" y="12415"/>
                    <a:pt x="10805" y="12741"/>
                  </a:cubicBezTo>
                  <a:cubicBezTo>
                    <a:pt x="10539" y="13542"/>
                    <a:pt x="9872" y="13972"/>
                    <a:pt x="9504" y="14693"/>
                  </a:cubicBezTo>
                  <a:cubicBezTo>
                    <a:pt x="9171" y="15332"/>
                    <a:pt x="9060" y="16168"/>
                    <a:pt x="8717" y="16784"/>
                  </a:cubicBezTo>
                  <a:cubicBezTo>
                    <a:pt x="8649" y="16912"/>
                    <a:pt x="8692" y="16308"/>
                    <a:pt x="8580" y="16354"/>
                  </a:cubicBezTo>
                  <a:cubicBezTo>
                    <a:pt x="7896" y="16598"/>
                    <a:pt x="6313" y="18051"/>
                    <a:pt x="5398" y="18004"/>
                  </a:cubicBezTo>
                  <a:cubicBezTo>
                    <a:pt x="5193" y="17993"/>
                    <a:pt x="5732" y="17679"/>
                    <a:pt x="5877" y="17470"/>
                  </a:cubicBezTo>
                  <a:cubicBezTo>
                    <a:pt x="6040" y="17261"/>
                    <a:pt x="6125" y="16947"/>
                    <a:pt x="6313" y="16773"/>
                  </a:cubicBezTo>
                  <a:cubicBezTo>
                    <a:pt x="6775" y="16343"/>
                    <a:pt x="7571" y="16389"/>
                    <a:pt x="7811" y="15692"/>
                  </a:cubicBezTo>
                  <a:cubicBezTo>
                    <a:pt x="8024" y="15076"/>
                    <a:pt x="7853" y="13879"/>
                    <a:pt x="7366" y="13752"/>
                  </a:cubicBezTo>
                  <a:cubicBezTo>
                    <a:pt x="6818" y="13601"/>
                    <a:pt x="6553" y="14774"/>
                    <a:pt x="6117" y="15239"/>
                  </a:cubicBezTo>
                  <a:cubicBezTo>
                    <a:pt x="5432" y="15994"/>
                    <a:pt x="5390" y="15773"/>
                    <a:pt x="4868" y="16552"/>
                  </a:cubicBezTo>
                  <a:cubicBezTo>
                    <a:pt x="3987" y="17842"/>
                    <a:pt x="3208" y="19526"/>
                    <a:pt x="1942" y="20142"/>
                  </a:cubicBezTo>
                  <a:cubicBezTo>
                    <a:pt x="1745" y="20235"/>
                    <a:pt x="1532" y="20223"/>
                    <a:pt x="1326" y="20293"/>
                  </a:cubicBezTo>
                  <a:cubicBezTo>
                    <a:pt x="907" y="20433"/>
                    <a:pt x="334" y="21246"/>
                    <a:pt x="86" y="20758"/>
                  </a:cubicBezTo>
                  <a:cubicBezTo>
                    <a:pt x="-205" y="20177"/>
                    <a:pt x="317" y="19375"/>
                    <a:pt x="565" y="18760"/>
                  </a:cubicBezTo>
                  <a:cubicBezTo>
                    <a:pt x="753" y="18318"/>
                    <a:pt x="1155" y="18109"/>
                    <a:pt x="1352" y="17679"/>
                  </a:cubicBezTo>
                  <a:cubicBezTo>
                    <a:pt x="1557" y="17237"/>
                    <a:pt x="1566" y="16656"/>
                    <a:pt x="1771" y="16215"/>
                  </a:cubicBezTo>
                  <a:cubicBezTo>
                    <a:pt x="2233" y="15192"/>
                    <a:pt x="3268" y="14635"/>
                    <a:pt x="3798" y="13705"/>
                  </a:cubicBezTo>
                  <a:cubicBezTo>
                    <a:pt x="4132" y="13101"/>
                    <a:pt x="4389" y="11056"/>
                    <a:pt x="4782" y="10719"/>
                  </a:cubicBezTo>
                  <a:cubicBezTo>
                    <a:pt x="5022" y="10510"/>
                    <a:pt x="5518" y="11044"/>
                    <a:pt x="5475" y="11428"/>
                  </a:cubicBezTo>
                  <a:cubicBezTo>
                    <a:pt x="5424" y="11881"/>
                    <a:pt x="4363" y="11858"/>
                    <a:pt x="4620" y="12171"/>
                  </a:cubicBezTo>
                  <a:cubicBezTo>
                    <a:pt x="5133" y="12799"/>
                    <a:pt x="5971" y="12648"/>
                    <a:pt x="6647" y="12845"/>
                  </a:cubicBezTo>
                  <a:cubicBezTo>
                    <a:pt x="7015" y="12961"/>
                    <a:pt x="7494" y="13461"/>
                    <a:pt x="7776" y="13112"/>
                  </a:cubicBezTo>
                  <a:cubicBezTo>
                    <a:pt x="8136" y="12659"/>
                    <a:pt x="7725" y="11683"/>
                    <a:pt x="8016" y="11126"/>
                  </a:cubicBezTo>
                  <a:cubicBezTo>
                    <a:pt x="8187" y="10789"/>
                    <a:pt x="8640" y="11102"/>
                    <a:pt x="8914" y="10928"/>
                  </a:cubicBezTo>
                  <a:cubicBezTo>
                    <a:pt x="9513" y="10568"/>
                    <a:pt x="10129" y="10173"/>
                    <a:pt x="10599" y="9557"/>
                  </a:cubicBezTo>
                  <a:cubicBezTo>
                    <a:pt x="11018" y="9011"/>
                    <a:pt x="11113" y="8128"/>
                    <a:pt x="11498" y="7524"/>
                  </a:cubicBezTo>
                  <a:cubicBezTo>
                    <a:pt x="11814" y="7013"/>
                    <a:pt x="15193" y="5804"/>
                    <a:pt x="15108" y="4840"/>
                  </a:cubicBezTo>
                  <a:cubicBezTo>
                    <a:pt x="15039" y="4143"/>
                    <a:pt x="13739" y="5525"/>
                    <a:pt x="13551" y="4863"/>
                  </a:cubicBezTo>
                  <a:cubicBezTo>
                    <a:pt x="13371" y="4224"/>
                    <a:pt x="14449" y="4154"/>
                    <a:pt x="14757" y="3608"/>
                  </a:cubicBezTo>
                  <a:cubicBezTo>
                    <a:pt x="15056" y="3085"/>
                    <a:pt x="15073" y="2365"/>
                    <a:pt x="15296" y="1784"/>
                  </a:cubicBezTo>
                  <a:cubicBezTo>
                    <a:pt x="15587" y="1017"/>
                    <a:pt x="16408" y="959"/>
                    <a:pt x="17007" y="657"/>
                  </a:cubicBezTo>
                  <a:cubicBezTo>
                    <a:pt x="18401" y="-87"/>
                    <a:pt x="19522" y="-354"/>
                    <a:pt x="21002" y="692"/>
                  </a:cubicBezTo>
                  <a:cubicBezTo>
                    <a:pt x="21395" y="970"/>
                    <a:pt x="20103" y="506"/>
                    <a:pt x="19658" y="610"/>
                  </a:cubicBezTo>
                  <a:cubicBezTo>
                    <a:pt x="18555" y="854"/>
                    <a:pt x="17451" y="1168"/>
                    <a:pt x="16408" y="1714"/>
                  </a:cubicBezTo>
                  <a:cubicBezTo>
                    <a:pt x="16280" y="1772"/>
                    <a:pt x="16382" y="2284"/>
                    <a:pt x="16519" y="2249"/>
                  </a:cubicBezTo>
                  <a:cubicBezTo>
                    <a:pt x="17742" y="1958"/>
                    <a:pt x="18281" y="657"/>
                    <a:pt x="19607" y="912"/>
                  </a:cubicBezTo>
                  <a:cubicBezTo>
                    <a:pt x="20009" y="994"/>
                    <a:pt x="20634" y="1249"/>
                    <a:pt x="20634" y="1807"/>
                  </a:cubicBezTo>
                  <a:cubicBezTo>
                    <a:pt x="20634" y="2307"/>
                    <a:pt x="19975" y="2284"/>
                    <a:pt x="19616" y="2435"/>
                  </a:cubicBezTo>
                  <a:cubicBezTo>
                    <a:pt x="18880" y="2748"/>
                    <a:pt x="17853" y="2388"/>
                    <a:pt x="17366" y="3201"/>
                  </a:cubicBezTo>
                  <a:cubicBezTo>
                    <a:pt x="17058" y="3713"/>
                    <a:pt x="18572" y="3283"/>
                    <a:pt x="18735" y="3922"/>
                  </a:cubicBezTo>
                  <a:cubicBezTo>
                    <a:pt x="18863" y="4456"/>
                    <a:pt x="18187" y="4781"/>
                    <a:pt x="17819" y="5049"/>
                  </a:cubicBezTo>
                  <a:cubicBezTo>
                    <a:pt x="17708" y="5130"/>
                    <a:pt x="17597" y="4770"/>
                    <a:pt x="17469" y="4816"/>
                  </a:cubicBezTo>
                  <a:cubicBezTo>
                    <a:pt x="16895" y="5072"/>
                    <a:pt x="16348" y="5444"/>
                    <a:pt x="15860" y="5909"/>
                  </a:cubicBezTo>
                  <a:cubicBezTo>
                    <a:pt x="15664" y="6106"/>
                    <a:pt x="15313" y="6524"/>
                    <a:pt x="15492" y="6734"/>
                  </a:cubicBezTo>
                  <a:cubicBezTo>
                    <a:pt x="15758" y="7059"/>
                    <a:pt x="16861" y="6478"/>
                    <a:pt x="16562" y="6745"/>
                  </a:cubicBezTo>
                  <a:cubicBezTo>
                    <a:pt x="15741" y="7535"/>
                    <a:pt x="14534" y="7454"/>
                    <a:pt x="13782" y="8372"/>
                  </a:cubicBezTo>
                  <a:cubicBezTo>
                    <a:pt x="13379" y="8860"/>
                    <a:pt x="15347" y="7431"/>
                    <a:pt x="15398" y="8163"/>
                  </a:cubicBezTo>
                  <a:cubicBezTo>
                    <a:pt x="15587" y="10998"/>
                    <a:pt x="13474" y="8674"/>
                    <a:pt x="12969" y="9464"/>
                  </a:cubicBezTo>
                  <a:cubicBezTo>
                    <a:pt x="12712" y="9859"/>
                    <a:pt x="13140" y="10754"/>
                    <a:pt x="12815" y="11033"/>
                  </a:cubicBezTo>
                  <a:cubicBezTo>
                    <a:pt x="12507" y="11288"/>
                    <a:pt x="12156" y="10254"/>
                    <a:pt x="11823" y="10429"/>
                  </a:cubicBezTo>
                  <a:cubicBezTo>
                    <a:pt x="11344" y="10673"/>
                    <a:pt x="10899" y="12020"/>
                    <a:pt x="10899" y="1202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96" name="Graphic 2"/>
            <p:cNvSpPr/>
            <p:nvPr/>
          </p:nvSpPr>
          <p:spPr>
            <a:xfrm>
              <a:off x="447256" y="200600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922" h="15425" fill="norm" stroke="1" extrusionOk="0">
                  <a:moveTo>
                    <a:pt x="19004" y="3333"/>
                  </a:moveTo>
                  <a:cubicBezTo>
                    <a:pt x="12499" y="6624"/>
                    <a:pt x="-1113" y="21269"/>
                    <a:pt x="73" y="12852"/>
                  </a:cubicBezTo>
                  <a:cubicBezTo>
                    <a:pt x="1551" y="4061"/>
                    <a:pt x="12791" y="3333"/>
                    <a:pt x="19597" y="36"/>
                  </a:cubicBezTo>
                  <a:cubicBezTo>
                    <a:pt x="20487" y="-331"/>
                    <a:pt x="19301" y="2232"/>
                    <a:pt x="19004" y="333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97" name="Graphic 2"/>
            <p:cNvSpPr/>
            <p:nvPr/>
          </p:nvSpPr>
          <p:spPr>
            <a:xfrm>
              <a:off x="556355" y="346112"/>
              <a:ext cx="60719" cy="424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8234" h="21371" fill="norm" stroke="1" extrusionOk="0">
                  <a:moveTo>
                    <a:pt x="2066" y="16303"/>
                  </a:moveTo>
                  <a:cubicBezTo>
                    <a:pt x="-3069" y="7846"/>
                    <a:pt x="2669" y="8581"/>
                    <a:pt x="5282" y="6743"/>
                  </a:cubicBezTo>
                  <a:cubicBezTo>
                    <a:pt x="5575" y="6529"/>
                    <a:pt x="4679" y="6406"/>
                    <a:pt x="4387" y="6222"/>
                  </a:cubicBezTo>
                  <a:cubicBezTo>
                    <a:pt x="3327" y="5487"/>
                    <a:pt x="2231" y="4844"/>
                    <a:pt x="1225" y="3955"/>
                  </a:cubicBezTo>
                  <a:cubicBezTo>
                    <a:pt x="878" y="3649"/>
                    <a:pt x="2029" y="4752"/>
                    <a:pt x="2377" y="4415"/>
                  </a:cubicBezTo>
                  <a:cubicBezTo>
                    <a:pt x="3583" y="3312"/>
                    <a:pt x="4204" y="186"/>
                    <a:pt x="5575" y="3"/>
                  </a:cubicBezTo>
                  <a:cubicBezTo>
                    <a:pt x="6507" y="-89"/>
                    <a:pt x="7164" y="2270"/>
                    <a:pt x="7164" y="3802"/>
                  </a:cubicBezTo>
                  <a:cubicBezTo>
                    <a:pt x="7164" y="5701"/>
                    <a:pt x="5830" y="6988"/>
                    <a:pt x="5557" y="8857"/>
                  </a:cubicBezTo>
                  <a:cubicBezTo>
                    <a:pt x="5410" y="9838"/>
                    <a:pt x="6214" y="7050"/>
                    <a:pt x="6763" y="6590"/>
                  </a:cubicBezTo>
                  <a:cubicBezTo>
                    <a:pt x="6964" y="6437"/>
                    <a:pt x="6964" y="7509"/>
                    <a:pt x="7201" y="7540"/>
                  </a:cubicBezTo>
                  <a:cubicBezTo>
                    <a:pt x="7512" y="7540"/>
                    <a:pt x="7658" y="6774"/>
                    <a:pt x="7969" y="6682"/>
                  </a:cubicBezTo>
                  <a:cubicBezTo>
                    <a:pt x="8425" y="6529"/>
                    <a:pt x="8919" y="7264"/>
                    <a:pt x="9339" y="6927"/>
                  </a:cubicBezTo>
                  <a:cubicBezTo>
                    <a:pt x="9759" y="6621"/>
                    <a:pt x="9686" y="4721"/>
                    <a:pt x="10107" y="5028"/>
                  </a:cubicBezTo>
                  <a:cubicBezTo>
                    <a:pt x="10838" y="5579"/>
                    <a:pt x="10564" y="8183"/>
                    <a:pt x="11349" y="8490"/>
                  </a:cubicBezTo>
                  <a:cubicBezTo>
                    <a:pt x="13707" y="9409"/>
                    <a:pt x="18531" y="3495"/>
                    <a:pt x="18220" y="12748"/>
                  </a:cubicBezTo>
                  <a:cubicBezTo>
                    <a:pt x="18166" y="14005"/>
                    <a:pt x="16941" y="14066"/>
                    <a:pt x="16393" y="14924"/>
                  </a:cubicBezTo>
                  <a:cubicBezTo>
                    <a:pt x="15735" y="15996"/>
                    <a:pt x="15461" y="17804"/>
                    <a:pt x="14639" y="18539"/>
                  </a:cubicBezTo>
                  <a:cubicBezTo>
                    <a:pt x="14164" y="18938"/>
                    <a:pt x="13597" y="17651"/>
                    <a:pt x="13067" y="17865"/>
                  </a:cubicBezTo>
                  <a:cubicBezTo>
                    <a:pt x="10820" y="18662"/>
                    <a:pt x="8809" y="21052"/>
                    <a:pt x="6525" y="21358"/>
                  </a:cubicBezTo>
                  <a:cubicBezTo>
                    <a:pt x="5374" y="21511"/>
                    <a:pt x="4241" y="20316"/>
                    <a:pt x="3290" y="19213"/>
                  </a:cubicBezTo>
                  <a:cubicBezTo>
                    <a:pt x="2724" y="18601"/>
                    <a:pt x="2066" y="16303"/>
                    <a:pt x="2066" y="1630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198" name="Graphic 2"/>
            <p:cNvSpPr/>
            <p:nvPr/>
          </p:nvSpPr>
          <p:spPr>
            <a:xfrm>
              <a:off x="420727" y="204647"/>
              <a:ext cx="34706" cy="247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97" h="20044" fill="norm" stroke="1" extrusionOk="0">
                  <a:moveTo>
                    <a:pt x="11893" y="9245"/>
                  </a:moveTo>
                  <a:cubicBezTo>
                    <a:pt x="9593" y="11213"/>
                    <a:pt x="7256" y="13082"/>
                    <a:pt x="5029" y="15198"/>
                  </a:cubicBezTo>
                  <a:cubicBezTo>
                    <a:pt x="3555" y="16576"/>
                    <a:pt x="2225" y="21201"/>
                    <a:pt x="716" y="19774"/>
                  </a:cubicBezTo>
                  <a:cubicBezTo>
                    <a:pt x="-866" y="18249"/>
                    <a:pt x="536" y="14165"/>
                    <a:pt x="1470" y="11803"/>
                  </a:cubicBezTo>
                  <a:cubicBezTo>
                    <a:pt x="6251" y="-399"/>
                    <a:pt x="4238" y="7768"/>
                    <a:pt x="8730" y="5899"/>
                  </a:cubicBezTo>
                  <a:cubicBezTo>
                    <a:pt x="12396" y="4325"/>
                    <a:pt x="15810" y="1913"/>
                    <a:pt x="19404" y="143"/>
                  </a:cubicBezTo>
                  <a:cubicBezTo>
                    <a:pt x="19728" y="-5"/>
                    <a:pt x="20734" y="-104"/>
                    <a:pt x="20447" y="191"/>
                  </a:cubicBezTo>
                  <a:cubicBezTo>
                    <a:pt x="18829" y="1766"/>
                    <a:pt x="16781" y="2504"/>
                    <a:pt x="15199" y="4226"/>
                  </a:cubicBezTo>
                  <a:cubicBezTo>
                    <a:pt x="13906" y="5554"/>
                    <a:pt x="11893" y="9245"/>
                    <a:pt x="11893" y="924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201" name="Graphic 2"/>
            <p:cNvGrpSpPr/>
            <p:nvPr/>
          </p:nvGrpSpPr>
          <p:grpSpPr>
            <a:xfrm>
              <a:off x="415635" y="233219"/>
              <a:ext cx="8469" cy="12701"/>
              <a:chOff x="0" y="0"/>
              <a:chExt cx="8467" cy="12700"/>
            </a:xfrm>
          </p:grpSpPr>
          <p:sp>
            <p:nvSpPr>
              <p:cNvPr id="1199" name="Line"/>
              <p:cNvSpPr/>
              <p:nvPr/>
            </p:nvSpPr>
            <p:spPr>
              <a:xfrm flipV="1">
                <a:off x="0" y="0"/>
                <a:ext cx="8468" cy="12700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  <p:sp>
            <p:nvSpPr>
              <p:cNvPr id="1200" name="Line"/>
              <p:cNvSpPr/>
              <p:nvPr/>
            </p:nvSpPr>
            <p:spPr>
              <a:xfrm flipH="1">
                <a:off x="0" y="0"/>
                <a:ext cx="8468" cy="12700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</p:grpSp>
        <p:grpSp>
          <p:nvGrpSpPr>
            <p:cNvPr id="1204" name="Graphic 2"/>
            <p:cNvGrpSpPr/>
            <p:nvPr/>
          </p:nvGrpSpPr>
          <p:grpSpPr>
            <a:xfrm>
              <a:off x="411815" y="231485"/>
              <a:ext cx="12701" cy="12701"/>
              <a:chOff x="0" y="0"/>
              <a:chExt cx="12700" cy="12700"/>
            </a:xfrm>
          </p:grpSpPr>
          <p:sp>
            <p:nvSpPr>
              <p:cNvPr id="1202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0" y="21600"/>
                    </a:moveTo>
                    <a:cubicBezTo>
                      <a:pt x="7020" y="14400"/>
                      <a:pt x="21600" y="0"/>
                      <a:pt x="21600" y="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203" name="Line"/>
              <p:cNvSpPr/>
              <p:nvPr/>
            </p:nvSpPr>
            <p:spPr>
              <a:xfrm flipH="1">
                <a:off x="2318" y="-1"/>
                <a:ext cx="8064" cy="12701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</p:grpSp>
        <p:sp>
          <p:nvSpPr>
            <p:cNvPr id="1205" name="Graphic 2"/>
            <p:cNvSpPr/>
            <p:nvPr/>
          </p:nvSpPr>
          <p:spPr>
            <a:xfrm>
              <a:off x="611427" y="475781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207" h="20224" fill="norm" stroke="1" extrusionOk="0">
                  <a:moveTo>
                    <a:pt x="20207" y="0"/>
                  </a:moveTo>
                  <a:cubicBezTo>
                    <a:pt x="15069" y="6848"/>
                    <a:pt x="11984" y="16328"/>
                    <a:pt x="4784" y="20016"/>
                  </a:cubicBezTo>
                  <a:cubicBezTo>
                    <a:pt x="1692" y="21600"/>
                    <a:pt x="-1393" y="13696"/>
                    <a:pt x="669" y="11064"/>
                  </a:cubicBezTo>
                  <a:cubicBezTo>
                    <a:pt x="5292" y="4744"/>
                    <a:pt x="20207" y="0"/>
                    <a:pt x="20207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06" name="Graphic 2"/>
            <p:cNvSpPr/>
            <p:nvPr/>
          </p:nvSpPr>
          <p:spPr>
            <a:xfrm>
              <a:off x="766649" y="517291"/>
              <a:ext cx="14734" cy="129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73" h="20314" fill="norm" stroke="1" extrusionOk="0">
                  <a:moveTo>
                    <a:pt x="21173" y="0"/>
                  </a:moveTo>
                  <a:cubicBezTo>
                    <a:pt x="15751" y="6691"/>
                    <a:pt x="12691" y="17299"/>
                    <a:pt x="4995" y="20166"/>
                  </a:cubicBezTo>
                  <a:cubicBezTo>
                    <a:pt x="1147" y="21600"/>
                    <a:pt x="-427" y="12234"/>
                    <a:pt x="98" y="7838"/>
                  </a:cubicBezTo>
                  <a:cubicBezTo>
                    <a:pt x="361" y="5543"/>
                    <a:pt x="4471" y="7838"/>
                    <a:pt x="6481" y="7073"/>
                  </a:cubicBezTo>
                  <a:cubicBezTo>
                    <a:pt x="11467" y="5161"/>
                    <a:pt x="21173" y="0"/>
                    <a:pt x="21173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209" name="Graphic 2"/>
            <p:cNvGrpSpPr/>
            <p:nvPr/>
          </p:nvGrpSpPr>
          <p:grpSpPr>
            <a:xfrm>
              <a:off x="750266" y="526457"/>
              <a:ext cx="12701" cy="12701"/>
              <a:chOff x="0" y="0"/>
              <a:chExt cx="12700" cy="12699"/>
            </a:xfrm>
          </p:grpSpPr>
          <p:sp>
            <p:nvSpPr>
              <p:cNvPr id="1207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0" y="0"/>
                    </a:moveTo>
                    <a:cubicBezTo>
                      <a:pt x="10800" y="7422"/>
                      <a:pt x="21600" y="21600"/>
                      <a:pt x="21600" y="2160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208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21600" y="21600"/>
                    </a:moveTo>
                    <a:cubicBezTo>
                      <a:pt x="21600" y="21600"/>
                      <a:pt x="10800" y="7422"/>
                      <a:pt x="0" y="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1210" name="Graphic 2"/>
            <p:cNvSpPr/>
            <p:nvPr/>
          </p:nvSpPr>
          <p:spPr>
            <a:xfrm>
              <a:off x="738470" y="528916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610" h="18013" fill="norm" stroke="1" extrusionOk="0">
                  <a:moveTo>
                    <a:pt x="0" y="18013"/>
                  </a:moveTo>
                  <a:cubicBezTo>
                    <a:pt x="6618" y="13414"/>
                    <a:pt x="18114" y="13414"/>
                    <a:pt x="19511" y="3762"/>
                  </a:cubicBezTo>
                  <a:cubicBezTo>
                    <a:pt x="20902" y="-3587"/>
                    <a:pt x="7317" y="1466"/>
                    <a:pt x="2090" y="5144"/>
                  </a:cubicBezTo>
                  <a:cubicBezTo>
                    <a:pt x="-698" y="7440"/>
                    <a:pt x="699" y="13874"/>
                    <a:pt x="0" y="1801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11" name="Graphic 2"/>
            <p:cNvSpPr/>
            <p:nvPr/>
          </p:nvSpPr>
          <p:spPr>
            <a:xfrm>
              <a:off x="609490" y="470679"/>
              <a:ext cx="70140" cy="1239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285" h="21495" fill="norm" stroke="1" extrusionOk="0">
                  <a:moveTo>
                    <a:pt x="8347" y="0"/>
                  </a:moveTo>
                  <a:cubicBezTo>
                    <a:pt x="9585" y="338"/>
                    <a:pt x="11442" y="264"/>
                    <a:pt x="12094" y="1013"/>
                  </a:cubicBezTo>
                  <a:cubicBezTo>
                    <a:pt x="13031" y="2100"/>
                    <a:pt x="7025" y="2332"/>
                    <a:pt x="8765" y="2891"/>
                  </a:cubicBezTo>
                  <a:cubicBezTo>
                    <a:pt x="10421" y="3419"/>
                    <a:pt x="13199" y="2490"/>
                    <a:pt x="14269" y="3450"/>
                  </a:cubicBezTo>
                  <a:cubicBezTo>
                    <a:pt x="16846" y="5740"/>
                    <a:pt x="8146" y="5318"/>
                    <a:pt x="8564" y="6658"/>
                  </a:cubicBezTo>
                  <a:cubicBezTo>
                    <a:pt x="8648" y="6985"/>
                    <a:pt x="9601" y="6806"/>
                    <a:pt x="10070" y="6964"/>
                  </a:cubicBezTo>
                  <a:cubicBezTo>
                    <a:pt x="11074" y="7302"/>
                    <a:pt x="12128" y="7650"/>
                    <a:pt x="12948" y="8146"/>
                  </a:cubicBezTo>
                  <a:cubicBezTo>
                    <a:pt x="13148" y="8262"/>
                    <a:pt x="12780" y="8494"/>
                    <a:pt x="12864" y="8653"/>
                  </a:cubicBezTo>
                  <a:cubicBezTo>
                    <a:pt x="13383" y="9528"/>
                    <a:pt x="14203" y="10330"/>
                    <a:pt x="14738" y="11217"/>
                  </a:cubicBezTo>
                  <a:cubicBezTo>
                    <a:pt x="15089" y="11808"/>
                    <a:pt x="15273" y="12441"/>
                    <a:pt x="15524" y="13053"/>
                  </a:cubicBezTo>
                  <a:cubicBezTo>
                    <a:pt x="15809" y="13770"/>
                    <a:pt x="15658" y="14615"/>
                    <a:pt x="16361" y="15216"/>
                  </a:cubicBezTo>
                  <a:cubicBezTo>
                    <a:pt x="17164" y="15881"/>
                    <a:pt x="19824" y="15047"/>
                    <a:pt x="19188" y="16662"/>
                  </a:cubicBezTo>
                  <a:cubicBezTo>
                    <a:pt x="18101" y="19458"/>
                    <a:pt x="17314" y="17253"/>
                    <a:pt x="14905" y="19131"/>
                  </a:cubicBezTo>
                  <a:cubicBezTo>
                    <a:pt x="14269" y="19637"/>
                    <a:pt x="14520" y="20429"/>
                    <a:pt x="14018" y="20988"/>
                  </a:cubicBezTo>
                  <a:cubicBezTo>
                    <a:pt x="13918" y="21104"/>
                    <a:pt x="13634" y="20851"/>
                    <a:pt x="13433" y="20809"/>
                  </a:cubicBezTo>
                  <a:cubicBezTo>
                    <a:pt x="12161" y="20577"/>
                    <a:pt x="10923" y="20123"/>
                    <a:pt x="9618" y="20165"/>
                  </a:cubicBezTo>
                  <a:cubicBezTo>
                    <a:pt x="8530" y="20197"/>
                    <a:pt x="7761" y="20999"/>
                    <a:pt x="6673" y="21030"/>
                  </a:cubicBezTo>
                  <a:cubicBezTo>
                    <a:pt x="5753" y="21062"/>
                    <a:pt x="5034" y="20228"/>
                    <a:pt x="4114" y="20344"/>
                  </a:cubicBezTo>
                  <a:cubicBezTo>
                    <a:pt x="3461" y="20429"/>
                    <a:pt x="3846" y="21315"/>
                    <a:pt x="3227" y="21473"/>
                  </a:cubicBezTo>
                  <a:cubicBezTo>
                    <a:pt x="2758" y="21600"/>
                    <a:pt x="2340" y="21125"/>
                    <a:pt x="1922" y="20935"/>
                  </a:cubicBezTo>
                  <a:cubicBezTo>
                    <a:pt x="316" y="20239"/>
                    <a:pt x="-1776" y="19732"/>
                    <a:pt x="2675" y="18804"/>
                  </a:cubicBezTo>
                  <a:cubicBezTo>
                    <a:pt x="3679" y="18593"/>
                    <a:pt x="4816" y="19215"/>
                    <a:pt x="5837" y="19015"/>
                  </a:cubicBezTo>
                  <a:cubicBezTo>
                    <a:pt x="6740" y="18835"/>
                    <a:pt x="8430" y="18266"/>
                    <a:pt x="7895" y="17770"/>
                  </a:cubicBezTo>
                  <a:cubicBezTo>
                    <a:pt x="7343" y="17274"/>
                    <a:pt x="6238" y="18561"/>
                    <a:pt x="5285" y="18519"/>
                  </a:cubicBezTo>
                  <a:cubicBezTo>
                    <a:pt x="4331" y="18466"/>
                    <a:pt x="3712" y="17833"/>
                    <a:pt x="2875" y="17527"/>
                  </a:cubicBezTo>
                  <a:cubicBezTo>
                    <a:pt x="2106" y="17242"/>
                    <a:pt x="215" y="17284"/>
                    <a:pt x="483" y="16746"/>
                  </a:cubicBezTo>
                  <a:cubicBezTo>
                    <a:pt x="801" y="16081"/>
                    <a:pt x="2624" y="16377"/>
                    <a:pt x="3595" y="16050"/>
                  </a:cubicBezTo>
                  <a:cubicBezTo>
                    <a:pt x="6824" y="14942"/>
                    <a:pt x="2373" y="15638"/>
                    <a:pt x="2976" y="14382"/>
                  </a:cubicBezTo>
                  <a:cubicBezTo>
                    <a:pt x="3946" y="12356"/>
                    <a:pt x="6774" y="13897"/>
                    <a:pt x="8347" y="13612"/>
                  </a:cubicBezTo>
                  <a:cubicBezTo>
                    <a:pt x="8748" y="13538"/>
                    <a:pt x="7744" y="13232"/>
                    <a:pt x="7627" y="12979"/>
                  </a:cubicBezTo>
                  <a:cubicBezTo>
                    <a:pt x="7175" y="11913"/>
                    <a:pt x="7042" y="10795"/>
                    <a:pt x="6673" y="9708"/>
                  </a:cubicBezTo>
                  <a:cubicBezTo>
                    <a:pt x="6456" y="9054"/>
                    <a:pt x="5987" y="8431"/>
                    <a:pt x="5853" y="7766"/>
                  </a:cubicBezTo>
                  <a:cubicBezTo>
                    <a:pt x="5736" y="7101"/>
                    <a:pt x="6456" y="6342"/>
                    <a:pt x="5937" y="5751"/>
                  </a:cubicBezTo>
                  <a:cubicBezTo>
                    <a:pt x="5670" y="5445"/>
                    <a:pt x="4866" y="5983"/>
                    <a:pt x="4498" y="6247"/>
                  </a:cubicBezTo>
                  <a:cubicBezTo>
                    <a:pt x="3812" y="6743"/>
                    <a:pt x="3160" y="7302"/>
                    <a:pt x="2875" y="7935"/>
                  </a:cubicBezTo>
                  <a:cubicBezTo>
                    <a:pt x="2658" y="8431"/>
                    <a:pt x="3963" y="7165"/>
                    <a:pt x="4298" y="6711"/>
                  </a:cubicBezTo>
                  <a:cubicBezTo>
                    <a:pt x="4365" y="6616"/>
                    <a:pt x="3812" y="6764"/>
                    <a:pt x="3796" y="6658"/>
                  </a:cubicBezTo>
                  <a:cubicBezTo>
                    <a:pt x="3712" y="5835"/>
                    <a:pt x="5954" y="5476"/>
                    <a:pt x="6088" y="4664"/>
                  </a:cubicBezTo>
                  <a:cubicBezTo>
                    <a:pt x="6155" y="4295"/>
                    <a:pt x="4565" y="5403"/>
                    <a:pt x="4431" y="5044"/>
                  </a:cubicBezTo>
                  <a:cubicBezTo>
                    <a:pt x="4247" y="4506"/>
                    <a:pt x="5352" y="4094"/>
                    <a:pt x="5703" y="3598"/>
                  </a:cubicBezTo>
                  <a:cubicBezTo>
                    <a:pt x="5870" y="3355"/>
                    <a:pt x="6021" y="3092"/>
                    <a:pt x="6021" y="2828"/>
                  </a:cubicBezTo>
                  <a:cubicBezTo>
                    <a:pt x="6021" y="2437"/>
                    <a:pt x="5285" y="1994"/>
                    <a:pt x="5670" y="1688"/>
                  </a:cubicBezTo>
                  <a:cubicBezTo>
                    <a:pt x="6021" y="1425"/>
                    <a:pt x="6908" y="2100"/>
                    <a:pt x="7276" y="1847"/>
                  </a:cubicBezTo>
                  <a:cubicBezTo>
                    <a:pt x="8045" y="1403"/>
                    <a:pt x="8347" y="0"/>
                    <a:pt x="8347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12" name="Graphic 2"/>
            <p:cNvSpPr/>
            <p:nvPr/>
          </p:nvSpPr>
          <p:spPr>
            <a:xfrm>
              <a:off x="566146" y="515830"/>
              <a:ext cx="53126" cy="455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8203" h="18807" fill="norm" stroke="1" extrusionOk="0">
                  <a:moveTo>
                    <a:pt x="15535" y="7234"/>
                  </a:moveTo>
                  <a:cubicBezTo>
                    <a:pt x="15327" y="7535"/>
                    <a:pt x="14931" y="7761"/>
                    <a:pt x="14910" y="8138"/>
                  </a:cubicBezTo>
                  <a:cubicBezTo>
                    <a:pt x="14868" y="8916"/>
                    <a:pt x="15494" y="9670"/>
                    <a:pt x="15327" y="10424"/>
                  </a:cubicBezTo>
                  <a:cubicBezTo>
                    <a:pt x="14701" y="13262"/>
                    <a:pt x="13951" y="16175"/>
                    <a:pt x="12595" y="18611"/>
                  </a:cubicBezTo>
                  <a:cubicBezTo>
                    <a:pt x="12262" y="19164"/>
                    <a:pt x="11490" y="18385"/>
                    <a:pt x="10948" y="18235"/>
                  </a:cubicBezTo>
                  <a:cubicBezTo>
                    <a:pt x="7342" y="17355"/>
                    <a:pt x="3714" y="16602"/>
                    <a:pt x="149" y="15522"/>
                  </a:cubicBezTo>
                  <a:cubicBezTo>
                    <a:pt x="-602" y="15296"/>
                    <a:pt x="1691" y="15924"/>
                    <a:pt x="2442" y="15723"/>
                  </a:cubicBezTo>
                  <a:cubicBezTo>
                    <a:pt x="3714" y="15396"/>
                    <a:pt x="6153" y="15572"/>
                    <a:pt x="6091" y="13990"/>
                  </a:cubicBezTo>
                  <a:cubicBezTo>
                    <a:pt x="6007" y="12483"/>
                    <a:pt x="2192" y="15145"/>
                    <a:pt x="2359" y="13663"/>
                  </a:cubicBezTo>
                  <a:cubicBezTo>
                    <a:pt x="2546" y="11755"/>
                    <a:pt x="6195" y="12483"/>
                    <a:pt x="6445" y="10574"/>
                  </a:cubicBezTo>
                  <a:cubicBezTo>
                    <a:pt x="7988" y="-2185"/>
                    <a:pt x="-3250" y="19415"/>
                    <a:pt x="4339" y="4421"/>
                  </a:cubicBezTo>
                  <a:cubicBezTo>
                    <a:pt x="5820" y="1507"/>
                    <a:pt x="7050" y="5199"/>
                    <a:pt x="9093" y="4998"/>
                  </a:cubicBezTo>
                  <a:cubicBezTo>
                    <a:pt x="9093" y="4998"/>
                    <a:pt x="14514" y="-929"/>
                    <a:pt x="16494" y="126"/>
                  </a:cubicBezTo>
                  <a:cubicBezTo>
                    <a:pt x="17391" y="603"/>
                    <a:pt x="18350" y="1884"/>
                    <a:pt x="18183" y="3064"/>
                  </a:cubicBezTo>
                  <a:cubicBezTo>
                    <a:pt x="17954" y="4823"/>
                    <a:pt x="15535" y="7234"/>
                    <a:pt x="15535" y="723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215" name="Graphic 2"/>
            <p:cNvGrpSpPr/>
            <p:nvPr/>
          </p:nvGrpSpPr>
          <p:grpSpPr>
            <a:xfrm>
              <a:off x="618008" y="539419"/>
              <a:ext cx="12701" cy="12701"/>
              <a:chOff x="0" y="0"/>
              <a:chExt cx="12700" cy="12700"/>
            </a:xfrm>
          </p:grpSpPr>
          <p:sp>
            <p:nvSpPr>
              <p:cNvPr id="1213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21600" y="0"/>
                    </a:moveTo>
                    <a:cubicBezTo>
                      <a:pt x="14698" y="8117"/>
                      <a:pt x="0" y="21600"/>
                      <a:pt x="0" y="2160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214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0" y="21600"/>
                    </a:moveTo>
                    <a:cubicBezTo>
                      <a:pt x="0" y="21600"/>
                      <a:pt x="14698" y="8117"/>
                      <a:pt x="21600" y="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1216" name="Graphic 2"/>
            <p:cNvSpPr/>
            <p:nvPr/>
          </p:nvSpPr>
          <p:spPr>
            <a:xfrm>
              <a:off x="705701" y="559056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7436" h="19479" fill="norm" stroke="1" extrusionOk="0">
                  <a:moveTo>
                    <a:pt x="17436" y="0"/>
                  </a:moveTo>
                  <a:cubicBezTo>
                    <a:pt x="12899" y="6396"/>
                    <a:pt x="14845" y="15928"/>
                    <a:pt x="4043" y="19187"/>
                  </a:cubicBezTo>
                  <a:cubicBezTo>
                    <a:pt x="-4164" y="21600"/>
                    <a:pt x="2101" y="8448"/>
                    <a:pt x="5555" y="3621"/>
                  </a:cubicBezTo>
                  <a:cubicBezTo>
                    <a:pt x="7284" y="1327"/>
                    <a:pt x="17436" y="0"/>
                    <a:pt x="17436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17" name="Graphic 2"/>
            <p:cNvSpPr/>
            <p:nvPr/>
          </p:nvSpPr>
          <p:spPr>
            <a:xfrm>
              <a:off x="261056" y="406656"/>
              <a:ext cx="43867" cy="644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301" h="21315" fill="norm" stroke="1" extrusionOk="0">
                  <a:moveTo>
                    <a:pt x="20301" y="626"/>
                  </a:moveTo>
                  <a:cubicBezTo>
                    <a:pt x="18498" y="1773"/>
                    <a:pt x="10557" y="5191"/>
                    <a:pt x="10107" y="5654"/>
                  </a:cubicBezTo>
                  <a:cubicBezTo>
                    <a:pt x="9037" y="6720"/>
                    <a:pt x="8811" y="8289"/>
                    <a:pt x="9318" y="9536"/>
                  </a:cubicBezTo>
                  <a:cubicBezTo>
                    <a:pt x="9712" y="10481"/>
                    <a:pt x="12444" y="10481"/>
                    <a:pt x="12500" y="11466"/>
                  </a:cubicBezTo>
                  <a:cubicBezTo>
                    <a:pt x="12557" y="12231"/>
                    <a:pt x="10247" y="11667"/>
                    <a:pt x="9487" y="12190"/>
                  </a:cubicBezTo>
                  <a:cubicBezTo>
                    <a:pt x="9064" y="12472"/>
                    <a:pt x="10135" y="13096"/>
                    <a:pt x="9769" y="13417"/>
                  </a:cubicBezTo>
                  <a:cubicBezTo>
                    <a:pt x="9374" y="13759"/>
                    <a:pt x="7854" y="13115"/>
                    <a:pt x="7938" y="13558"/>
                  </a:cubicBezTo>
                  <a:cubicBezTo>
                    <a:pt x="8051" y="14201"/>
                    <a:pt x="10275" y="14121"/>
                    <a:pt x="10050" y="14744"/>
                  </a:cubicBezTo>
                  <a:cubicBezTo>
                    <a:pt x="9177" y="16836"/>
                    <a:pt x="1827" y="8872"/>
                    <a:pt x="4925" y="17339"/>
                  </a:cubicBezTo>
                  <a:cubicBezTo>
                    <a:pt x="5235" y="18164"/>
                    <a:pt x="7290" y="16152"/>
                    <a:pt x="8360" y="16555"/>
                  </a:cubicBezTo>
                  <a:cubicBezTo>
                    <a:pt x="9234" y="16896"/>
                    <a:pt x="6530" y="17178"/>
                    <a:pt x="5770" y="17641"/>
                  </a:cubicBezTo>
                  <a:cubicBezTo>
                    <a:pt x="5432" y="17862"/>
                    <a:pt x="5460" y="18244"/>
                    <a:pt x="5178" y="18485"/>
                  </a:cubicBezTo>
                  <a:cubicBezTo>
                    <a:pt x="4249" y="19451"/>
                    <a:pt x="3489" y="20577"/>
                    <a:pt x="2165" y="21281"/>
                  </a:cubicBezTo>
                  <a:cubicBezTo>
                    <a:pt x="1799" y="21482"/>
                    <a:pt x="1320" y="20738"/>
                    <a:pt x="1517" y="20456"/>
                  </a:cubicBezTo>
                  <a:cubicBezTo>
                    <a:pt x="1968" y="19692"/>
                    <a:pt x="3207" y="19310"/>
                    <a:pt x="3798" y="18586"/>
                  </a:cubicBezTo>
                  <a:cubicBezTo>
                    <a:pt x="4700" y="17500"/>
                    <a:pt x="5854" y="16374"/>
                    <a:pt x="5854" y="15107"/>
                  </a:cubicBezTo>
                  <a:cubicBezTo>
                    <a:pt x="5882" y="14463"/>
                    <a:pt x="4672" y="16173"/>
                    <a:pt x="3855" y="16454"/>
                  </a:cubicBezTo>
                  <a:cubicBezTo>
                    <a:pt x="2785" y="16816"/>
                    <a:pt x="1517" y="17218"/>
                    <a:pt x="419" y="16957"/>
                  </a:cubicBezTo>
                  <a:cubicBezTo>
                    <a:pt x="-173" y="16816"/>
                    <a:pt x="-60" y="16012"/>
                    <a:pt x="278" y="15650"/>
                  </a:cubicBezTo>
                  <a:cubicBezTo>
                    <a:pt x="1376" y="14463"/>
                    <a:pt x="3798" y="13980"/>
                    <a:pt x="4446" y="12633"/>
                  </a:cubicBezTo>
                  <a:cubicBezTo>
                    <a:pt x="4728" y="12010"/>
                    <a:pt x="2250" y="13015"/>
                    <a:pt x="1742" y="12492"/>
                  </a:cubicBezTo>
                  <a:cubicBezTo>
                    <a:pt x="-1299" y="9435"/>
                    <a:pt x="3207" y="9033"/>
                    <a:pt x="4531" y="6961"/>
                  </a:cubicBezTo>
                  <a:cubicBezTo>
                    <a:pt x="4840" y="6479"/>
                    <a:pt x="3714" y="5936"/>
                    <a:pt x="3939" y="5433"/>
                  </a:cubicBezTo>
                  <a:cubicBezTo>
                    <a:pt x="4080" y="5131"/>
                    <a:pt x="5094" y="5051"/>
                    <a:pt x="5263" y="5332"/>
                  </a:cubicBezTo>
                  <a:cubicBezTo>
                    <a:pt x="5460" y="5634"/>
                    <a:pt x="3939" y="6257"/>
                    <a:pt x="4390" y="6137"/>
                  </a:cubicBezTo>
                  <a:cubicBezTo>
                    <a:pt x="6614" y="5433"/>
                    <a:pt x="12275" y="2677"/>
                    <a:pt x="14556" y="1692"/>
                  </a:cubicBezTo>
                  <a:cubicBezTo>
                    <a:pt x="15767" y="1169"/>
                    <a:pt x="16696" y="264"/>
                    <a:pt x="18048" y="23"/>
                  </a:cubicBezTo>
                  <a:cubicBezTo>
                    <a:pt x="18780" y="-118"/>
                    <a:pt x="19512" y="425"/>
                    <a:pt x="20301" y="62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18" name="Graphic 2"/>
            <p:cNvSpPr/>
            <p:nvPr/>
          </p:nvSpPr>
          <p:spPr>
            <a:xfrm>
              <a:off x="240705" y="434389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69" h="20144" fill="norm" stroke="1" extrusionOk="0">
                  <a:moveTo>
                    <a:pt x="20169" y="0"/>
                  </a:moveTo>
                  <a:cubicBezTo>
                    <a:pt x="13591" y="4258"/>
                    <a:pt x="4490" y="6335"/>
                    <a:pt x="324" y="12670"/>
                  </a:cubicBezTo>
                  <a:cubicBezTo>
                    <a:pt x="-1431" y="15369"/>
                    <a:pt x="4380" y="21600"/>
                    <a:pt x="7230" y="19834"/>
                  </a:cubicBezTo>
                  <a:cubicBezTo>
                    <a:pt x="14028" y="15473"/>
                    <a:pt x="20169" y="0"/>
                    <a:pt x="20169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19" name="Graphic 2"/>
            <p:cNvSpPr/>
            <p:nvPr/>
          </p:nvSpPr>
          <p:spPr>
            <a:xfrm>
              <a:off x="1007990" y="635010"/>
              <a:ext cx="15270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299" h="20314" fill="norm" stroke="1" extrusionOk="0">
                  <a:moveTo>
                    <a:pt x="0" y="0"/>
                  </a:moveTo>
                  <a:cubicBezTo>
                    <a:pt x="6634" y="6704"/>
                    <a:pt x="13429" y="12661"/>
                    <a:pt x="19982" y="19862"/>
                  </a:cubicBezTo>
                  <a:cubicBezTo>
                    <a:pt x="21600" y="21600"/>
                    <a:pt x="16584" y="17875"/>
                    <a:pt x="14966" y="16386"/>
                  </a:cubicBezTo>
                  <a:cubicBezTo>
                    <a:pt x="10031" y="11420"/>
                    <a:pt x="0" y="0"/>
                    <a:pt x="0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222" name="Graphic 2"/>
            <p:cNvGrpSpPr/>
            <p:nvPr/>
          </p:nvGrpSpPr>
          <p:grpSpPr>
            <a:xfrm>
              <a:off x="806949" y="687834"/>
              <a:ext cx="12701" cy="12701"/>
              <a:chOff x="0" y="0"/>
              <a:chExt cx="12700" cy="12700"/>
            </a:xfrm>
          </p:grpSpPr>
          <p:sp>
            <p:nvSpPr>
              <p:cNvPr id="1220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0" y="0"/>
                    </a:moveTo>
                    <a:cubicBezTo>
                      <a:pt x="7275" y="7046"/>
                      <a:pt x="21600" y="21600"/>
                      <a:pt x="21600" y="2160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221" name="Line"/>
              <p:cNvSpPr/>
              <p:nvPr/>
            </p:nvSpPr>
            <p:spPr>
              <a:xfrm flipH="1" flipV="1">
                <a:off x="-1" y="201"/>
                <a:ext cx="12702" cy="12298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</p:grpSp>
        <p:sp>
          <p:nvSpPr>
            <p:cNvPr id="1223" name="Graphic 2"/>
            <p:cNvSpPr/>
            <p:nvPr/>
          </p:nvSpPr>
          <p:spPr>
            <a:xfrm>
              <a:off x="737255" y="719132"/>
              <a:ext cx="12701" cy="201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11" h="19729" fill="norm" stroke="1" extrusionOk="0">
                  <a:moveTo>
                    <a:pt x="20711" y="0"/>
                  </a:moveTo>
                  <a:cubicBezTo>
                    <a:pt x="15044" y="6504"/>
                    <a:pt x="13225" y="14560"/>
                    <a:pt x="3603" y="19392"/>
                  </a:cubicBezTo>
                  <a:cubicBezTo>
                    <a:pt x="-889" y="21600"/>
                    <a:pt x="-889" y="12351"/>
                    <a:pt x="1998" y="9427"/>
                  </a:cubicBezTo>
                  <a:cubicBezTo>
                    <a:pt x="4778" y="6504"/>
                    <a:pt x="13332" y="7160"/>
                    <a:pt x="17717" y="4953"/>
                  </a:cubicBezTo>
                  <a:cubicBezTo>
                    <a:pt x="20070" y="3760"/>
                    <a:pt x="20711" y="0"/>
                    <a:pt x="20711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24" name="Graphic 2"/>
            <p:cNvSpPr/>
            <p:nvPr/>
          </p:nvSpPr>
          <p:spPr>
            <a:xfrm>
              <a:off x="735052" y="747063"/>
              <a:ext cx="18632" cy="3787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32" h="21372" fill="norm" stroke="1" extrusionOk="0">
                  <a:moveTo>
                    <a:pt x="13027" y="0"/>
                  </a:moveTo>
                  <a:cubicBezTo>
                    <a:pt x="15599" y="2198"/>
                    <a:pt x="19459" y="4086"/>
                    <a:pt x="20678" y="6525"/>
                  </a:cubicBezTo>
                  <a:cubicBezTo>
                    <a:pt x="21152" y="7486"/>
                    <a:pt x="18376" y="8139"/>
                    <a:pt x="17699" y="9066"/>
                  </a:cubicBezTo>
                  <a:cubicBezTo>
                    <a:pt x="16751" y="10336"/>
                    <a:pt x="19256" y="9684"/>
                    <a:pt x="19256" y="10748"/>
                  </a:cubicBezTo>
                  <a:cubicBezTo>
                    <a:pt x="18918" y="16449"/>
                    <a:pt x="19866" y="19643"/>
                    <a:pt x="6729" y="21325"/>
                  </a:cubicBezTo>
                  <a:cubicBezTo>
                    <a:pt x="4427" y="21600"/>
                    <a:pt x="2057" y="20604"/>
                    <a:pt x="94" y="19883"/>
                  </a:cubicBezTo>
                  <a:cubicBezTo>
                    <a:pt x="-448" y="19711"/>
                    <a:pt x="1515" y="19746"/>
                    <a:pt x="1719" y="19436"/>
                  </a:cubicBezTo>
                  <a:cubicBezTo>
                    <a:pt x="5917" y="13049"/>
                    <a:pt x="13027" y="0"/>
                    <a:pt x="13027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25" name="Graphic 2"/>
            <p:cNvSpPr/>
            <p:nvPr/>
          </p:nvSpPr>
          <p:spPr>
            <a:xfrm>
              <a:off x="948147" y="757793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324" h="19240" fill="norm" stroke="1" extrusionOk="0">
                  <a:moveTo>
                    <a:pt x="9864" y="1986"/>
                  </a:moveTo>
                  <a:cubicBezTo>
                    <a:pt x="11063" y="7662"/>
                    <a:pt x="21143" y="20109"/>
                    <a:pt x="13464" y="19192"/>
                  </a:cubicBezTo>
                  <a:cubicBezTo>
                    <a:pt x="4343" y="18277"/>
                    <a:pt x="1464" y="7846"/>
                    <a:pt x="24" y="888"/>
                  </a:cubicBezTo>
                  <a:cubicBezTo>
                    <a:pt x="-457" y="-1491"/>
                    <a:pt x="6504" y="1622"/>
                    <a:pt x="9864" y="198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26" name="Graphic 2"/>
            <p:cNvSpPr/>
            <p:nvPr/>
          </p:nvSpPr>
          <p:spPr>
            <a:xfrm>
              <a:off x="785505" y="793796"/>
              <a:ext cx="40299" cy="268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895" h="18350" fill="norm" stroke="1" extrusionOk="0">
                  <a:moveTo>
                    <a:pt x="19895" y="0"/>
                  </a:moveTo>
                  <a:cubicBezTo>
                    <a:pt x="18904" y="2872"/>
                    <a:pt x="17162" y="5451"/>
                    <a:pt x="16861" y="8615"/>
                  </a:cubicBezTo>
                  <a:cubicBezTo>
                    <a:pt x="16681" y="10737"/>
                    <a:pt x="21157" y="15482"/>
                    <a:pt x="17131" y="17729"/>
                  </a:cubicBezTo>
                  <a:cubicBezTo>
                    <a:pt x="12955" y="20060"/>
                    <a:pt x="13887" y="15190"/>
                    <a:pt x="11754" y="13484"/>
                  </a:cubicBezTo>
                  <a:cubicBezTo>
                    <a:pt x="10823" y="12777"/>
                    <a:pt x="9561" y="13318"/>
                    <a:pt x="8569" y="12735"/>
                  </a:cubicBezTo>
                  <a:cubicBezTo>
                    <a:pt x="7218" y="11861"/>
                    <a:pt x="6136" y="10279"/>
                    <a:pt x="4844" y="9239"/>
                  </a:cubicBezTo>
                  <a:cubicBezTo>
                    <a:pt x="3312" y="7990"/>
                    <a:pt x="939" y="8115"/>
                    <a:pt x="128" y="5910"/>
                  </a:cubicBezTo>
                  <a:cubicBezTo>
                    <a:pt x="-443" y="4411"/>
                    <a:pt x="1029" y="2538"/>
                    <a:pt x="2051" y="1664"/>
                  </a:cubicBezTo>
                  <a:cubicBezTo>
                    <a:pt x="5836" y="-1540"/>
                    <a:pt x="5565" y="2705"/>
                    <a:pt x="8510" y="3828"/>
                  </a:cubicBezTo>
                  <a:cubicBezTo>
                    <a:pt x="9050" y="4037"/>
                    <a:pt x="9501" y="3079"/>
                    <a:pt x="10042" y="2830"/>
                  </a:cubicBezTo>
                  <a:cubicBezTo>
                    <a:pt x="11844" y="2122"/>
                    <a:pt x="13737" y="1623"/>
                    <a:pt x="15569" y="1082"/>
                  </a:cubicBezTo>
                  <a:cubicBezTo>
                    <a:pt x="17011" y="624"/>
                    <a:pt x="19895" y="0"/>
                    <a:pt x="19895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27" name="Graphic 2"/>
            <p:cNvSpPr/>
            <p:nvPr/>
          </p:nvSpPr>
          <p:spPr>
            <a:xfrm>
              <a:off x="1035024" y="795987"/>
              <a:ext cx="24386" cy="236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58" h="15581" fill="norm" stroke="1" extrusionOk="0">
                  <a:moveTo>
                    <a:pt x="20858" y="0"/>
                  </a:moveTo>
                  <a:cubicBezTo>
                    <a:pt x="20026" y="2730"/>
                    <a:pt x="20129" y="5741"/>
                    <a:pt x="18256" y="8190"/>
                  </a:cubicBezTo>
                  <a:cubicBezTo>
                    <a:pt x="17527" y="9154"/>
                    <a:pt x="15185" y="8391"/>
                    <a:pt x="14092" y="9114"/>
                  </a:cubicBezTo>
                  <a:cubicBezTo>
                    <a:pt x="11334" y="10880"/>
                    <a:pt x="6285" y="21600"/>
                    <a:pt x="91" y="10880"/>
                  </a:cubicBezTo>
                  <a:cubicBezTo>
                    <a:pt x="-742" y="9395"/>
                    <a:pt x="4359" y="9997"/>
                    <a:pt x="5764" y="8792"/>
                  </a:cubicBezTo>
                  <a:cubicBezTo>
                    <a:pt x="6545" y="8150"/>
                    <a:pt x="4619" y="6705"/>
                    <a:pt x="5608" y="6183"/>
                  </a:cubicBezTo>
                  <a:cubicBezTo>
                    <a:pt x="8210" y="4858"/>
                    <a:pt x="11906" y="5340"/>
                    <a:pt x="14664" y="4215"/>
                  </a:cubicBezTo>
                  <a:cubicBezTo>
                    <a:pt x="17059" y="3252"/>
                    <a:pt x="20858" y="0"/>
                    <a:pt x="20858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28" name="Graphic 2"/>
            <p:cNvSpPr/>
            <p:nvPr/>
          </p:nvSpPr>
          <p:spPr>
            <a:xfrm>
              <a:off x="1288087" y="813565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7988" h="19113" fill="norm" stroke="1" extrusionOk="0">
                  <a:moveTo>
                    <a:pt x="17988" y="0"/>
                  </a:moveTo>
                  <a:cubicBezTo>
                    <a:pt x="12587" y="6186"/>
                    <a:pt x="10682" y="14197"/>
                    <a:pt x="1945" y="18660"/>
                  </a:cubicBezTo>
                  <a:cubicBezTo>
                    <a:pt x="-3612" y="21600"/>
                    <a:pt x="4169" y="9431"/>
                    <a:pt x="7505" y="5375"/>
                  </a:cubicBezTo>
                  <a:cubicBezTo>
                    <a:pt x="9729" y="2840"/>
                    <a:pt x="17988" y="0"/>
                    <a:pt x="17988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29" name="Graphic 2"/>
            <p:cNvSpPr/>
            <p:nvPr/>
          </p:nvSpPr>
          <p:spPr>
            <a:xfrm>
              <a:off x="1422934" y="630188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0547" h="15771" fill="norm" stroke="1" extrusionOk="0">
                  <a:moveTo>
                    <a:pt x="2113" y="156"/>
                  </a:moveTo>
                  <a:cubicBezTo>
                    <a:pt x="-6638" y="-2035"/>
                    <a:pt x="14962" y="19565"/>
                    <a:pt x="9713" y="15182"/>
                  </a:cubicBezTo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232" name="Graphic 2"/>
            <p:cNvGrpSpPr/>
            <p:nvPr/>
          </p:nvGrpSpPr>
          <p:grpSpPr>
            <a:xfrm>
              <a:off x="1179263" y="1020412"/>
              <a:ext cx="12701" cy="12701"/>
              <a:chOff x="0" y="0"/>
              <a:chExt cx="12700" cy="12699"/>
            </a:xfrm>
          </p:grpSpPr>
          <p:sp>
            <p:nvSpPr>
              <p:cNvPr id="1230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21600" y="0"/>
                    </a:moveTo>
                    <a:cubicBezTo>
                      <a:pt x="10844" y="7204"/>
                      <a:pt x="0" y="21600"/>
                      <a:pt x="0" y="2160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231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0" y="21600"/>
                    </a:moveTo>
                    <a:cubicBezTo>
                      <a:pt x="0" y="21600"/>
                      <a:pt x="10844" y="7204"/>
                      <a:pt x="21600" y="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1233" name="Graphic 2"/>
            <p:cNvSpPr/>
            <p:nvPr/>
          </p:nvSpPr>
          <p:spPr>
            <a:xfrm>
              <a:off x="1429244" y="835962"/>
              <a:ext cx="12701" cy="356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336" h="20070" fill="norm" stroke="1" extrusionOk="0">
                  <a:moveTo>
                    <a:pt x="5190" y="13818"/>
                  </a:moveTo>
                  <a:cubicBezTo>
                    <a:pt x="8145" y="9258"/>
                    <a:pt x="12237" y="4698"/>
                    <a:pt x="14284" y="104"/>
                  </a:cubicBezTo>
                  <a:cubicBezTo>
                    <a:pt x="14512" y="-376"/>
                    <a:pt x="10189" y="927"/>
                    <a:pt x="10417" y="1441"/>
                  </a:cubicBezTo>
                  <a:cubicBezTo>
                    <a:pt x="10873" y="3087"/>
                    <a:pt x="15876" y="4664"/>
                    <a:pt x="16328" y="6310"/>
                  </a:cubicBezTo>
                  <a:cubicBezTo>
                    <a:pt x="16556" y="7339"/>
                    <a:pt x="11553" y="12790"/>
                    <a:pt x="9509" y="14607"/>
                  </a:cubicBezTo>
                  <a:cubicBezTo>
                    <a:pt x="7690" y="16355"/>
                    <a:pt x="10873" y="21224"/>
                    <a:pt x="3598" y="19818"/>
                  </a:cubicBezTo>
                  <a:cubicBezTo>
                    <a:pt x="-5044" y="18241"/>
                    <a:pt x="4506" y="15807"/>
                    <a:pt x="5190" y="1381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34" name="Graphic 2"/>
            <p:cNvSpPr/>
            <p:nvPr/>
          </p:nvSpPr>
          <p:spPr>
            <a:xfrm>
              <a:off x="131628" y="997381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21600"/>
                  </a:moveTo>
                  <a:cubicBezTo>
                    <a:pt x="14400" y="14448"/>
                    <a:pt x="0" y="0"/>
                    <a:pt x="0" y="0"/>
                  </a:cubicBezTo>
                  <a:cubicBezTo>
                    <a:pt x="0" y="0"/>
                    <a:pt x="14400" y="14302"/>
                    <a:pt x="216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237" name="Graphic 2"/>
            <p:cNvGrpSpPr/>
            <p:nvPr/>
          </p:nvGrpSpPr>
          <p:grpSpPr>
            <a:xfrm>
              <a:off x="129523" y="983506"/>
              <a:ext cx="3464" cy="12701"/>
              <a:chOff x="0" y="0"/>
              <a:chExt cx="3463" cy="12699"/>
            </a:xfrm>
          </p:grpSpPr>
          <p:sp>
            <p:nvSpPr>
              <p:cNvPr id="1235" name="Line"/>
              <p:cNvSpPr/>
              <p:nvPr/>
            </p:nvSpPr>
            <p:spPr>
              <a:xfrm>
                <a:off x="0" y="-1"/>
                <a:ext cx="3464" cy="12702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  <p:sp>
            <p:nvSpPr>
              <p:cNvPr id="1236" name="Line"/>
              <p:cNvSpPr/>
              <p:nvPr/>
            </p:nvSpPr>
            <p:spPr>
              <a:xfrm flipH="1" flipV="1">
                <a:off x="-1" y="0"/>
                <a:ext cx="3465" cy="12700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</p:grpSp>
        <p:sp>
          <p:nvSpPr>
            <p:cNvPr id="1238" name="Graphic 2"/>
            <p:cNvSpPr/>
            <p:nvPr/>
          </p:nvSpPr>
          <p:spPr>
            <a:xfrm>
              <a:off x="1126102" y="1253458"/>
              <a:ext cx="94877" cy="839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87" h="21554" fill="norm" stroke="1" extrusionOk="0">
                  <a:moveTo>
                    <a:pt x="0" y="21554"/>
                  </a:moveTo>
                  <a:cubicBezTo>
                    <a:pt x="212" y="21382"/>
                    <a:pt x="3914" y="18256"/>
                    <a:pt x="4139" y="17975"/>
                  </a:cubicBezTo>
                  <a:cubicBezTo>
                    <a:pt x="4564" y="17459"/>
                    <a:pt x="4670" y="16662"/>
                    <a:pt x="5068" y="16146"/>
                  </a:cubicBezTo>
                  <a:cubicBezTo>
                    <a:pt x="5758" y="15224"/>
                    <a:pt x="6541" y="14396"/>
                    <a:pt x="7350" y="13630"/>
                  </a:cubicBezTo>
                  <a:cubicBezTo>
                    <a:pt x="8624" y="12426"/>
                    <a:pt x="10375" y="11489"/>
                    <a:pt x="11596" y="10316"/>
                  </a:cubicBezTo>
                  <a:cubicBezTo>
                    <a:pt x="12153" y="9785"/>
                    <a:pt x="12618" y="9113"/>
                    <a:pt x="13175" y="8566"/>
                  </a:cubicBezTo>
                  <a:cubicBezTo>
                    <a:pt x="13294" y="8457"/>
                    <a:pt x="12777" y="9129"/>
                    <a:pt x="12910" y="9019"/>
                  </a:cubicBezTo>
                  <a:cubicBezTo>
                    <a:pt x="13825" y="8144"/>
                    <a:pt x="14741" y="7269"/>
                    <a:pt x="15590" y="6315"/>
                  </a:cubicBezTo>
                  <a:cubicBezTo>
                    <a:pt x="15656" y="6237"/>
                    <a:pt x="15258" y="6378"/>
                    <a:pt x="15311" y="6284"/>
                  </a:cubicBezTo>
                  <a:cubicBezTo>
                    <a:pt x="16134" y="5002"/>
                    <a:pt x="17354" y="4143"/>
                    <a:pt x="18310" y="2986"/>
                  </a:cubicBezTo>
                  <a:cubicBezTo>
                    <a:pt x="18628" y="2611"/>
                    <a:pt x="20366" y="-46"/>
                    <a:pt x="20406" y="1"/>
                  </a:cubicBezTo>
                  <a:cubicBezTo>
                    <a:pt x="21600" y="2111"/>
                    <a:pt x="18641" y="3955"/>
                    <a:pt x="17965" y="4784"/>
                  </a:cubicBezTo>
                  <a:cubicBezTo>
                    <a:pt x="17633" y="5190"/>
                    <a:pt x="17474" y="5768"/>
                    <a:pt x="17155" y="6190"/>
                  </a:cubicBezTo>
                  <a:cubicBezTo>
                    <a:pt x="13785" y="10691"/>
                    <a:pt x="9473" y="14568"/>
                    <a:pt x="5294" y="17975"/>
                  </a:cubicBezTo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39" name="Graphic 2"/>
            <p:cNvSpPr/>
            <p:nvPr/>
          </p:nvSpPr>
          <p:spPr>
            <a:xfrm flipV="1">
              <a:off x="1122196" y="1332485"/>
              <a:ext cx="6353" cy="12701"/>
            </a:xfrm>
            <a:prstGeom prst="lin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240" name="Graphic 2"/>
            <p:cNvSpPr/>
            <p:nvPr/>
          </p:nvSpPr>
          <p:spPr>
            <a:xfrm>
              <a:off x="158856" y="92797"/>
              <a:ext cx="584252" cy="3831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586" fill="norm" stroke="1" extrusionOk="0">
                  <a:moveTo>
                    <a:pt x="23" y="21525"/>
                  </a:moveTo>
                  <a:cubicBezTo>
                    <a:pt x="2970" y="12204"/>
                    <a:pt x="8397" y="4967"/>
                    <a:pt x="14877" y="1796"/>
                  </a:cubicBezTo>
                  <a:cubicBezTo>
                    <a:pt x="17055" y="730"/>
                    <a:pt x="19286" y="182"/>
                    <a:pt x="21562" y="21"/>
                  </a:cubicBezTo>
                  <a:lnTo>
                    <a:pt x="21596" y="0"/>
                  </a:lnTo>
                  <a:cubicBezTo>
                    <a:pt x="20485" y="192"/>
                    <a:pt x="18838" y="360"/>
                    <a:pt x="17711" y="799"/>
                  </a:cubicBezTo>
                  <a:cubicBezTo>
                    <a:pt x="17464" y="895"/>
                    <a:pt x="17212" y="987"/>
                    <a:pt x="16969" y="1111"/>
                  </a:cubicBezTo>
                  <a:cubicBezTo>
                    <a:pt x="16182" y="1508"/>
                    <a:pt x="17304" y="1111"/>
                    <a:pt x="16393" y="1471"/>
                  </a:cubicBezTo>
                  <a:cubicBezTo>
                    <a:pt x="16290" y="1508"/>
                    <a:pt x="16180" y="1505"/>
                    <a:pt x="16078" y="1556"/>
                  </a:cubicBezTo>
                  <a:cubicBezTo>
                    <a:pt x="15964" y="1611"/>
                    <a:pt x="15865" y="1717"/>
                    <a:pt x="15755" y="1783"/>
                  </a:cubicBezTo>
                  <a:cubicBezTo>
                    <a:pt x="14814" y="2331"/>
                    <a:pt x="15784" y="1676"/>
                    <a:pt x="14772" y="2304"/>
                  </a:cubicBezTo>
                  <a:cubicBezTo>
                    <a:pt x="14686" y="2358"/>
                    <a:pt x="14610" y="2451"/>
                    <a:pt x="14520" y="2496"/>
                  </a:cubicBezTo>
                  <a:cubicBezTo>
                    <a:pt x="14412" y="2547"/>
                    <a:pt x="14293" y="2530"/>
                    <a:pt x="14185" y="2578"/>
                  </a:cubicBezTo>
                  <a:cubicBezTo>
                    <a:pt x="14095" y="2622"/>
                    <a:pt x="13820" y="2845"/>
                    <a:pt x="13726" y="2958"/>
                  </a:cubicBezTo>
                  <a:cubicBezTo>
                    <a:pt x="13710" y="2979"/>
                    <a:pt x="13710" y="3027"/>
                    <a:pt x="13692" y="3041"/>
                  </a:cubicBezTo>
                  <a:cubicBezTo>
                    <a:pt x="13575" y="3123"/>
                    <a:pt x="13449" y="3167"/>
                    <a:pt x="13332" y="3246"/>
                  </a:cubicBezTo>
                  <a:cubicBezTo>
                    <a:pt x="13301" y="3267"/>
                    <a:pt x="13732" y="3096"/>
                    <a:pt x="13645" y="3318"/>
                  </a:cubicBezTo>
                  <a:cubicBezTo>
                    <a:pt x="13613" y="3401"/>
                    <a:pt x="12979" y="3723"/>
                    <a:pt x="12813" y="3905"/>
                  </a:cubicBezTo>
                  <a:cubicBezTo>
                    <a:pt x="12714" y="4011"/>
                    <a:pt x="12633" y="4151"/>
                    <a:pt x="12543" y="4271"/>
                  </a:cubicBezTo>
                  <a:cubicBezTo>
                    <a:pt x="12486" y="4343"/>
                    <a:pt x="12302" y="4491"/>
                    <a:pt x="12374" y="4487"/>
                  </a:cubicBezTo>
                  <a:cubicBezTo>
                    <a:pt x="12525" y="4477"/>
                    <a:pt x="12648" y="4275"/>
                    <a:pt x="12799" y="4254"/>
                  </a:cubicBezTo>
                  <a:cubicBezTo>
                    <a:pt x="12880" y="4244"/>
                    <a:pt x="12673" y="4402"/>
                    <a:pt x="12601" y="4456"/>
                  </a:cubicBezTo>
                  <a:cubicBezTo>
                    <a:pt x="12430" y="4580"/>
                    <a:pt x="12327" y="4576"/>
                    <a:pt x="12158" y="4666"/>
                  </a:cubicBezTo>
                  <a:cubicBezTo>
                    <a:pt x="12057" y="4717"/>
                    <a:pt x="11751" y="4851"/>
                    <a:pt x="11859" y="4844"/>
                  </a:cubicBezTo>
                  <a:cubicBezTo>
                    <a:pt x="12156" y="4823"/>
                    <a:pt x="12448" y="4717"/>
                    <a:pt x="12741" y="4621"/>
                  </a:cubicBezTo>
                  <a:cubicBezTo>
                    <a:pt x="12768" y="4614"/>
                    <a:pt x="12635" y="4604"/>
                    <a:pt x="12660" y="4583"/>
                  </a:cubicBezTo>
                  <a:cubicBezTo>
                    <a:pt x="12813" y="4460"/>
                    <a:pt x="12983" y="4391"/>
                    <a:pt x="13143" y="4292"/>
                  </a:cubicBezTo>
                  <a:cubicBezTo>
                    <a:pt x="13215" y="4247"/>
                    <a:pt x="13283" y="4124"/>
                    <a:pt x="13359" y="4151"/>
                  </a:cubicBezTo>
                  <a:cubicBezTo>
                    <a:pt x="13422" y="4172"/>
                    <a:pt x="13505" y="4326"/>
                    <a:pt x="13465" y="4405"/>
                  </a:cubicBezTo>
                  <a:cubicBezTo>
                    <a:pt x="13377" y="4573"/>
                    <a:pt x="13217" y="4624"/>
                    <a:pt x="13080" y="4683"/>
                  </a:cubicBezTo>
                  <a:cubicBezTo>
                    <a:pt x="13033" y="4700"/>
                    <a:pt x="12988" y="4600"/>
                    <a:pt x="12941" y="4618"/>
                  </a:cubicBezTo>
                  <a:cubicBezTo>
                    <a:pt x="12884" y="4635"/>
                    <a:pt x="12844" y="4717"/>
                    <a:pt x="12799" y="4772"/>
                  </a:cubicBezTo>
                  <a:cubicBezTo>
                    <a:pt x="12795" y="4775"/>
                    <a:pt x="12799" y="4792"/>
                    <a:pt x="12792" y="4796"/>
                  </a:cubicBezTo>
                  <a:cubicBezTo>
                    <a:pt x="12684" y="4885"/>
                    <a:pt x="12574" y="4971"/>
                    <a:pt x="12462" y="5043"/>
                  </a:cubicBezTo>
                  <a:cubicBezTo>
                    <a:pt x="12372" y="5101"/>
                    <a:pt x="12257" y="5094"/>
                    <a:pt x="12180" y="5190"/>
                  </a:cubicBezTo>
                  <a:cubicBezTo>
                    <a:pt x="12133" y="5248"/>
                    <a:pt x="12156" y="5372"/>
                    <a:pt x="12129" y="5451"/>
                  </a:cubicBezTo>
                  <a:cubicBezTo>
                    <a:pt x="12124" y="5468"/>
                    <a:pt x="12120" y="5392"/>
                    <a:pt x="12106" y="5403"/>
                  </a:cubicBezTo>
                  <a:cubicBezTo>
                    <a:pt x="11931" y="5519"/>
                    <a:pt x="11762" y="5656"/>
                    <a:pt x="11598" y="5800"/>
                  </a:cubicBezTo>
                  <a:cubicBezTo>
                    <a:pt x="11580" y="5817"/>
                    <a:pt x="11638" y="5800"/>
                    <a:pt x="11659" y="5793"/>
                  </a:cubicBezTo>
                  <a:cubicBezTo>
                    <a:pt x="11834" y="5745"/>
                    <a:pt x="12007" y="5653"/>
                    <a:pt x="12187" y="5636"/>
                  </a:cubicBezTo>
                  <a:cubicBezTo>
                    <a:pt x="12214" y="5632"/>
                    <a:pt x="12129" y="5739"/>
                    <a:pt x="12153" y="5742"/>
                  </a:cubicBezTo>
                  <a:cubicBezTo>
                    <a:pt x="12194" y="5752"/>
                    <a:pt x="12225" y="5677"/>
                    <a:pt x="12264" y="5653"/>
                  </a:cubicBezTo>
                  <a:cubicBezTo>
                    <a:pt x="12403" y="5564"/>
                    <a:pt x="12556" y="5289"/>
                    <a:pt x="12689" y="5403"/>
                  </a:cubicBezTo>
                  <a:cubicBezTo>
                    <a:pt x="12792" y="5492"/>
                    <a:pt x="12565" y="5711"/>
                    <a:pt x="12480" y="5838"/>
                  </a:cubicBezTo>
                  <a:cubicBezTo>
                    <a:pt x="12410" y="5941"/>
                    <a:pt x="12102" y="6191"/>
                    <a:pt x="12001" y="6198"/>
                  </a:cubicBezTo>
                  <a:cubicBezTo>
                    <a:pt x="11969" y="6201"/>
                    <a:pt x="11980" y="6078"/>
                    <a:pt x="11949" y="6078"/>
                  </a:cubicBezTo>
                  <a:cubicBezTo>
                    <a:pt x="11897" y="6074"/>
                    <a:pt x="11857" y="6150"/>
                    <a:pt x="11812" y="6191"/>
                  </a:cubicBezTo>
                  <a:cubicBezTo>
                    <a:pt x="11699" y="6290"/>
                    <a:pt x="11591" y="6414"/>
                    <a:pt x="11474" y="6500"/>
                  </a:cubicBezTo>
                  <a:cubicBezTo>
                    <a:pt x="11411" y="6548"/>
                    <a:pt x="11301" y="6688"/>
                    <a:pt x="11274" y="6589"/>
                  </a:cubicBezTo>
                  <a:cubicBezTo>
                    <a:pt x="11233" y="6438"/>
                    <a:pt x="11476" y="6150"/>
                    <a:pt x="11371" y="6119"/>
                  </a:cubicBezTo>
                  <a:cubicBezTo>
                    <a:pt x="10910" y="5985"/>
                    <a:pt x="11108" y="7024"/>
                    <a:pt x="10793" y="6222"/>
                  </a:cubicBezTo>
                  <a:cubicBezTo>
                    <a:pt x="10750" y="6112"/>
                    <a:pt x="10826" y="6232"/>
                    <a:pt x="11177" y="5766"/>
                  </a:cubicBezTo>
                  <a:cubicBezTo>
                    <a:pt x="11227" y="5697"/>
                    <a:pt x="11362" y="5529"/>
                    <a:pt x="11296" y="5523"/>
                  </a:cubicBezTo>
                  <a:cubicBezTo>
                    <a:pt x="11222" y="5512"/>
                    <a:pt x="11193" y="5694"/>
                    <a:pt x="11132" y="5763"/>
                  </a:cubicBezTo>
                  <a:cubicBezTo>
                    <a:pt x="11058" y="5852"/>
                    <a:pt x="10961" y="5896"/>
                    <a:pt x="10892" y="5992"/>
                  </a:cubicBezTo>
                  <a:cubicBezTo>
                    <a:pt x="10829" y="6078"/>
                    <a:pt x="10813" y="6236"/>
                    <a:pt x="10739" y="6294"/>
                  </a:cubicBezTo>
                  <a:cubicBezTo>
                    <a:pt x="10624" y="6386"/>
                    <a:pt x="10354" y="6626"/>
                    <a:pt x="10356" y="6428"/>
                  </a:cubicBezTo>
                  <a:cubicBezTo>
                    <a:pt x="10363" y="6092"/>
                    <a:pt x="10642" y="5907"/>
                    <a:pt x="10750" y="5612"/>
                  </a:cubicBezTo>
                  <a:cubicBezTo>
                    <a:pt x="10772" y="5550"/>
                    <a:pt x="10660" y="5656"/>
                    <a:pt x="10622" y="5701"/>
                  </a:cubicBezTo>
                  <a:cubicBezTo>
                    <a:pt x="10556" y="5773"/>
                    <a:pt x="10507" y="5876"/>
                    <a:pt x="10444" y="5951"/>
                  </a:cubicBezTo>
                  <a:cubicBezTo>
                    <a:pt x="10327" y="6088"/>
                    <a:pt x="10208" y="6225"/>
                    <a:pt x="10077" y="6332"/>
                  </a:cubicBezTo>
                  <a:cubicBezTo>
                    <a:pt x="10059" y="6349"/>
                    <a:pt x="10039" y="6297"/>
                    <a:pt x="10019" y="6297"/>
                  </a:cubicBezTo>
                  <a:cubicBezTo>
                    <a:pt x="9760" y="6352"/>
                    <a:pt x="9502" y="6407"/>
                    <a:pt x="9247" y="6506"/>
                  </a:cubicBezTo>
                  <a:cubicBezTo>
                    <a:pt x="9085" y="6568"/>
                    <a:pt x="8807" y="6835"/>
                    <a:pt x="8676" y="6990"/>
                  </a:cubicBezTo>
                  <a:cubicBezTo>
                    <a:pt x="8651" y="7021"/>
                    <a:pt x="8784" y="6897"/>
                    <a:pt x="8764" y="6931"/>
                  </a:cubicBezTo>
                  <a:cubicBezTo>
                    <a:pt x="8602" y="7189"/>
                    <a:pt x="8285" y="7480"/>
                    <a:pt x="8091" y="7645"/>
                  </a:cubicBezTo>
                  <a:cubicBezTo>
                    <a:pt x="8057" y="7672"/>
                    <a:pt x="8010" y="7651"/>
                    <a:pt x="7985" y="7693"/>
                  </a:cubicBezTo>
                  <a:cubicBezTo>
                    <a:pt x="7952" y="7747"/>
                    <a:pt x="7961" y="7843"/>
                    <a:pt x="7938" y="7912"/>
                  </a:cubicBezTo>
                  <a:cubicBezTo>
                    <a:pt x="7783" y="8340"/>
                    <a:pt x="7425" y="8597"/>
                    <a:pt x="7203" y="8933"/>
                  </a:cubicBezTo>
                  <a:cubicBezTo>
                    <a:pt x="7117" y="9064"/>
                    <a:pt x="7050" y="9215"/>
                    <a:pt x="6969" y="9352"/>
                  </a:cubicBezTo>
                  <a:cubicBezTo>
                    <a:pt x="6910" y="9451"/>
                    <a:pt x="6852" y="9550"/>
                    <a:pt x="6784" y="9633"/>
                  </a:cubicBezTo>
                  <a:cubicBezTo>
                    <a:pt x="6753" y="9670"/>
                    <a:pt x="6697" y="9657"/>
                    <a:pt x="6674" y="9708"/>
                  </a:cubicBezTo>
                  <a:cubicBezTo>
                    <a:pt x="6607" y="9876"/>
                    <a:pt x="6593" y="10089"/>
                    <a:pt x="6528" y="10264"/>
                  </a:cubicBezTo>
                  <a:cubicBezTo>
                    <a:pt x="6463" y="10431"/>
                    <a:pt x="6308" y="10469"/>
                    <a:pt x="6202" y="10586"/>
                  </a:cubicBezTo>
                  <a:cubicBezTo>
                    <a:pt x="5786" y="11038"/>
                    <a:pt x="5554" y="11374"/>
                    <a:pt x="5219" y="11967"/>
                  </a:cubicBezTo>
                  <a:cubicBezTo>
                    <a:pt x="5077" y="12218"/>
                    <a:pt x="4899" y="12255"/>
                    <a:pt x="4818" y="12656"/>
                  </a:cubicBezTo>
                  <a:cubicBezTo>
                    <a:pt x="4778" y="12855"/>
                    <a:pt x="5003" y="12293"/>
                    <a:pt x="5138" y="12259"/>
                  </a:cubicBezTo>
                  <a:cubicBezTo>
                    <a:pt x="5187" y="12245"/>
                    <a:pt x="5246" y="12272"/>
                    <a:pt x="5286" y="12231"/>
                  </a:cubicBezTo>
                  <a:cubicBezTo>
                    <a:pt x="5403" y="12108"/>
                    <a:pt x="5482" y="11919"/>
                    <a:pt x="5588" y="11782"/>
                  </a:cubicBezTo>
                  <a:cubicBezTo>
                    <a:pt x="5675" y="11669"/>
                    <a:pt x="5777" y="11580"/>
                    <a:pt x="5869" y="11477"/>
                  </a:cubicBezTo>
                  <a:cubicBezTo>
                    <a:pt x="5995" y="11330"/>
                    <a:pt x="6056" y="11028"/>
                    <a:pt x="6211" y="10966"/>
                  </a:cubicBezTo>
                  <a:cubicBezTo>
                    <a:pt x="6301" y="10929"/>
                    <a:pt x="6382" y="11148"/>
                    <a:pt x="6472" y="11110"/>
                  </a:cubicBezTo>
                  <a:cubicBezTo>
                    <a:pt x="6690" y="11014"/>
                    <a:pt x="6870" y="10788"/>
                    <a:pt x="7059" y="10596"/>
                  </a:cubicBezTo>
                  <a:cubicBezTo>
                    <a:pt x="7466" y="10185"/>
                    <a:pt x="7315" y="10212"/>
                    <a:pt x="7664" y="9705"/>
                  </a:cubicBezTo>
                  <a:cubicBezTo>
                    <a:pt x="7772" y="9550"/>
                    <a:pt x="8177" y="9372"/>
                    <a:pt x="8215" y="9352"/>
                  </a:cubicBezTo>
                  <a:cubicBezTo>
                    <a:pt x="8399" y="9242"/>
                    <a:pt x="8676" y="8999"/>
                    <a:pt x="8813" y="8868"/>
                  </a:cubicBezTo>
                  <a:cubicBezTo>
                    <a:pt x="8935" y="8752"/>
                    <a:pt x="9038" y="8594"/>
                    <a:pt x="9164" y="8495"/>
                  </a:cubicBezTo>
                  <a:cubicBezTo>
                    <a:pt x="9193" y="8471"/>
                    <a:pt x="9270" y="8460"/>
                    <a:pt x="9261" y="8508"/>
                  </a:cubicBezTo>
                  <a:cubicBezTo>
                    <a:pt x="9234" y="8663"/>
                    <a:pt x="9157" y="8789"/>
                    <a:pt x="9092" y="8916"/>
                  </a:cubicBezTo>
                  <a:cubicBezTo>
                    <a:pt x="9081" y="8937"/>
                    <a:pt x="9047" y="8896"/>
                    <a:pt x="9040" y="8916"/>
                  </a:cubicBezTo>
                  <a:cubicBezTo>
                    <a:pt x="8955" y="9170"/>
                    <a:pt x="8912" y="9454"/>
                    <a:pt x="8824" y="9705"/>
                  </a:cubicBezTo>
                  <a:cubicBezTo>
                    <a:pt x="8813" y="9739"/>
                    <a:pt x="8773" y="9708"/>
                    <a:pt x="8755" y="9732"/>
                  </a:cubicBezTo>
                  <a:cubicBezTo>
                    <a:pt x="8690" y="9814"/>
                    <a:pt x="8618" y="9900"/>
                    <a:pt x="8577" y="10013"/>
                  </a:cubicBezTo>
                  <a:cubicBezTo>
                    <a:pt x="8523" y="10161"/>
                    <a:pt x="8568" y="10397"/>
                    <a:pt x="8480" y="10497"/>
                  </a:cubicBezTo>
                  <a:cubicBezTo>
                    <a:pt x="8386" y="10606"/>
                    <a:pt x="8231" y="10449"/>
                    <a:pt x="8125" y="10534"/>
                  </a:cubicBezTo>
                  <a:cubicBezTo>
                    <a:pt x="8071" y="10575"/>
                    <a:pt x="8129" y="10740"/>
                    <a:pt x="8089" y="10809"/>
                  </a:cubicBezTo>
                  <a:cubicBezTo>
                    <a:pt x="8019" y="10929"/>
                    <a:pt x="7900" y="10963"/>
                    <a:pt x="7819" y="11069"/>
                  </a:cubicBezTo>
                  <a:cubicBezTo>
                    <a:pt x="7803" y="11090"/>
                    <a:pt x="7835" y="11138"/>
                    <a:pt x="7821" y="11162"/>
                  </a:cubicBezTo>
                  <a:cubicBezTo>
                    <a:pt x="7731" y="11347"/>
                    <a:pt x="7646" y="11552"/>
                    <a:pt x="7518" y="11683"/>
                  </a:cubicBezTo>
                  <a:cubicBezTo>
                    <a:pt x="7425" y="11775"/>
                    <a:pt x="7097" y="11696"/>
                    <a:pt x="7189" y="11792"/>
                  </a:cubicBezTo>
                  <a:cubicBezTo>
                    <a:pt x="7347" y="11950"/>
                    <a:pt x="7560" y="11923"/>
                    <a:pt x="7749" y="11919"/>
                  </a:cubicBezTo>
                  <a:cubicBezTo>
                    <a:pt x="7824" y="11919"/>
                    <a:pt x="7882" y="11820"/>
                    <a:pt x="7949" y="11775"/>
                  </a:cubicBezTo>
                  <a:cubicBezTo>
                    <a:pt x="8078" y="11690"/>
                    <a:pt x="8294" y="11323"/>
                    <a:pt x="8339" y="11525"/>
                  </a:cubicBezTo>
                  <a:cubicBezTo>
                    <a:pt x="8561" y="12543"/>
                    <a:pt x="8039" y="11803"/>
                    <a:pt x="7952" y="12098"/>
                  </a:cubicBezTo>
                  <a:cubicBezTo>
                    <a:pt x="7936" y="12149"/>
                    <a:pt x="7961" y="12231"/>
                    <a:pt x="7934" y="12269"/>
                  </a:cubicBezTo>
                  <a:cubicBezTo>
                    <a:pt x="7812" y="12433"/>
                    <a:pt x="7630" y="12492"/>
                    <a:pt x="7522" y="12677"/>
                  </a:cubicBezTo>
                  <a:cubicBezTo>
                    <a:pt x="7491" y="12728"/>
                    <a:pt x="7657" y="12732"/>
                    <a:pt x="7635" y="12790"/>
                  </a:cubicBezTo>
                  <a:cubicBezTo>
                    <a:pt x="7592" y="12917"/>
                    <a:pt x="7468" y="12920"/>
                    <a:pt x="7407" y="13023"/>
                  </a:cubicBezTo>
                  <a:cubicBezTo>
                    <a:pt x="7227" y="13314"/>
                    <a:pt x="7223" y="13685"/>
                    <a:pt x="6937" y="13692"/>
                  </a:cubicBezTo>
                  <a:cubicBezTo>
                    <a:pt x="6917" y="13692"/>
                    <a:pt x="6962" y="13572"/>
                    <a:pt x="6951" y="13599"/>
                  </a:cubicBezTo>
                  <a:cubicBezTo>
                    <a:pt x="6888" y="13764"/>
                    <a:pt x="6852" y="13955"/>
                    <a:pt x="6775" y="14106"/>
                  </a:cubicBezTo>
                  <a:cubicBezTo>
                    <a:pt x="6645" y="14374"/>
                    <a:pt x="6454" y="14573"/>
                    <a:pt x="6335" y="14850"/>
                  </a:cubicBezTo>
                  <a:cubicBezTo>
                    <a:pt x="6308" y="14908"/>
                    <a:pt x="6483" y="14751"/>
                    <a:pt x="6469" y="14819"/>
                  </a:cubicBezTo>
                  <a:cubicBezTo>
                    <a:pt x="6442" y="14956"/>
                    <a:pt x="6292" y="14994"/>
                    <a:pt x="6276" y="15138"/>
                  </a:cubicBezTo>
                  <a:cubicBezTo>
                    <a:pt x="6254" y="15354"/>
                    <a:pt x="6406" y="15570"/>
                    <a:pt x="6370" y="15783"/>
                  </a:cubicBezTo>
                  <a:cubicBezTo>
                    <a:pt x="6350" y="15896"/>
                    <a:pt x="6020" y="15532"/>
                    <a:pt x="6146" y="15961"/>
                  </a:cubicBezTo>
                  <a:cubicBezTo>
                    <a:pt x="6159" y="16009"/>
                    <a:pt x="6213" y="15776"/>
                    <a:pt x="6191" y="15817"/>
                  </a:cubicBezTo>
                  <a:cubicBezTo>
                    <a:pt x="6101" y="16002"/>
                    <a:pt x="5981" y="16170"/>
                    <a:pt x="5934" y="16389"/>
                  </a:cubicBezTo>
                  <a:cubicBezTo>
                    <a:pt x="5770" y="17144"/>
                    <a:pt x="6346" y="16753"/>
                    <a:pt x="5617" y="17452"/>
                  </a:cubicBezTo>
                  <a:cubicBezTo>
                    <a:pt x="4931" y="18107"/>
                    <a:pt x="5453" y="17404"/>
                    <a:pt x="5052" y="17267"/>
                  </a:cubicBezTo>
                  <a:cubicBezTo>
                    <a:pt x="4976" y="17240"/>
                    <a:pt x="4929" y="17421"/>
                    <a:pt x="4854" y="17455"/>
                  </a:cubicBezTo>
                  <a:cubicBezTo>
                    <a:pt x="4771" y="17493"/>
                    <a:pt x="4675" y="17545"/>
                    <a:pt x="4598" y="17483"/>
                  </a:cubicBezTo>
                  <a:cubicBezTo>
                    <a:pt x="4366" y="17298"/>
                    <a:pt x="4519" y="16184"/>
                    <a:pt x="4405" y="15903"/>
                  </a:cubicBezTo>
                  <a:cubicBezTo>
                    <a:pt x="4339" y="15745"/>
                    <a:pt x="4193" y="16194"/>
                    <a:pt x="4072" y="16149"/>
                  </a:cubicBezTo>
                  <a:cubicBezTo>
                    <a:pt x="3932" y="16098"/>
                    <a:pt x="3923" y="15666"/>
                    <a:pt x="3779" y="15669"/>
                  </a:cubicBezTo>
                  <a:cubicBezTo>
                    <a:pt x="3665" y="15673"/>
                    <a:pt x="3746" y="16043"/>
                    <a:pt x="3662" y="16163"/>
                  </a:cubicBezTo>
                  <a:cubicBezTo>
                    <a:pt x="3552" y="16321"/>
                    <a:pt x="3368" y="16307"/>
                    <a:pt x="3242" y="16434"/>
                  </a:cubicBezTo>
                  <a:cubicBezTo>
                    <a:pt x="3217" y="16458"/>
                    <a:pt x="3287" y="16503"/>
                    <a:pt x="3314" y="16509"/>
                  </a:cubicBezTo>
                  <a:cubicBezTo>
                    <a:pt x="3568" y="16578"/>
                    <a:pt x="3854" y="16465"/>
                    <a:pt x="4076" y="16660"/>
                  </a:cubicBezTo>
                  <a:cubicBezTo>
                    <a:pt x="4164" y="16736"/>
                    <a:pt x="4047" y="16965"/>
                    <a:pt x="4002" y="17102"/>
                  </a:cubicBezTo>
                  <a:cubicBezTo>
                    <a:pt x="3966" y="17209"/>
                    <a:pt x="3923" y="17397"/>
                    <a:pt x="3847" y="17370"/>
                  </a:cubicBezTo>
                  <a:cubicBezTo>
                    <a:pt x="3734" y="17325"/>
                    <a:pt x="3725" y="16856"/>
                    <a:pt x="3629" y="16955"/>
                  </a:cubicBezTo>
                  <a:cubicBezTo>
                    <a:pt x="3503" y="17089"/>
                    <a:pt x="3647" y="17442"/>
                    <a:pt x="3579" y="17651"/>
                  </a:cubicBezTo>
                  <a:cubicBezTo>
                    <a:pt x="3541" y="17764"/>
                    <a:pt x="3408" y="17723"/>
                    <a:pt x="3352" y="17815"/>
                  </a:cubicBezTo>
                  <a:cubicBezTo>
                    <a:pt x="3251" y="17980"/>
                    <a:pt x="3188" y="18196"/>
                    <a:pt x="3120" y="18398"/>
                  </a:cubicBezTo>
                  <a:cubicBezTo>
                    <a:pt x="3066" y="18563"/>
                    <a:pt x="3017" y="18734"/>
                    <a:pt x="2994" y="18916"/>
                  </a:cubicBezTo>
                  <a:cubicBezTo>
                    <a:pt x="2949" y="19269"/>
                    <a:pt x="3037" y="19677"/>
                    <a:pt x="2922" y="19989"/>
                  </a:cubicBezTo>
                  <a:cubicBezTo>
                    <a:pt x="2877" y="20116"/>
                    <a:pt x="2767" y="19814"/>
                    <a:pt x="2677" y="19780"/>
                  </a:cubicBezTo>
                  <a:cubicBezTo>
                    <a:pt x="2535" y="19725"/>
                    <a:pt x="2347" y="19876"/>
                    <a:pt x="2239" y="19725"/>
                  </a:cubicBezTo>
                  <a:cubicBezTo>
                    <a:pt x="2180" y="19643"/>
                    <a:pt x="2457" y="19015"/>
                    <a:pt x="2508" y="19012"/>
                  </a:cubicBezTo>
                  <a:cubicBezTo>
                    <a:pt x="2639" y="19002"/>
                    <a:pt x="2736" y="19341"/>
                    <a:pt x="2859" y="19276"/>
                  </a:cubicBezTo>
                  <a:cubicBezTo>
                    <a:pt x="2947" y="19231"/>
                    <a:pt x="2781" y="18988"/>
                    <a:pt x="2812" y="18854"/>
                  </a:cubicBezTo>
                  <a:cubicBezTo>
                    <a:pt x="2850" y="18700"/>
                    <a:pt x="3082" y="18666"/>
                    <a:pt x="3046" y="18511"/>
                  </a:cubicBezTo>
                  <a:cubicBezTo>
                    <a:pt x="3012" y="18371"/>
                    <a:pt x="2864" y="18738"/>
                    <a:pt x="2772" y="18686"/>
                  </a:cubicBezTo>
                  <a:cubicBezTo>
                    <a:pt x="2697" y="18642"/>
                    <a:pt x="2805" y="18357"/>
                    <a:pt x="2729" y="18323"/>
                  </a:cubicBezTo>
                  <a:cubicBezTo>
                    <a:pt x="2652" y="18292"/>
                    <a:pt x="2652" y="18583"/>
                    <a:pt x="2574" y="18600"/>
                  </a:cubicBezTo>
                  <a:cubicBezTo>
                    <a:pt x="2423" y="18631"/>
                    <a:pt x="2279" y="18412"/>
                    <a:pt x="2126" y="18443"/>
                  </a:cubicBezTo>
                  <a:cubicBezTo>
                    <a:pt x="2090" y="18450"/>
                    <a:pt x="1755" y="19084"/>
                    <a:pt x="1701" y="19142"/>
                  </a:cubicBezTo>
                  <a:cubicBezTo>
                    <a:pt x="1678" y="19166"/>
                    <a:pt x="1683" y="19063"/>
                    <a:pt x="1672" y="19029"/>
                  </a:cubicBezTo>
                  <a:cubicBezTo>
                    <a:pt x="1631" y="18930"/>
                    <a:pt x="1606" y="18803"/>
                    <a:pt x="1541" y="18744"/>
                  </a:cubicBezTo>
                  <a:cubicBezTo>
                    <a:pt x="1514" y="18720"/>
                    <a:pt x="1526" y="18844"/>
                    <a:pt x="1503" y="18882"/>
                  </a:cubicBezTo>
                  <a:cubicBezTo>
                    <a:pt x="1406" y="19050"/>
                    <a:pt x="1269" y="19536"/>
                    <a:pt x="1184" y="19355"/>
                  </a:cubicBezTo>
                  <a:cubicBezTo>
                    <a:pt x="1096" y="19163"/>
                    <a:pt x="1517" y="18580"/>
                    <a:pt x="1420" y="18758"/>
                  </a:cubicBezTo>
                  <a:cubicBezTo>
                    <a:pt x="929" y="19670"/>
                    <a:pt x="1404" y="18861"/>
                    <a:pt x="1073" y="19557"/>
                  </a:cubicBezTo>
                  <a:cubicBezTo>
                    <a:pt x="1001" y="19704"/>
                    <a:pt x="808" y="20133"/>
                    <a:pt x="819" y="19951"/>
                  </a:cubicBezTo>
                  <a:cubicBezTo>
                    <a:pt x="826" y="19862"/>
                    <a:pt x="1346" y="18851"/>
                    <a:pt x="1388" y="18748"/>
                  </a:cubicBezTo>
                  <a:cubicBezTo>
                    <a:pt x="1397" y="18724"/>
                    <a:pt x="1364" y="18662"/>
                    <a:pt x="1352" y="18686"/>
                  </a:cubicBezTo>
                  <a:cubicBezTo>
                    <a:pt x="1262" y="18840"/>
                    <a:pt x="1202" y="19029"/>
                    <a:pt x="1127" y="19204"/>
                  </a:cubicBezTo>
                  <a:cubicBezTo>
                    <a:pt x="1103" y="19262"/>
                    <a:pt x="1031" y="19440"/>
                    <a:pt x="1051" y="19379"/>
                  </a:cubicBezTo>
                  <a:cubicBezTo>
                    <a:pt x="1118" y="19183"/>
                    <a:pt x="1193" y="18995"/>
                    <a:pt x="1267" y="18803"/>
                  </a:cubicBezTo>
                  <a:cubicBezTo>
                    <a:pt x="1276" y="18779"/>
                    <a:pt x="1305" y="18710"/>
                    <a:pt x="1296" y="18734"/>
                  </a:cubicBezTo>
                  <a:cubicBezTo>
                    <a:pt x="1179" y="19032"/>
                    <a:pt x="1062" y="19334"/>
                    <a:pt x="941" y="19632"/>
                  </a:cubicBezTo>
                  <a:cubicBezTo>
                    <a:pt x="907" y="19718"/>
                    <a:pt x="826" y="19982"/>
                    <a:pt x="830" y="19883"/>
                  </a:cubicBezTo>
                  <a:cubicBezTo>
                    <a:pt x="837" y="19732"/>
                    <a:pt x="909" y="19601"/>
                    <a:pt x="947" y="19457"/>
                  </a:cubicBezTo>
                  <a:cubicBezTo>
                    <a:pt x="970" y="19375"/>
                    <a:pt x="905" y="19629"/>
                    <a:pt x="878" y="19711"/>
                  </a:cubicBezTo>
                  <a:cubicBezTo>
                    <a:pt x="817" y="19907"/>
                    <a:pt x="754" y="20099"/>
                    <a:pt x="687" y="20287"/>
                  </a:cubicBezTo>
                  <a:cubicBezTo>
                    <a:pt x="628" y="20455"/>
                    <a:pt x="444" y="20945"/>
                    <a:pt x="504" y="20781"/>
                  </a:cubicBezTo>
                  <a:cubicBezTo>
                    <a:pt x="579" y="20578"/>
                    <a:pt x="678" y="20390"/>
                    <a:pt x="732" y="20174"/>
                  </a:cubicBezTo>
                  <a:cubicBezTo>
                    <a:pt x="747" y="20102"/>
                    <a:pt x="642" y="20253"/>
                    <a:pt x="615" y="20318"/>
                  </a:cubicBezTo>
                  <a:cubicBezTo>
                    <a:pt x="556" y="20465"/>
                    <a:pt x="538" y="20644"/>
                    <a:pt x="482" y="20794"/>
                  </a:cubicBezTo>
                  <a:cubicBezTo>
                    <a:pt x="453" y="20870"/>
                    <a:pt x="423" y="20980"/>
                    <a:pt x="367" y="20990"/>
                  </a:cubicBezTo>
                  <a:cubicBezTo>
                    <a:pt x="327" y="20997"/>
                    <a:pt x="351" y="20777"/>
                    <a:pt x="322" y="20818"/>
                  </a:cubicBezTo>
                  <a:cubicBezTo>
                    <a:pt x="201" y="20997"/>
                    <a:pt x="131" y="21243"/>
                    <a:pt x="39" y="21459"/>
                  </a:cubicBezTo>
                  <a:cubicBezTo>
                    <a:pt x="23" y="21497"/>
                    <a:pt x="14" y="21542"/>
                    <a:pt x="0" y="21583"/>
                  </a:cubicBezTo>
                  <a:cubicBezTo>
                    <a:pt x="-4" y="21600"/>
                    <a:pt x="9" y="21552"/>
                    <a:pt x="16" y="21535"/>
                  </a:cubicBezTo>
                  <a:lnTo>
                    <a:pt x="23" y="21525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41" name="Graphic 2"/>
            <p:cNvSpPr/>
            <p:nvPr/>
          </p:nvSpPr>
          <p:spPr>
            <a:xfrm>
              <a:off x="374623" y="809539"/>
              <a:ext cx="910381" cy="6285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7" h="21482" fill="norm" stroke="1" extrusionOk="0">
                  <a:moveTo>
                    <a:pt x="15780" y="1968"/>
                  </a:moveTo>
                  <a:cubicBezTo>
                    <a:pt x="15697" y="1989"/>
                    <a:pt x="15604" y="1972"/>
                    <a:pt x="15528" y="2026"/>
                  </a:cubicBezTo>
                  <a:cubicBezTo>
                    <a:pt x="15447" y="2084"/>
                    <a:pt x="15407" y="2220"/>
                    <a:pt x="15332" y="2294"/>
                  </a:cubicBezTo>
                  <a:cubicBezTo>
                    <a:pt x="15306" y="2319"/>
                    <a:pt x="15264" y="2290"/>
                    <a:pt x="15238" y="2317"/>
                  </a:cubicBezTo>
                  <a:cubicBezTo>
                    <a:pt x="15218" y="2340"/>
                    <a:pt x="15085" y="2625"/>
                    <a:pt x="15012" y="2625"/>
                  </a:cubicBezTo>
                  <a:cubicBezTo>
                    <a:pt x="14725" y="2619"/>
                    <a:pt x="14441" y="2548"/>
                    <a:pt x="14156" y="2511"/>
                  </a:cubicBezTo>
                  <a:cubicBezTo>
                    <a:pt x="14110" y="2505"/>
                    <a:pt x="14060" y="2482"/>
                    <a:pt x="14016" y="2496"/>
                  </a:cubicBezTo>
                  <a:cubicBezTo>
                    <a:pt x="13952" y="2515"/>
                    <a:pt x="13903" y="2615"/>
                    <a:pt x="13840" y="2606"/>
                  </a:cubicBezTo>
                  <a:cubicBezTo>
                    <a:pt x="13690" y="2586"/>
                    <a:pt x="13552" y="2488"/>
                    <a:pt x="13410" y="2417"/>
                  </a:cubicBezTo>
                  <a:cubicBezTo>
                    <a:pt x="13405" y="2415"/>
                    <a:pt x="13413" y="2394"/>
                    <a:pt x="13409" y="2390"/>
                  </a:cubicBezTo>
                  <a:cubicBezTo>
                    <a:pt x="13344" y="2357"/>
                    <a:pt x="13260" y="2467"/>
                    <a:pt x="13203" y="2411"/>
                  </a:cubicBezTo>
                  <a:cubicBezTo>
                    <a:pt x="13152" y="2361"/>
                    <a:pt x="13175" y="2215"/>
                    <a:pt x="13123" y="2168"/>
                  </a:cubicBezTo>
                  <a:cubicBezTo>
                    <a:pt x="13034" y="2086"/>
                    <a:pt x="12920" y="2078"/>
                    <a:pt x="12816" y="2059"/>
                  </a:cubicBezTo>
                  <a:cubicBezTo>
                    <a:pt x="12733" y="2045"/>
                    <a:pt x="12364" y="2257"/>
                    <a:pt x="12341" y="2353"/>
                  </a:cubicBezTo>
                  <a:cubicBezTo>
                    <a:pt x="12152" y="3143"/>
                    <a:pt x="12429" y="3143"/>
                    <a:pt x="12015" y="3623"/>
                  </a:cubicBezTo>
                  <a:cubicBezTo>
                    <a:pt x="11892" y="3765"/>
                    <a:pt x="11689" y="3442"/>
                    <a:pt x="11642" y="3409"/>
                  </a:cubicBezTo>
                  <a:cubicBezTo>
                    <a:pt x="11557" y="3349"/>
                    <a:pt x="11463" y="3307"/>
                    <a:pt x="11369" y="3282"/>
                  </a:cubicBezTo>
                  <a:cubicBezTo>
                    <a:pt x="11183" y="3232"/>
                    <a:pt x="10892" y="3328"/>
                    <a:pt x="10764" y="3037"/>
                  </a:cubicBezTo>
                  <a:cubicBezTo>
                    <a:pt x="10710" y="2918"/>
                    <a:pt x="10736" y="2717"/>
                    <a:pt x="10651" y="2644"/>
                  </a:cubicBezTo>
                  <a:cubicBezTo>
                    <a:pt x="9799" y="1895"/>
                    <a:pt x="10314" y="2581"/>
                    <a:pt x="9742" y="2455"/>
                  </a:cubicBezTo>
                  <a:cubicBezTo>
                    <a:pt x="9507" y="2403"/>
                    <a:pt x="9426" y="2141"/>
                    <a:pt x="9228" y="1993"/>
                  </a:cubicBezTo>
                  <a:cubicBezTo>
                    <a:pt x="9194" y="1966"/>
                    <a:pt x="9141" y="2028"/>
                    <a:pt x="9109" y="1993"/>
                  </a:cubicBezTo>
                  <a:cubicBezTo>
                    <a:pt x="8769" y="1604"/>
                    <a:pt x="9374" y="1567"/>
                    <a:pt x="9365" y="1163"/>
                  </a:cubicBezTo>
                  <a:cubicBezTo>
                    <a:pt x="9364" y="1069"/>
                    <a:pt x="9138" y="743"/>
                    <a:pt x="9151" y="683"/>
                  </a:cubicBezTo>
                  <a:cubicBezTo>
                    <a:pt x="9267" y="175"/>
                    <a:pt x="9665" y="265"/>
                    <a:pt x="8973" y="15"/>
                  </a:cubicBezTo>
                  <a:cubicBezTo>
                    <a:pt x="8764" y="-60"/>
                    <a:pt x="8773" y="165"/>
                    <a:pt x="8597" y="223"/>
                  </a:cubicBezTo>
                  <a:cubicBezTo>
                    <a:pt x="8513" y="252"/>
                    <a:pt x="8426" y="215"/>
                    <a:pt x="8340" y="211"/>
                  </a:cubicBezTo>
                  <a:cubicBezTo>
                    <a:pt x="8280" y="208"/>
                    <a:pt x="8218" y="225"/>
                    <a:pt x="8159" y="208"/>
                  </a:cubicBezTo>
                  <a:cubicBezTo>
                    <a:pt x="8087" y="190"/>
                    <a:pt x="8023" y="109"/>
                    <a:pt x="7950" y="102"/>
                  </a:cubicBezTo>
                  <a:cubicBezTo>
                    <a:pt x="7920" y="100"/>
                    <a:pt x="7905" y="169"/>
                    <a:pt x="7876" y="188"/>
                  </a:cubicBezTo>
                  <a:cubicBezTo>
                    <a:pt x="7787" y="242"/>
                    <a:pt x="7696" y="325"/>
                    <a:pt x="7600" y="319"/>
                  </a:cubicBezTo>
                  <a:cubicBezTo>
                    <a:pt x="7437" y="306"/>
                    <a:pt x="7290" y="169"/>
                    <a:pt x="7130" y="132"/>
                  </a:cubicBezTo>
                  <a:cubicBezTo>
                    <a:pt x="6910" y="77"/>
                    <a:pt x="6272" y="184"/>
                    <a:pt x="6093" y="348"/>
                  </a:cubicBezTo>
                  <a:cubicBezTo>
                    <a:pt x="6044" y="394"/>
                    <a:pt x="6028" y="502"/>
                    <a:pt x="5973" y="527"/>
                  </a:cubicBezTo>
                  <a:cubicBezTo>
                    <a:pt x="5896" y="562"/>
                    <a:pt x="5806" y="477"/>
                    <a:pt x="5728" y="516"/>
                  </a:cubicBezTo>
                  <a:cubicBezTo>
                    <a:pt x="5610" y="575"/>
                    <a:pt x="5527" y="733"/>
                    <a:pt x="5413" y="803"/>
                  </a:cubicBezTo>
                  <a:cubicBezTo>
                    <a:pt x="5264" y="897"/>
                    <a:pt x="5181" y="595"/>
                    <a:pt x="5080" y="554"/>
                  </a:cubicBezTo>
                  <a:cubicBezTo>
                    <a:pt x="5035" y="535"/>
                    <a:pt x="5006" y="656"/>
                    <a:pt x="4960" y="660"/>
                  </a:cubicBezTo>
                  <a:cubicBezTo>
                    <a:pt x="4944" y="662"/>
                    <a:pt x="4640" y="635"/>
                    <a:pt x="4564" y="539"/>
                  </a:cubicBezTo>
                  <a:cubicBezTo>
                    <a:pt x="4510" y="471"/>
                    <a:pt x="4461" y="392"/>
                    <a:pt x="4425" y="300"/>
                  </a:cubicBezTo>
                  <a:cubicBezTo>
                    <a:pt x="4399" y="231"/>
                    <a:pt x="4427" y="-118"/>
                    <a:pt x="4247" y="140"/>
                  </a:cubicBezTo>
                  <a:cubicBezTo>
                    <a:pt x="4136" y="298"/>
                    <a:pt x="4022" y="941"/>
                    <a:pt x="3846" y="1024"/>
                  </a:cubicBezTo>
                  <a:cubicBezTo>
                    <a:pt x="3684" y="1103"/>
                    <a:pt x="3488" y="1069"/>
                    <a:pt x="3353" y="1219"/>
                  </a:cubicBezTo>
                  <a:cubicBezTo>
                    <a:pt x="3307" y="1269"/>
                    <a:pt x="3271" y="1338"/>
                    <a:pt x="3224" y="1390"/>
                  </a:cubicBezTo>
                  <a:cubicBezTo>
                    <a:pt x="3183" y="1436"/>
                    <a:pt x="3122" y="1450"/>
                    <a:pt x="3092" y="1513"/>
                  </a:cubicBezTo>
                  <a:cubicBezTo>
                    <a:pt x="3066" y="1564"/>
                    <a:pt x="3092" y="1646"/>
                    <a:pt x="3069" y="1702"/>
                  </a:cubicBezTo>
                  <a:cubicBezTo>
                    <a:pt x="3031" y="1795"/>
                    <a:pt x="2945" y="1841"/>
                    <a:pt x="2920" y="1943"/>
                  </a:cubicBezTo>
                  <a:cubicBezTo>
                    <a:pt x="2753" y="2675"/>
                    <a:pt x="3018" y="2492"/>
                    <a:pt x="2682" y="2979"/>
                  </a:cubicBezTo>
                  <a:cubicBezTo>
                    <a:pt x="2556" y="3162"/>
                    <a:pt x="2192" y="3413"/>
                    <a:pt x="2034" y="3459"/>
                  </a:cubicBezTo>
                  <a:cubicBezTo>
                    <a:pt x="1833" y="3515"/>
                    <a:pt x="1815" y="3293"/>
                    <a:pt x="1699" y="3524"/>
                  </a:cubicBezTo>
                  <a:cubicBezTo>
                    <a:pt x="1646" y="3628"/>
                    <a:pt x="1636" y="3775"/>
                    <a:pt x="1568" y="3858"/>
                  </a:cubicBezTo>
                  <a:cubicBezTo>
                    <a:pt x="1477" y="3969"/>
                    <a:pt x="1309" y="3931"/>
                    <a:pt x="1250" y="4077"/>
                  </a:cubicBezTo>
                  <a:cubicBezTo>
                    <a:pt x="1201" y="4195"/>
                    <a:pt x="1144" y="4310"/>
                    <a:pt x="1108" y="4437"/>
                  </a:cubicBezTo>
                  <a:cubicBezTo>
                    <a:pt x="1081" y="4530"/>
                    <a:pt x="1101" y="4653"/>
                    <a:pt x="1058" y="4730"/>
                  </a:cubicBezTo>
                  <a:cubicBezTo>
                    <a:pt x="1000" y="4832"/>
                    <a:pt x="906" y="4877"/>
                    <a:pt x="826" y="4942"/>
                  </a:cubicBezTo>
                  <a:cubicBezTo>
                    <a:pt x="785" y="4973"/>
                    <a:pt x="628" y="4977"/>
                    <a:pt x="703" y="5048"/>
                  </a:cubicBezTo>
                  <a:cubicBezTo>
                    <a:pt x="726" y="5069"/>
                    <a:pt x="787" y="4952"/>
                    <a:pt x="777" y="4990"/>
                  </a:cubicBezTo>
                  <a:cubicBezTo>
                    <a:pt x="739" y="5125"/>
                    <a:pt x="673" y="5241"/>
                    <a:pt x="615" y="5360"/>
                  </a:cubicBezTo>
                  <a:cubicBezTo>
                    <a:pt x="604" y="5385"/>
                    <a:pt x="582" y="5393"/>
                    <a:pt x="571" y="5418"/>
                  </a:cubicBezTo>
                  <a:cubicBezTo>
                    <a:pt x="546" y="5474"/>
                    <a:pt x="543" y="5549"/>
                    <a:pt x="510" y="5597"/>
                  </a:cubicBezTo>
                  <a:cubicBezTo>
                    <a:pt x="474" y="5649"/>
                    <a:pt x="413" y="5653"/>
                    <a:pt x="375" y="5705"/>
                  </a:cubicBezTo>
                  <a:cubicBezTo>
                    <a:pt x="359" y="5728"/>
                    <a:pt x="362" y="5768"/>
                    <a:pt x="356" y="5801"/>
                  </a:cubicBezTo>
                  <a:cubicBezTo>
                    <a:pt x="333" y="5942"/>
                    <a:pt x="282" y="6082"/>
                    <a:pt x="291" y="6227"/>
                  </a:cubicBezTo>
                  <a:cubicBezTo>
                    <a:pt x="294" y="6283"/>
                    <a:pt x="364" y="6281"/>
                    <a:pt x="389" y="6325"/>
                  </a:cubicBezTo>
                  <a:cubicBezTo>
                    <a:pt x="438" y="6412"/>
                    <a:pt x="507" y="6504"/>
                    <a:pt x="507" y="6616"/>
                  </a:cubicBezTo>
                  <a:cubicBezTo>
                    <a:pt x="506" y="6737"/>
                    <a:pt x="389" y="6816"/>
                    <a:pt x="386" y="6936"/>
                  </a:cubicBezTo>
                  <a:cubicBezTo>
                    <a:pt x="382" y="7211"/>
                    <a:pt x="550" y="7494"/>
                    <a:pt x="480" y="7750"/>
                  </a:cubicBezTo>
                  <a:cubicBezTo>
                    <a:pt x="441" y="7893"/>
                    <a:pt x="372" y="8018"/>
                    <a:pt x="333" y="8163"/>
                  </a:cubicBezTo>
                  <a:cubicBezTo>
                    <a:pt x="266" y="8419"/>
                    <a:pt x="376" y="8465"/>
                    <a:pt x="191" y="8690"/>
                  </a:cubicBezTo>
                  <a:cubicBezTo>
                    <a:pt x="141" y="8750"/>
                    <a:pt x="42" y="8696"/>
                    <a:pt x="4" y="8773"/>
                  </a:cubicBezTo>
                  <a:cubicBezTo>
                    <a:pt x="-19" y="8819"/>
                    <a:pt x="72" y="8837"/>
                    <a:pt x="101" y="8875"/>
                  </a:cubicBezTo>
                  <a:cubicBezTo>
                    <a:pt x="179" y="8983"/>
                    <a:pt x="264" y="9085"/>
                    <a:pt x="323" y="9216"/>
                  </a:cubicBezTo>
                  <a:cubicBezTo>
                    <a:pt x="334" y="9239"/>
                    <a:pt x="295" y="9257"/>
                    <a:pt x="287" y="9286"/>
                  </a:cubicBezTo>
                  <a:cubicBezTo>
                    <a:pt x="274" y="9330"/>
                    <a:pt x="256" y="9376"/>
                    <a:pt x="259" y="9424"/>
                  </a:cubicBezTo>
                  <a:cubicBezTo>
                    <a:pt x="262" y="9472"/>
                    <a:pt x="282" y="9517"/>
                    <a:pt x="304" y="9555"/>
                  </a:cubicBezTo>
                  <a:cubicBezTo>
                    <a:pt x="321" y="9586"/>
                    <a:pt x="373" y="9584"/>
                    <a:pt x="369" y="9623"/>
                  </a:cubicBezTo>
                  <a:cubicBezTo>
                    <a:pt x="343" y="9850"/>
                    <a:pt x="271" y="9445"/>
                    <a:pt x="212" y="9451"/>
                  </a:cubicBezTo>
                  <a:cubicBezTo>
                    <a:pt x="173" y="9455"/>
                    <a:pt x="179" y="9574"/>
                    <a:pt x="203" y="9617"/>
                  </a:cubicBezTo>
                  <a:cubicBezTo>
                    <a:pt x="288" y="9773"/>
                    <a:pt x="416" y="9871"/>
                    <a:pt x="516" y="10010"/>
                  </a:cubicBezTo>
                  <a:cubicBezTo>
                    <a:pt x="548" y="10054"/>
                    <a:pt x="445" y="9933"/>
                    <a:pt x="406" y="9904"/>
                  </a:cubicBezTo>
                  <a:cubicBezTo>
                    <a:pt x="388" y="9890"/>
                    <a:pt x="132" y="9682"/>
                    <a:pt x="207" y="9910"/>
                  </a:cubicBezTo>
                  <a:cubicBezTo>
                    <a:pt x="243" y="10019"/>
                    <a:pt x="302" y="10114"/>
                    <a:pt x="370" y="10185"/>
                  </a:cubicBezTo>
                  <a:cubicBezTo>
                    <a:pt x="405" y="10220"/>
                    <a:pt x="468" y="10158"/>
                    <a:pt x="494" y="10206"/>
                  </a:cubicBezTo>
                  <a:cubicBezTo>
                    <a:pt x="513" y="10241"/>
                    <a:pt x="390" y="10254"/>
                    <a:pt x="418" y="10274"/>
                  </a:cubicBezTo>
                  <a:cubicBezTo>
                    <a:pt x="503" y="10333"/>
                    <a:pt x="633" y="10243"/>
                    <a:pt x="696" y="10345"/>
                  </a:cubicBezTo>
                  <a:cubicBezTo>
                    <a:pt x="735" y="10407"/>
                    <a:pt x="556" y="10412"/>
                    <a:pt x="555" y="10497"/>
                  </a:cubicBezTo>
                  <a:cubicBezTo>
                    <a:pt x="553" y="10601"/>
                    <a:pt x="647" y="10659"/>
                    <a:pt x="689" y="10746"/>
                  </a:cubicBezTo>
                  <a:cubicBezTo>
                    <a:pt x="726" y="10823"/>
                    <a:pt x="746" y="10919"/>
                    <a:pt x="791" y="10986"/>
                  </a:cubicBezTo>
                  <a:cubicBezTo>
                    <a:pt x="847" y="11073"/>
                    <a:pt x="932" y="11117"/>
                    <a:pt x="986" y="11204"/>
                  </a:cubicBezTo>
                  <a:cubicBezTo>
                    <a:pt x="1068" y="11337"/>
                    <a:pt x="1137" y="11487"/>
                    <a:pt x="1196" y="11643"/>
                  </a:cubicBezTo>
                  <a:cubicBezTo>
                    <a:pt x="1209" y="11678"/>
                    <a:pt x="1188" y="11726"/>
                    <a:pt x="1198" y="11763"/>
                  </a:cubicBezTo>
                  <a:cubicBezTo>
                    <a:pt x="1234" y="11907"/>
                    <a:pt x="1296" y="12036"/>
                    <a:pt x="1329" y="12181"/>
                  </a:cubicBezTo>
                  <a:cubicBezTo>
                    <a:pt x="1333" y="12202"/>
                    <a:pt x="1294" y="12227"/>
                    <a:pt x="1306" y="12242"/>
                  </a:cubicBezTo>
                  <a:cubicBezTo>
                    <a:pt x="1369" y="12335"/>
                    <a:pt x="1547" y="12385"/>
                    <a:pt x="1544" y="12475"/>
                  </a:cubicBezTo>
                  <a:cubicBezTo>
                    <a:pt x="1542" y="12520"/>
                    <a:pt x="1433" y="12468"/>
                    <a:pt x="1451" y="12506"/>
                  </a:cubicBezTo>
                  <a:cubicBezTo>
                    <a:pt x="1499" y="12599"/>
                    <a:pt x="1590" y="12624"/>
                    <a:pt x="1655" y="12693"/>
                  </a:cubicBezTo>
                  <a:cubicBezTo>
                    <a:pt x="1980" y="13034"/>
                    <a:pt x="1634" y="12674"/>
                    <a:pt x="1802" y="12926"/>
                  </a:cubicBezTo>
                  <a:cubicBezTo>
                    <a:pt x="2358" y="13762"/>
                    <a:pt x="1715" y="12780"/>
                    <a:pt x="2125" y="13282"/>
                  </a:cubicBezTo>
                  <a:cubicBezTo>
                    <a:pt x="2312" y="13513"/>
                    <a:pt x="2632" y="14130"/>
                    <a:pt x="2893" y="14180"/>
                  </a:cubicBezTo>
                  <a:cubicBezTo>
                    <a:pt x="3429" y="14282"/>
                    <a:pt x="4014" y="14265"/>
                    <a:pt x="4538" y="14530"/>
                  </a:cubicBezTo>
                  <a:cubicBezTo>
                    <a:pt x="4564" y="14542"/>
                    <a:pt x="4430" y="14525"/>
                    <a:pt x="4456" y="14534"/>
                  </a:cubicBezTo>
                  <a:cubicBezTo>
                    <a:pt x="4659" y="14600"/>
                    <a:pt x="4861" y="14681"/>
                    <a:pt x="5068" y="14704"/>
                  </a:cubicBezTo>
                  <a:cubicBezTo>
                    <a:pt x="5168" y="14715"/>
                    <a:pt x="5263" y="14644"/>
                    <a:pt x="5362" y="14636"/>
                  </a:cubicBezTo>
                  <a:cubicBezTo>
                    <a:pt x="5871" y="14604"/>
                    <a:pt x="6380" y="14596"/>
                    <a:pt x="6889" y="14592"/>
                  </a:cubicBezTo>
                  <a:cubicBezTo>
                    <a:pt x="7063" y="14592"/>
                    <a:pt x="7045" y="14754"/>
                    <a:pt x="7228" y="14877"/>
                  </a:cubicBezTo>
                  <a:cubicBezTo>
                    <a:pt x="7254" y="14893"/>
                    <a:pt x="7292" y="14798"/>
                    <a:pt x="7308" y="14831"/>
                  </a:cubicBezTo>
                  <a:cubicBezTo>
                    <a:pt x="7416" y="15074"/>
                    <a:pt x="7287" y="15401"/>
                    <a:pt x="7600" y="15436"/>
                  </a:cubicBezTo>
                  <a:cubicBezTo>
                    <a:pt x="7682" y="15447"/>
                    <a:pt x="7731" y="15266"/>
                    <a:pt x="7813" y="15262"/>
                  </a:cubicBezTo>
                  <a:cubicBezTo>
                    <a:pt x="7928" y="15253"/>
                    <a:pt x="8032" y="15376"/>
                    <a:pt x="8146" y="15403"/>
                  </a:cubicBezTo>
                  <a:cubicBezTo>
                    <a:pt x="8218" y="15422"/>
                    <a:pt x="8304" y="15455"/>
                    <a:pt x="8368" y="15401"/>
                  </a:cubicBezTo>
                  <a:cubicBezTo>
                    <a:pt x="8400" y="15372"/>
                    <a:pt x="8293" y="15274"/>
                    <a:pt x="8326" y="15247"/>
                  </a:cubicBezTo>
                  <a:cubicBezTo>
                    <a:pt x="8453" y="15143"/>
                    <a:pt x="8509" y="15511"/>
                    <a:pt x="8655" y="15598"/>
                  </a:cubicBezTo>
                  <a:cubicBezTo>
                    <a:pt x="8722" y="15640"/>
                    <a:pt x="8816" y="15501"/>
                    <a:pt x="8877" y="15565"/>
                  </a:cubicBezTo>
                  <a:cubicBezTo>
                    <a:pt x="9061" y="15765"/>
                    <a:pt x="8919" y="15962"/>
                    <a:pt x="8901" y="16160"/>
                  </a:cubicBezTo>
                  <a:cubicBezTo>
                    <a:pt x="8890" y="16303"/>
                    <a:pt x="8932" y="16455"/>
                    <a:pt x="8898" y="16591"/>
                  </a:cubicBezTo>
                  <a:cubicBezTo>
                    <a:pt x="8404" y="18566"/>
                    <a:pt x="9090" y="14962"/>
                    <a:pt x="8528" y="17073"/>
                  </a:cubicBezTo>
                  <a:cubicBezTo>
                    <a:pt x="8509" y="17144"/>
                    <a:pt x="8591" y="17194"/>
                    <a:pt x="8622" y="17254"/>
                  </a:cubicBezTo>
                  <a:cubicBezTo>
                    <a:pt x="8653" y="17314"/>
                    <a:pt x="8676" y="17383"/>
                    <a:pt x="8715" y="17433"/>
                  </a:cubicBezTo>
                  <a:cubicBezTo>
                    <a:pt x="8743" y="17468"/>
                    <a:pt x="8782" y="17472"/>
                    <a:pt x="8813" y="17497"/>
                  </a:cubicBezTo>
                  <a:cubicBezTo>
                    <a:pt x="8842" y="17522"/>
                    <a:pt x="8691" y="17418"/>
                    <a:pt x="8721" y="17437"/>
                  </a:cubicBezTo>
                  <a:cubicBezTo>
                    <a:pt x="8821" y="17501"/>
                    <a:pt x="8933" y="17531"/>
                    <a:pt x="9018" y="17628"/>
                  </a:cubicBezTo>
                  <a:cubicBezTo>
                    <a:pt x="9057" y="17672"/>
                    <a:pt x="8833" y="17558"/>
                    <a:pt x="8870" y="17605"/>
                  </a:cubicBezTo>
                  <a:cubicBezTo>
                    <a:pt x="9001" y="17774"/>
                    <a:pt x="9403" y="18005"/>
                    <a:pt x="9572" y="18167"/>
                  </a:cubicBezTo>
                  <a:cubicBezTo>
                    <a:pt x="9747" y="18333"/>
                    <a:pt x="9564" y="18288"/>
                    <a:pt x="9730" y="18554"/>
                  </a:cubicBezTo>
                  <a:cubicBezTo>
                    <a:pt x="9788" y="18647"/>
                    <a:pt x="10079" y="19003"/>
                    <a:pt x="10093" y="19140"/>
                  </a:cubicBezTo>
                  <a:cubicBezTo>
                    <a:pt x="10099" y="19209"/>
                    <a:pt x="9952" y="19153"/>
                    <a:pt x="9961" y="19221"/>
                  </a:cubicBezTo>
                  <a:cubicBezTo>
                    <a:pt x="9974" y="19344"/>
                    <a:pt x="10328" y="19558"/>
                    <a:pt x="10207" y="19748"/>
                  </a:cubicBezTo>
                  <a:cubicBezTo>
                    <a:pt x="10134" y="19862"/>
                    <a:pt x="10021" y="19906"/>
                    <a:pt x="9923" y="19976"/>
                  </a:cubicBezTo>
                  <a:cubicBezTo>
                    <a:pt x="9881" y="20007"/>
                    <a:pt x="9824" y="20005"/>
                    <a:pt x="9789" y="20055"/>
                  </a:cubicBezTo>
                  <a:cubicBezTo>
                    <a:pt x="9734" y="20132"/>
                    <a:pt x="9720" y="20257"/>
                    <a:pt x="9668" y="20336"/>
                  </a:cubicBezTo>
                  <a:cubicBezTo>
                    <a:pt x="9634" y="20388"/>
                    <a:pt x="9563" y="20378"/>
                    <a:pt x="9537" y="20440"/>
                  </a:cubicBezTo>
                  <a:cubicBezTo>
                    <a:pt x="9514" y="20496"/>
                    <a:pt x="9541" y="20571"/>
                    <a:pt x="9544" y="20638"/>
                  </a:cubicBezTo>
                  <a:cubicBezTo>
                    <a:pt x="9546" y="20673"/>
                    <a:pt x="9531" y="20725"/>
                    <a:pt x="9553" y="20746"/>
                  </a:cubicBezTo>
                  <a:cubicBezTo>
                    <a:pt x="9619" y="20810"/>
                    <a:pt x="9704" y="20821"/>
                    <a:pt x="9779" y="20862"/>
                  </a:cubicBezTo>
                  <a:cubicBezTo>
                    <a:pt x="9946" y="20956"/>
                    <a:pt x="10114" y="21056"/>
                    <a:pt x="10281" y="21153"/>
                  </a:cubicBezTo>
                  <a:cubicBezTo>
                    <a:pt x="10294" y="21162"/>
                    <a:pt x="10317" y="21164"/>
                    <a:pt x="10318" y="21185"/>
                  </a:cubicBezTo>
                  <a:cubicBezTo>
                    <a:pt x="10321" y="21203"/>
                    <a:pt x="10276" y="21218"/>
                    <a:pt x="10289" y="21224"/>
                  </a:cubicBezTo>
                  <a:cubicBezTo>
                    <a:pt x="10562" y="21326"/>
                    <a:pt x="10842" y="21395"/>
                    <a:pt x="11115" y="21482"/>
                  </a:cubicBezTo>
                  <a:lnTo>
                    <a:pt x="11058" y="21476"/>
                  </a:lnTo>
                  <a:cubicBezTo>
                    <a:pt x="11346" y="21440"/>
                    <a:pt x="11633" y="21393"/>
                    <a:pt x="11918" y="21322"/>
                  </a:cubicBezTo>
                  <a:cubicBezTo>
                    <a:pt x="12682" y="21131"/>
                    <a:pt x="13435" y="20866"/>
                    <a:pt x="14169" y="20530"/>
                  </a:cubicBezTo>
                  <a:lnTo>
                    <a:pt x="14200" y="20527"/>
                  </a:lnTo>
                  <a:cubicBezTo>
                    <a:pt x="14633" y="20319"/>
                    <a:pt x="15031" y="20041"/>
                    <a:pt x="15449" y="19789"/>
                  </a:cubicBezTo>
                  <a:cubicBezTo>
                    <a:pt x="15519" y="19748"/>
                    <a:pt x="15767" y="19629"/>
                    <a:pt x="15816" y="19546"/>
                  </a:cubicBezTo>
                  <a:cubicBezTo>
                    <a:pt x="15875" y="19444"/>
                    <a:pt x="15878" y="19284"/>
                    <a:pt x="15943" y="19186"/>
                  </a:cubicBezTo>
                  <a:cubicBezTo>
                    <a:pt x="15985" y="19122"/>
                    <a:pt x="16057" y="19126"/>
                    <a:pt x="16112" y="19086"/>
                  </a:cubicBezTo>
                  <a:cubicBezTo>
                    <a:pt x="16351" y="18916"/>
                    <a:pt x="16445" y="18797"/>
                    <a:pt x="16647" y="18608"/>
                  </a:cubicBezTo>
                  <a:cubicBezTo>
                    <a:pt x="17017" y="18258"/>
                    <a:pt x="17597" y="17988"/>
                    <a:pt x="17847" y="17427"/>
                  </a:cubicBezTo>
                  <a:cubicBezTo>
                    <a:pt x="17896" y="17314"/>
                    <a:pt x="17951" y="17208"/>
                    <a:pt x="17990" y="17088"/>
                  </a:cubicBezTo>
                  <a:cubicBezTo>
                    <a:pt x="18013" y="17015"/>
                    <a:pt x="17996" y="16923"/>
                    <a:pt x="18022" y="16853"/>
                  </a:cubicBezTo>
                  <a:cubicBezTo>
                    <a:pt x="18048" y="16778"/>
                    <a:pt x="18111" y="16738"/>
                    <a:pt x="18141" y="16665"/>
                  </a:cubicBezTo>
                  <a:cubicBezTo>
                    <a:pt x="18149" y="16649"/>
                    <a:pt x="18108" y="16680"/>
                    <a:pt x="18101" y="16663"/>
                  </a:cubicBezTo>
                  <a:cubicBezTo>
                    <a:pt x="18048" y="16543"/>
                    <a:pt x="17971" y="16422"/>
                    <a:pt x="17971" y="16279"/>
                  </a:cubicBezTo>
                  <a:cubicBezTo>
                    <a:pt x="17970" y="16175"/>
                    <a:pt x="18105" y="16131"/>
                    <a:pt x="18098" y="16029"/>
                  </a:cubicBezTo>
                  <a:cubicBezTo>
                    <a:pt x="18094" y="15952"/>
                    <a:pt x="17944" y="16012"/>
                    <a:pt x="17950" y="15933"/>
                  </a:cubicBezTo>
                  <a:cubicBezTo>
                    <a:pt x="17968" y="15692"/>
                    <a:pt x="18208" y="15422"/>
                    <a:pt x="18304" y="15241"/>
                  </a:cubicBezTo>
                  <a:cubicBezTo>
                    <a:pt x="18342" y="15170"/>
                    <a:pt x="18359" y="15081"/>
                    <a:pt x="18397" y="15010"/>
                  </a:cubicBezTo>
                  <a:cubicBezTo>
                    <a:pt x="18410" y="14985"/>
                    <a:pt x="18437" y="14983"/>
                    <a:pt x="18449" y="14956"/>
                  </a:cubicBezTo>
                  <a:cubicBezTo>
                    <a:pt x="18472" y="14904"/>
                    <a:pt x="18466" y="14829"/>
                    <a:pt x="18495" y="14783"/>
                  </a:cubicBezTo>
                  <a:cubicBezTo>
                    <a:pt x="18557" y="14681"/>
                    <a:pt x="18650" y="14629"/>
                    <a:pt x="18714" y="14530"/>
                  </a:cubicBezTo>
                  <a:cubicBezTo>
                    <a:pt x="18727" y="14511"/>
                    <a:pt x="18695" y="14469"/>
                    <a:pt x="18707" y="14450"/>
                  </a:cubicBezTo>
                  <a:cubicBezTo>
                    <a:pt x="18738" y="14405"/>
                    <a:pt x="18790" y="14405"/>
                    <a:pt x="18825" y="14365"/>
                  </a:cubicBezTo>
                  <a:cubicBezTo>
                    <a:pt x="18921" y="14255"/>
                    <a:pt x="18962" y="14072"/>
                    <a:pt x="19037" y="13931"/>
                  </a:cubicBezTo>
                  <a:cubicBezTo>
                    <a:pt x="19251" y="13527"/>
                    <a:pt x="19507" y="13134"/>
                    <a:pt x="19739" y="12745"/>
                  </a:cubicBezTo>
                  <a:cubicBezTo>
                    <a:pt x="19879" y="12508"/>
                    <a:pt x="20043" y="12302"/>
                    <a:pt x="20183" y="12063"/>
                  </a:cubicBezTo>
                  <a:cubicBezTo>
                    <a:pt x="20376" y="11736"/>
                    <a:pt x="20555" y="11348"/>
                    <a:pt x="20702" y="10971"/>
                  </a:cubicBezTo>
                  <a:cubicBezTo>
                    <a:pt x="20804" y="10709"/>
                    <a:pt x="20914" y="10426"/>
                    <a:pt x="20994" y="10150"/>
                  </a:cubicBezTo>
                  <a:cubicBezTo>
                    <a:pt x="21071" y="9885"/>
                    <a:pt x="21118" y="9601"/>
                    <a:pt x="21200" y="9341"/>
                  </a:cubicBezTo>
                  <a:cubicBezTo>
                    <a:pt x="21277" y="9097"/>
                    <a:pt x="21392" y="8835"/>
                    <a:pt x="21434" y="8573"/>
                  </a:cubicBezTo>
                  <a:cubicBezTo>
                    <a:pt x="21453" y="8459"/>
                    <a:pt x="21427" y="8334"/>
                    <a:pt x="21454" y="8222"/>
                  </a:cubicBezTo>
                  <a:cubicBezTo>
                    <a:pt x="21473" y="8149"/>
                    <a:pt x="21539" y="8124"/>
                    <a:pt x="21565" y="8055"/>
                  </a:cubicBezTo>
                  <a:cubicBezTo>
                    <a:pt x="21581" y="8010"/>
                    <a:pt x="21493" y="8201"/>
                    <a:pt x="21480" y="8153"/>
                  </a:cubicBezTo>
                  <a:cubicBezTo>
                    <a:pt x="21450" y="8043"/>
                    <a:pt x="21483" y="7916"/>
                    <a:pt x="21495" y="7800"/>
                  </a:cubicBezTo>
                  <a:cubicBezTo>
                    <a:pt x="21502" y="7718"/>
                    <a:pt x="21561" y="7635"/>
                    <a:pt x="21535" y="7562"/>
                  </a:cubicBezTo>
                  <a:cubicBezTo>
                    <a:pt x="21519" y="7515"/>
                    <a:pt x="21453" y="7571"/>
                    <a:pt x="21427" y="7612"/>
                  </a:cubicBezTo>
                  <a:cubicBezTo>
                    <a:pt x="21362" y="7708"/>
                    <a:pt x="21335" y="7849"/>
                    <a:pt x="21277" y="7955"/>
                  </a:cubicBezTo>
                  <a:cubicBezTo>
                    <a:pt x="21221" y="8055"/>
                    <a:pt x="21151" y="8136"/>
                    <a:pt x="21088" y="8226"/>
                  </a:cubicBezTo>
                  <a:cubicBezTo>
                    <a:pt x="20869" y="8536"/>
                    <a:pt x="21262" y="7976"/>
                    <a:pt x="20925" y="8376"/>
                  </a:cubicBezTo>
                  <a:cubicBezTo>
                    <a:pt x="20889" y="8417"/>
                    <a:pt x="20873" y="8488"/>
                    <a:pt x="20837" y="8529"/>
                  </a:cubicBezTo>
                  <a:cubicBezTo>
                    <a:pt x="20785" y="8588"/>
                    <a:pt x="20715" y="8602"/>
                    <a:pt x="20667" y="8667"/>
                  </a:cubicBezTo>
                  <a:cubicBezTo>
                    <a:pt x="20581" y="8783"/>
                    <a:pt x="20533" y="8954"/>
                    <a:pt x="20441" y="9060"/>
                  </a:cubicBezTo>
                  <a:cubicBezTo>
                    <a:pt x="20396" y="9112"/>
                    <a:pt x="20330" y="9103"/>
                    <a:pt x="20275" y="9126"/>
                  </a:cubicBezTo>
                  <a:cubicBezTo>
                    <a:pt x="20066" y="9214"/>
                    <a:pt x="19854" y="9293"/>
                    <a:pt x="19646" y="9393"/>
                  </a:cubicBezTo>
                  <a:cubicBezTo>
                    <a:pt x="19579" y="9426"/>
                    <a:pt x="19437" y="9628"/>
                    <a:pt x="19452" y="9526"/>
                  </a:cubicBezTo>
                  <a:cubicBezTo>
                    <a:pt x="19473" y="9366"/>
                    <a:pt x="19639" y="9311"/>
                    <a:pt x="19680" y="9158"/>
                  </a:cubicBezTo>
                  <a:cubicBezTo>
                    <a:pt x="19726" y="8981"/>
                    <a:pt x="19123" y="8548"/>
                    <a:pt x="19068" y="8529"/>
                  </a:cubicBezTo>
                  <a:cubicBezTo>
                    <a:pt x="18979" y="8496"/>
                    <a:pt x="18882" y="8604"/>
                    <a:pt x="18793" y="8571"/>
                  </a:cubicBezTo>
                  <a:cubicBezTo>
                    <a:pt x="18746" y="8554"/>
                    <a:pt x="18756" y="8386"/>
                    <a:pt x="18707" y="8396"/>
                  </a:cubicBezTo>
                  <a:cubicBezTo>
                    <a:pt x="18658" y="8409"/>
                    <a:pt x="18712" y="8627"/>
                    <a:pt x="18668" y="8600"/>
                  </a:cubicBezTo>
                  <a:cubicBezTo>
                    <a:pt x="18493" y="8507"/>
                    <a:pt x="18473" y="7758"/>
                    <a:pt x="18297" y="7533"/>
                  </a:cubicBezTo>
                  <a:cubicBezTo>
                    <a:pt x="18228" y="7444"/>
                    <a:pt x="18133" y="7413"/>
                    <a:pt x="18045" y="7367"/>
                  </a:cubicBezTo>
                  <a:cubicBezTo>
                    <a:pt x="18015" y="7350"/>
                    <a:pt x="17963" y="7394"/>
                    <a:pt x="17947" y="7352"/>
                  </a:cubicBezTo>
                  <a:cubicBezTo>
                    <a:pt x="17898" y="7228"/>
                    <a:pt x="17901" y="7074"/>
                    <a:pt x="17875" y="6934"/>
                  </a:cubicBezTo>
                  <a:cubicBezTo>
                    <a:pt x="17843" y="6762"/>
                    <a:pt x="17788" y="6597"/>
                    <a:pt x="17772" y="6421"/>
                  </a:cubicBezTo>
                  <a:cubicBezTo>
                    <a:pt x="17770" y="6389"/>
                    <a:pt x="17836" y="6402"/>
                    <a:pt x="17829" y="6375"/>
                  </a:cubicBezTo>
                  <a:cubicBezTo>
                    <a:pt x="17806" y="6292"/>
                    <a:pt x="17734" y="6256"/>
                    <a:pt x="17705" y="6177"/>
                  </a:cubicBezTo>
                  <a:cubicBezTo>
                    <a:pt x="17685" y="6119"/>
                    <a:pt x="17719" y="6034"/>
                    <a:pt x="17689" y="5984"/>
                  </a:cubicBezTo>
                  <a:cubicBezTo>
                    <a:pt x="17634" y="5894"/>
                    <a:pt x="17548" y="5861"/>
                    <a:pt x="17475" y="5803"/>
                  </a:cubicBezTo>
                  <a:cubicBezTo>
                    <a:pt x="17411" y="5751"/>
                    <a:pt x="17310" y="5755"/>
                    <a:pt x="17279" y="5657"/>
                  </a:cubicBezTo>
                  <a:cubicBezTo>
                    <a:pt x="17241" y="5537"/>
                    <a:pt x="17343" y="5377"/>
                    <a:pt x="17304" y="5256"/>
                  </a:cubicBezTo>
                  <a:cubicBezTo>
                    <a:pt x="17265" y="5144"/>
                    <a:pt x="17143" y="5152"/>
                    <a:pt x="17081" y="5065"/>
                  </a:cubicBezTo>
                  <a:cubicBezTo>
                    <a:pt x="16861" y="4753"/>
                    <a:pt x="16980" y="4792"/>
                    <a:pt x="16857" y="4561"/>
                  </a:cubicBezTo>
                  <a:cubicBezTo>
                    <a:pt x="16749" y="4362"/>
                    <a:pt x="16750" y="4518"/>
                    <a:pt x="16634" y="4187"/>
                  </a:cubicBezTo>
                  <a:cubicBezTo>
                    <a:pt x="16619" y="4147"/>
                    <a:pt x="16654" y="4093"/>
                    <a:pt x="16639" y="4054"/>
                  </a:cubicBezTo>
                  <a:cubicBezTo>
                    <a:pt x="16586" y="3910"/>
                    <a:pt x="16494" y="3800"/>
                    <a:pt x="16438" y="3659"/>
                  </a:cubicBezTo>
                  <a:cubicBezTo>
                    <a:pt x="16432" y="3644"/>
                    <a:pt x="16478" y="3648"/>
                    <a:pt x="16471" y="3636"/>
                  </a:cubicBezTo>
                  <a:cubicBezTo>
                    <a:pt x="16276" y="3330"/>
                    <a:pt x="16112" y="3388"/>
                    <a:pt x="16015" y="2908"/>
                  </a:cubicBezTo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42" name="Graphic 2"/>
            <p:cNvSpPr/>
            <p:nvPr/>
          </p:nvSpPr>
          <p:spPr>
            <a:xfrm>
              <a:off x="520541" y="93222"/>
              <a:ext cx="915916" cy="9757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90" h="21572" fill="norm" stroke="1" extrusionOk="0">
                  <a:moveTo>
                    <a:pt x="12441" y="17714"/>
                  </a:moveTo>
                  <a:cubicBezTo>
                    <a:pt x="12431" y="17680"/>
                    <a:pt x="12518" y="17673"/>
                    <a:pt x="12551" y="17691"/>
                  </a:cubicBezTo>
                  <a:cubicBezTo>
                    <a:pt x="12766" y="17797"/>
                    <a:pt x="12746" y="18246"/>
                    <a:pt x="13066" y="18158"/>
                  </a:cubicBezTo>
                  <a:cubicBezTo>
                    <a:pt x="13173" y="18128"/>
                    <a:pt x="13135" y="17953"/>
                    <a:pt x="13196" y="17864"/>
                  </a:cubicBezTo>
                  <a:cubicBezTo>
                    <a:pt x="13229" y="17817"/>
                    <a:pt x="13112" y="17992"/>
                    <a:pt x="13156" y="18028"/>
                  </a:cubicBezTo>
                  <a:cubicBezTo>
                    <a:pt x="13203" y="18069"/>
                    <a:pt x="13280" y="17961"/>
                    <a:pt x="13339" y="17984"/>
                  </a:cubicBezTo>
                  <a:cubicBezTo>
                    <a:pt x="13435" y="18022"/>
                    <a:pt x="13576" y="18237"/>
                    <a:pt x="13647" y="18323"/>
                  </a:cubicBezTo>
                  <a:cubicBezTo>
                    <a:pt x="13692" y="18377"/>
                    <a:pt x="13732" y="18433"/>
                    <a:pt x="13784" y="18478"/>
                  </a:cubicBezTo>
                  <a:cubicBezTo>
                    <a:pt x="13800" y="18491"/>
                    <a:pt x="13831" y="18471"/>
                    <a:pt x="13844" y="18486"/>
                  </a:cubicBezTo>
                  <a:cubicBezTo>
                    <a:pt x="13863" y="18509"/>
                    <a:pt x="13843" y="18550"/>
                    <a:pt x="13863" y="18573"/>
                  </a:cubicBezTo>
                  <a:cubicBezTo>
                    <a:pt x="13910" y="18626"/>
                    <a:pt x="13980" y="18655"/>
                    <a:pt x="14034" y="18701"/>
                  </a:cubicBezTo>
                  <a:cubicBezTo>
                    <a:pt x="14123" y="18776"/>
                    <a:pt x="14197" y="18867"/>
                    <a:pt x="14290" y="18936"/>
                  </a:cubicBezTo>
                  <a:cubicBezTo>
                    <a:pt x="14337" y="18973"/>
                    <a:pt x="14410" y="18976"/>
                    <a:pt x="14450" y="19017"/>
                  </a:cubicBezTo>
                  <a:cubicBezTo>
                    <a:pt x="14550" y="19121"/>
                    <a:pt x="14647" y="19234"/>
                    <a:pt x="14701" y="19363"/>
                  </a:cubicBezTo>
                  <a:cubicBezTo>
                    <a:pt x="14722" y="19415"/>
                    <a:pt x="14658" y="19473"/>
                    <a:pt x="14668" y="19528"/>
                  </a:cubicBezTo>
                  <a:cubicBezTo>
                    <a:pt x="14680" y="19606"/>
                    <a:pt x="14715" y="19682"/>
                    <a:pt x="14764" y="19746"/>
                  </a:cubicBezTo>
                  <a:cubicBezTo>
                    <a:pt x="14982" y="20040"/>
                    <a:pt x="14911" y="19799"/>
                    <a:pt x="15231" y="19964"/>
                  </a:cubicBezTo>
                  <a:cubicBezTo>
                    <a:pt x="15406" y="20056"/>
                    <a:pt x="15358" y="20260"/>
                    <a:pt x="15562" y="20396"/>
                  </a:cubicBezTo>
                  <a:cubicBezTo>
                    <a:pt x="15603" y="20424"/>
                    <a:pt x="15686" y="20397"/>
                    <a:pt x="15706" y="20443"/>
                  </a:cubicBezTo>
                  <a:cubicBezTo>
                    <a:pt x="15785" y="20622"/>
                    <a:pt x="15769" y="20828"/>
                    <a:pt x="15835" y="21011"/>
                  </a:cubicBezTo>
                  <a:cubicBezTo>
                    <a:pt x="15845" y="21039"/>
                    <a:pt x="15905" y="21023"/>
                    <a:pt x="15920" y="21048"/>
                  </a:cubicBezTo>
                  <a:cubicBezTo>
                    <a:pt x="15972" y="21136"/>
                    <a:pt x="16002" y="21234"/>
                    <a:pt x="16026" y="21332"/>
                  </a:cubicBezTo>
                  <a:cubicBezTo>
                    <a:pt x="16027" y="21338"/>
                    <a:pt x="15979" y="21600"/>
                    <a:pt x="16099" y="21569"/>
                  </a:cubicBezTo>
                  <a:cubicBezTo>
                    <a:pt x="16544" y="21449"/>
                    <a:pt x="16401" y="21365"/>
                    <a:pt x="16618" y="21126"/>
                  </a:cubicBezTo>
                  <a:cubicBezTo>
                    <a:pt x="16661" y="21079"/>
                    <a:pt x="16801" y="21016"/>
                    <a:pt x="16864" y="20964"/>
                  </a:cubicBezTo>
                  <a:cubicBezTo>
                    <a:pt x="17639" y="20310"/>
                    <a:pt x="16420" y="21331"/>
                    <a:pt x="17164" y="20625"/>
                  </a:cubicBezTo>
                  <a:cubicBezTo>
                    <a:pt x="17208" y="20584"/>
                    <a:pt x="17284" y="20578"/>
                    <a:pt x="17324" y="20532"/>
                  </a:cubicBezTo>
                  <a:cubicBezTo>
                    <a:pt x="17387" y="20459"/>
                    <a:pt x="17405" y="20360"/>
                    <a:pt x="17464" y="20283"/>
                  </a:cubicBezTo>
                  <a:cubicBezTo>
                    <a:pt x="17538" y="20185"/>
                    <a:pt x="17632" y="20101"/>
                    <a:pt x="17713" y="20009"/>
                  </a:cubicBezTo>
                  <a:cubicBezTo>
                    <a:pt x="17828" y="19878"/>
                    <a:pt x="17980" y="19789"/>
                    <a:pt x="18052" y="19621"/>
                  </a:cubicBezTo>
                  <a:cubicBezTo>
                    <a:pt x="18075" y="19565"/>
                    <a:pt x="18032" y="19496"/>
                    <a:pt x="18053" y="19440"/>
                  </a:cubicBezTo>
                  <a:cubicBezTo>
                    <a:pt x="18083" y="19363"/>
                    <a:pt x="18337" y="19024"/>
                    <a:pt x="18390" y="18981"/>
                  </a:cubicBezTo>
                  <a:cubicBezTo>
                    <a:pt x="18450" y="18931"/>
                    <a:pt x="18537" y="18904"/>
                    <a:pt x="18574" y="18838"/>
                  </a:cubicBezTo>
                  <a:cubicBezTo>
                    <a:pt x="18619" y="18758"/>
                    <a:pt x="18577" y="18651"/>
                    <a:pt x="18616" y="18569"/>
                  </a:cubicBezTo>
                  <a:cubicBezTo>
                    <a:pt x="18649" y="18501"/>
                    <a:pt x="18744" y="18474"/>
                    <a:pt x="18780" y="18406"/>
                  </a:cubicBezTo>
                  <a:cubicBezTo>
                    <a:pt x="18824" y="18320"/>
                    <a:pt x="18804" y="18213"/>
                    <a:pt x="18833" y="18121"/>
                  </a:cubicBezTo>
                  <a:cubicBezTo>
                    <a:pt x="18961" y="17710"/>
                    <a:pt x="19131" y="17193"/>
                    <a:pt x="19158" y="16752"/>
                  </a:cubicBezTo>
                  <a:cubicBezTo>
                    <a:pt x="19167" y="16609"/>
                    <a:pt x="18947" y="16835"/>
                    <a:pt x="18616" y="16664"/>
                  </a:cubicBezTo>
                  <a:cubicBezTo>
                    <a:pt x="18477" y="16593"/>
                    <a:pt x="18452" y="16204"/>
                    <a:pt x="18336" y="16304"/>
                  </a:cubicBezTo>
                  <a:cubicBezTo>
                    <a:pt x="18293" y="16343"/>
                    <a:pt x="18240" y="16375"/>
                    <a:pt x="18215" y="16426"/>
                  </a:cubicBezTo>
                  <a:cubicBezTo>
                    <a:pt x="18195" y="16468"/>
                    <a:pt x="18213" y="16519"/>
                    <a:pt x="18205" y="16565"/>
                  </a:cubicBezTo>
                  <a:cubicBezTo>
                    <a:pt x="18176" y="16694"/>
                    <a:pt x="18142" y="16822"/>
                    <a:pt x="18100" y="16948"/>
                  </a:cubicBezTo>
                  <a:cubicBezTo>
                    <a:pt x="18072" y="17034"/>
                    <a:pt x="17638" y="17340"/>
                    <a:pt x="17596" y="17352"/>
                  </a:cubicBezTo>
                  <a:cubicBezTo>
                    <a:pt x="17328" y="17434"/>
                    <a:pt x="17515" y="17123"/>
                    <a:pt x="17506" y="17112"/>
                  </a:cubicBezTo>
                  <a:cubicBezTo>
                    <a:pt x="17465" y="17060"/>
                    <a:pt x="17339" y="17036"/>
                    <a:pt x="17297" y="17090"/>
                  </a:cubicBezTo>
                  <a:cubicBezTo>
                    <a:pt x="17252" y="17146"/>
                    <a:pt x="17438" y="17279"/>
                    <a:pt x="17365" y="17291"/>
                  </a:cubicBezTo>
                  <a:cubicBezTo>
                    <a:pt x="17158" y="17325"/>
                    <a:pt x="17171" y="16886"/>
                    <a:pt x="17092" y="16822"/>
                  </a:cubicBezTo>
                  <a:cubicBezTo>
                    <a:pt x="17017" y="16759"/>
                    <a:pt x="16927" y="16706"/>
                    <a:pt x="16833" y="16674"/>
                  </a:cubicBezTo>
                  <a:cubicBezTo>
                    <a:pt x="16803" y="16663"/>
                    <a:pt x="16763" y="16720"/>
                    <a:pt x="16737" y="16699"/>
                  </a:cubicBezTo>
                  <a:cubicBezTo>
                    <a:pt x="16661" y="16640"/>
                    <a:pt x="16640" y="16538"/>
                    <a:pt x="16573" y="16469"/>
                  </a:cubicBezTo>
                  <a:cubicBezTo>
                    <a:pt x="16507" y="16403"/>
                    <a:pt x="16386" y="16385"/>
                    <a:pt x="16344" y="16303"/>
                  </a:cubicBezTo>
                  <a:cubicBezTo>
                    <a:pt x="16323" y="16261"/>
                    <a:pt x="16434" y="16242"/>
                    <a:pt x="16434" y="16196"/>
                  </a:cubicBezTo>
                  <a:cubicBezTo>
                    <a:pt x="16436" y="16149"/>
                    <a:pt x="16336" y="16126"/>
                    <a:pt x="16347" y="16079"/>
                  </a:cubicBezTo>
                  <a:cubicBezTo>
                    <a:pt x="16357" y="16036"/>
                    <a:pt x="16438" y="16054"/>
                    <a:pt x="16476" y="16027"/>
                  </a:cubicBezTo>
                  <a:cubicBezTo>
                    <a:pt x="16616" y="15925"/>
                    <a:pt x="16591" y="15832"/>
                    <a:pt x="16785" y="15787"/>
                  </a:cubicBezTo>
                  <a:cubicBezTo>
                    <a:pt x="16837" y="15775"/>
                    <a:pt x="17048" y="16011"/>
                    <a:pt x="17104" y="16095"/>
                  </a:cubicBezTo>
                  <a:cubicBezTo>
                    <a:pt x="17140" y="16151"/>
                    <a:pt x="17151" y="16235"/>
                    <a:pt x="17214" y="16261"/>
                  </a:cubicBezTo>
                  <a:cubicBezTo>
                    <a:pt x="17298" y="16293"/>
                    <a:pt x="17396" y="16230"/>
                    <a:pt x="17484" y="16243"/>
                  </a:cubicBezTo>
                  <a:cubicBezTo>
                    <a:pt x="17692" y="16276"/>
                    <a:pt x="17786" y="16447"/>
                    <a:pt x="17978" y="16289"/>
                  </a:cubicBezTo>
                  <a:cubicBezTo>
                    <a:pt x="18075" y="16208"/>
                    <a:pt x="18203" y="15781"/>
                    <a:pt x="18313" y="15816"/>
                  </a:cubicBezTo>
                  <a:cubicBezTo>
                    <a:pt x="18434" y="15852"/>
                    <a:pt x="18419" y="16042"/>
                    <a:pt x="18507" y="16128"/>
                  </a:cubicBezTo>
                  <a:cubicBezTo>
                    <a:pt x="18523" y="16144"/>
                    <a:pt x="18733" y="16054"/>
                    <a:pt x="18821" y="15992"/>
                  </a:cubicBezTo>
                  <a:cubicBezTo>
                    <a:pt x="18910" y="15931"/>
                    <a:pt x="18961" y="15828"/>
                    <a:pt x="19051" y="15770"/>
                  </a:cubicBezTo>
                  <a:cubicBezTo>
                    <a:pt x="19107" y="15735"/>
                    <a:pt x="19177" y="15721"/>
                    <a:pt x="19227" y="15681"/>
                  </a:cubicBezTo>
                  <a:cubicBezTo>
                    <a:pt x="19243" y="15668"/>
                    <a:pt x="19638" y="15252"/>
                    <a:pt x="19645" y="15244"/>
                  </a:cubicBezTo>
                  <a:cubicBezTo>
                    <a:pt x="19655" y="15229"/>
                    <a:pt x="19635" y="15208"/>
                    <a:pt x="19644" y="15191"/>
                  </a:cubicBezTo>
                  <a:cubicBezTo>
                    <a:pt x="19679" y="15124"/>
                    <a:pt x="19735" y="15069"/>
                    <a:pt x="19771" y="15002"/>
                  </a:cubicBezTo>
                  <a:cubicBezTo>
                    <a:pt x="19794" y="14961"/>
                    <a:pt x="19772" y="14889"/>
                    <a:pt x="19816" y="14873"/>
                  </a:cubicBezTo>
                  <a:cubicBezTo>
                    <a:pt x="19852" y="14858"/>
                    <a:pt x="19862" y="14935"/>
                    <a:pt x="19895" y="14955"/>
                  </a:cubicBezTo>
                  <a:cubicBezTo>
                    <a:pt x="19979" y="15004"/>
                    <a:pt x="20075" y="15038"/>
                    <a:pt x="20163" y="15080"/>
                  </a:cubicBezTo>
                  <a:cubicBezTo>
                    <a:pt x="20221" y="15108"/>
                    <a:pt x="20280" y="15197"/>
                    <a:pt x="20333" y="15163"/>
                  </a:cubicBezTo>
                  <a:cubicBezTo>
                    <a:pt x="20416" y="15108"/>
                    <a:pt x="20359" y="14952"/>
                    <a:pt x="20440" y="14897"/>
                  </a:cubicBezTo>
                  <a:cubicBezTo>
                    <a:pt x="20496" y="14861"/>
                    <a:pt x="20456" y="15025"/>
                    <a:pt x="20445" y="15088"/>
                  </a:cubicBezTo>
                  <a:cubicBezTo>
                    <a:pt x="20432" y="15163"/>
                    <a:pt x="20400" y="15234"/>
                    <a:pt x="20370" y="15306"/>
                  </a:cubicBezTo>
                  <a:cubicBezTo>
                    <a:pt x="20365" y="15319"/>
                    <a:pt x="20332" y="15356"/>
                    <a:pt x="20339" y="15341"/>
                  </a:cubicBezTo>
                  <a:cubicBezTo>
                    <a:pt x="20459" y="15136"/>
                    <a:pt x="20522" y="14887"/>
                    <a:pt x="20705" y="14730"/>
                  </a:cubicBezTo>
                  <a:cubicBezTo>
                    <a:pt x="20776" y="14668"/>
                    <a:pt x="20713" y="14914"/>
                    <a:pt x="20730" y="15003"/>
                  </a:cubicBezTo>
                  <a:cubicBezTo>
                    <a:pt x="20767" y="15193"/>
                    <a:pt x="20814" y="15381"/>
                    <a:pt x="20872" y="15568"/>
                  </a:cubicBezTo>
                  <a:cubicBezTo>
                    <a:pt x="20880" y="15595"/>
                    <a:pt x="20869" y="15456"/>
                    <a:pt x="20879" y="15483"/>
                  </a:cubicBezTo>
                  <a:cubicBezTo>
                    <a:pt x="20917" y="15595"/>
                    <a:pt x="20936" y="15712"/>
                    <a:pt x="20962" y="15828"/>
                  </a:cubicBezTo>
                  <a:cubicBezTo>
                    <a:pt x="20979" y="15907"/>
                    <a:pt x="20980" y="15989"/>
                    <a:pt x="21006" y="16066"/>
                  </a:cubicBezTo>
                  <a:cubicBezTo>
                    <a:pt x="21114" y="16391"/>
                    <a:pt x="21133" y="16260"/>
                    <a:pt x="21176" y="16498"/>
                  </a:cubicBezTo>
                  <a:cubicBezTo>
                    <a:pt x="21221" y="16746"/>
                    <a:pt x="21254" y="16998"/>
                    <a:pt x="21300" y="17247"/>
                  </a:cubicBezTo>
                  <a:cubicBezTo>
                    <a:pt x="21303" y="17262"/>
                    <a:pt x="21316" y="17302"/>
                    <a:pt x="21318" y="17287"/>
                  </a:cubicBezTo>
                  <a:cubicBezTo>
                    <a:pt x="21594" y="15576"/>
                    <a:pt x="21478" y="14877"/>
                    <a:pt x="21380" y="12872"/>
                  </a:cubicBezTo>
                  <a:cubicBezTo>
                    <a:pt x="21377" y="12824"/>
                    <a:pt x="21347" y="12779"/>
                    <a:pt x="21341" y="12732"/>
                  </a:cubicBezTo>
                  <a:cubicBezTo>
                    <a:pt x="21320" y="12524"/>
                    <a:pt x="21318" y="12313"/>
                    <a:pt x="21297" y="12104"/>
                  </a:cubicBezTo>
                  <a:cubicBezTo>
                    <a:pt x="21291" y="12053"/>
                    <a:pt x="21334" y="11960"/>
                    <a:pt x="21314" y="11913"/>
                  </a:cubicBezTo>
                  <a:cubicBezTo>
                    <a:pt x="21301" y="11862"/>
                    <a:pt x="21290" y="11810"/>
                    <a:pt x="21277" y="11758"/>
                  </a:cubicBezTo>
                  <a:cubicBezTo>
                    <a:pt x="21050" y="10803"/>
                    <a:pt x="20740" y="9871"/>
                    <a:pt x="20328" y="8973"/>
                  </a:cubicBezTo>
                  <a:cubicBezTo>
                    <a:pt x="19571" y="7329"/>
                    <a:pt x="18500" y="5818"/>
                    <a:pt x="17178" y="4531"/>
                  </a:cubicBezTo>
                  <a:cubicBezTo>
                    <a:pt x="15022" y="2432"/>
                    <a:pt x="12182" y="917"/>
                    <a:pt x="9141" y="323"/>
                  </a:cubicBezTo>
                  <a:cubicBezTo>
                    <a:pt x="8142" y="128"/>
                    <a:pt x="7410" y="74"/>
                    <a:pt x="6449" y="22"/>
                  </a:cubicBezTo>
                  <a:lnTo>
                    <a:pt x="6457" y="0"/>
                  </a:lnTo>
                  <a:cubicBezTo>
                    <a:pt x="7234" y="75"/>
                    <a:pt x="8012" y="112"/>
                    <a:pt x="8757" y="339"/>
                  </a:cubicBezTo>
                  <a:cubicBezTo>
                    <a:pt x="8847" y="366"/>
                    <a:pt x="9250" y="452"/>
                    <a:pt x="9323" y="486"/>
                  </a:cubicBezTo>
                  <a:cubicBezTo>
                    <a:pt x="9386" y="515"/>
                    <a:pt x="9424" y="577"/>
                    <a:pt x="9478" y="620"/>
                  </a:cubicBezTo>
                  <a:cubicBezTo>
                    <a:pt x="9637" y="745"/>
                    <a:pt x="9861" y="773"/>
                    <a:pt x="10061" y="827"/>
                  </a:cubicBezTo>
                  <a:cubicBezTo>
                    <a:pt x="10079" y="831"/>
                    <a:pt x="10098" y="807"/>
                    <a:pt x="10117" y="814"/>
                  </a:cubicBezTo>
                  <a:cubicBezTo>
                    <a:pt x="10196" y="846"/>
                    <a:pt x="10272" y="892"/>
                    <a:pt x="10345" y="938"/>
                  </a:cubicBezTo>
                  <a:cubicBezTo>
                    <a:pt x="10386" y="963"/>
                    <a:pt x="10411" y="1010"/>
                    <a:pt x="10456" y="1030"/>
                  </a:cubicBezTo>
                  <a:cubicBezTo>
                    <a:pt x="10456" y="1030"/>
                    <a:pt x="10835" y="1111"/>
                    <a:pt x="10839" y="1123"/>
                  </a:cubicBezTo>
                  <a:cubicBezTo>
                    <a:pt x="10859" y="1209"/>
                    <a:pt x="10736" y="1275"/>
                    <a:pt x="10720" y="1361"/>
                  </a:cubicBezTo>
                  <a:cubicBezTo>
                    <a:pt x="10712" y="1402"/>
                    <a:pt x="10793" y="1435"/>
                    <a:pt x="10775" y="1470"/>
                  </a:cubicBezTo>
                  <a:cubicBezTo>
                    <a:pt x="10759" y="1500"/>
                    <a:pt x="10652" y="1425"/>
                    <a:pt x="10675" y="1447"/>
                  </a:cubicBezTo>
                  <a:cubicBezTo>
                    <a:pt x="10758" y="1528"/>
                    <a:pt x="10917" y="1547"/>
                    <a:pt x="10960" y="1652"/>
                  </a:cubicBezTo>
                  <a:cubicBezTo>
                    <a:pt x="10986" y="1715"/>
                    <a:pt x="10816" y="1609"/>
                    <a:pt x="10746" y="1624"/>
                  </a:cubicBezTo>
                  <a:cubicBezTo>
                    <a:pt x="10719" y="1630"/>
                    <a:pt x="10772" y="1673"/>
                    <a:pt x="10795" y="1690"/>
                  </a:cubicBezTo>
                  <a:cubicBezTo>
                    <a:pt x="10835" y="1718"/>
                    <a:pt x="10889" y="1725"/>
                    <a:pt x="10927" y="1754"/>
                  </a:cubicBezTo>
                  <a:cubicBezTo>
                    <a:pt x="10989" y="1801"/>
                    <a:pt x="11030" y="1867"/>
                    <a:pt x="11092" y="1914"/>
                  </a:cubicBezTo>
                  <a:cubicBezTo>
                    <a:pt x="11133" y="1947"/>
                    <a:pt x="11277" y="2018"/>
                    <a:pt x="11230" y="1992"/>
                  </a:cubicBezTo>
                  <a:cubicBezTo>
                    <a:pt x="11030" y="1887"/>
                    <a:pt x="10473" y="1560"/>
                    <a:pt x="10292" y="1531"/>
                  </a:cubicBezTo>
                  <a:cubicBezTo>
                    <a:pt x="10278" y="1529"/>
                    <a:pt x="9643" y="1531"/>
                    <a:pt x="9732" y="1704"/>
                  </a:cubicBezTo>
                  <a:cubicBezTo>
                    <a:pt x="9895" y="2021"/>
                    <a:pt x="10296" y="1891"/>
                    <a:pt x="10553" y="1992"/>
                  </a:cubicBezTo>
                  <a:cubicBezTo>
                    <a:pt x="10589" y="2006"/>
                    <a:pt x="10478" y="2003"/>
                    <a:pt x="10439" y="1999"/>
                  </a:cubicBezTo>
                  <a:cubicBezTo>
                    <a:pt x="10364" y="1991"/>
                    <a:pt x="10265" y="1899"/>
                    <a:pt x="10216" y="1956"/>
                  </a:cubicBezTo>
                  <a:cubicBezTo>
                    <a:pt x="10171" y="2008"/>
                    <a:pt x="10289" y="2074"/>
                    <a:pt x="10321" y="2136"/>
                  </a:cubicBezTo>
                  <a:cubicBezTo>
                    <a:pt x="10355" y="2201"/>
                    <a:pt x="10364" y="2279"/>
                    <a:pt x="10414" y="2334"/>
                  </a:cubicBezTo>
                  <a:cubicBezTo>
                    <a:pt x="10482" y="2407"/>
                    <a:pt x="10593" y="2436"/>
                    <a:pt x="10663" y="2506"/>
                  </a:cubicBezTo>
                  <a:cubicBezTo>
                    <a:pt x="10676" y="2520"/>
                    <a:pt x="10592" y="2525"/>
                    <a:pt x="10611" y="2533"/>
                  </a:cubicBezTo>
                  <a:cubicBezTo>
                    <a:pt x="10788" y="2602"/>
                    <a:pt x="10980" y="2629"/>
                    <a:pt x="11157" y="2696"/>
                  </a:cubicBezTo>
                  <a:cubicBezTo>
                    <a:pt x="11207" y="2716"/>
                    <a:pt x="11043" y="2697"/>
                    <a:pt x="10992" y="2678"/>
                  </a:cubicBezTo>
                  <a:cubicBezTo>
                    <a:pt x="10946" y="2661"/>
                    <a:pt x="10905" y="2553"/>
                    <a:pt x="10876" y="2591"/>
                  </a:cubicBezTo>
                  <a:cubicBezTo>
                    <a:pt x="10818" y="2665"/>
                    <a:pt x="10808" y="2782"/>
                    <a:pt x="10848" y="2865"/>
                  </a:cubicBezTo>
                  <a:cubicBezTo>
                    <a:pt x="10875" y="2923"/>
                    <a:pt x="10969" y="2919"/>
                    <a:pt x="11036" y="2933"/>
                  </a:cubicBezTo>
                  <a:cubicBezTo>
                    <a:pt x="11192" y="2963"/>
                    <a:pt x="11356" y="2957"/>
                    <a:pt x="11511" y="2994"/>
                  </a:cubicBezTo>
                  <a:cubicBezTo>
                    <a:pt x="11566" y="3008"/>
                    <a:pt x="11601" y="3059"/>
                    <a:pt x="11648" y="3083"/>
                  </a:cubicBezTo>
                  <a:cubicBezTo>
                    <a:pt x="11748" y="3134"/>
                    <a:pt x="11874" y="3149"/>
                    <a:pt x="11958" y="3223"/>
                  </a:cubicBezTo>
                  <a:cubicBezTo>
                    <a:pt x="12000" y="3259"/>
                    <a:pt x="11843" y="3220"/>
                    <a:pt x="11787" y="3204"/>
                  </a:cubicBezTo>
                  <a:cubicBezTo>
                    <a:pt x="11766" y="3198"/>
                    <a:pt x="11233" y="2922"/>
                    <a:pt x="11139" y="3099"/>
                  </a:cubicBezTo>
                  <a:cubicBezTo>
                    <a:pt x="10996" y="3371"/>
                    <a:pt x="11581" y="3315"/>
                    <a:pt x="11586" y="3320"/>
                  </a:cubicBezTo>
                  <a:cubicBezTo>
                    <a:pt x="11628" y="3383"/>
                    <a:pt x="11436" y="3379"/>
                    <a:pt x="11356" y="3386"/>
                  </a:cubicBezTo>
                  <a:cubicBezTo>
                    <a:pt x="11313" y="3390"/>
                    <a:pt x="11029" y="3202"/>
                    <a:pt x="11002" y="3188"/>
                  </a:cubicBezTo>
                  <a:cubicBezTo>
                    <a:pt x="10965" y="3171"/>
                    <a:pt x="10849" y="3140"/>
                    <a:pt x="10878" y="3167"/>
                  </a:cubicBezTo>
                  <a:cubicBezTo>
                    <a:pt x="10937" y="3223"/>
                    <a:pt x="11037" y="3228"/>
                    <a:pt x="11100" y="3282"/>
                  </a:cubicBezTo>
                  <a:cubicBezTo>
                    <a:pt x="11157" y="3332"/>
                    <a:pt x="11160" y="3428"/>
                    <a:pt x="11224" y="3468"/>
                  </a:cubicBezTo>
                  <a:cubicBezTo>
                    <a:pt x="11300" y="3516"/>
                    <a:pt x="11403" y="3502"/>
                    <a:pt x="11490" y="3530"/>
                  </a:cubicBezTo>
                  <a:cubicBezTo>
                    <a:pt x="11517" y="3539"/>
                    <a:pt x="11539" y="3561"/>
                    <a:pt x="11560" y="3578"/>
                  </a:cubicBezTo>
                  <a:cubicBezTo>
                    <a:pt x="11616" y="3621"/>
                    <a:pt x="11811" y="3816"/>
                    <a:pt x="11910" y="3803"/>
                  </a:cubicBezTo>
                  <a:cubicBezTo>
                    <a:pt x="11998" y="3791"/>
                    <a:pt x="12045" y="3674"/>
                    <a:pt x="12134" y="3659"/>
                  </a:cubicBezTo>
                  <a:cubicBezTo>
                    <a:pt x="12422" y="3612"/>
                    <a:pt x="12261" y="3795"/>
                    <a:pt x="12454" y="3849"/>
                  </a:cubicBezTo>
                  <a:cubicBezTo>
                    <a:pt x="12494" y="3861"/>
                    <a:pt x="12602" y="3773"/>
                    <a:pt x="12569" y="3800"/>
                  </a:cubicBezTo>
                  <a:cubicBezTo>
                    <a:pt x="12532" y="3832"/>
                    <a:pt x="12484" y="3874"/>
                    <a:pt x="12434" y="3865"/>
                  </a:cubicBezTo>
                  <a:cubicBezTo>
                    <a:pt x="12412" y="3861"/>
                    <a:pt x="12154" y="3646"/>
                    <a:pt x="12068" y="3698"/>
                  </a:cubicBezTo>
                  <a:cubicBezTo>
                    <a:pt x="12025" y="3724"/>
                    <a:pt x="12030" y="3802"/>
                    <a:pt x="12058" y="3841"/>
                  </a:cubicBezTo>
                  <a:cubicBezTo>
                    <a:pt x="12124" y="3932"/>
                    <a:pt x="12275" y="3928"/>
                    <a:pt x="12362" y="4002"/>
                  </a:cubicBezTo>
                  <a:cubicBezTo>
                    <a:pt x="12695" y="4287"/>
                    <a:pt x="12404" y="4042"/>
                    <a:pt x="12554" y="4309"/>
                  </a:cubicBezTo>
                  <a:cubicBezTo>
                    <a:pt x="12569" y="4337"/>
                    <a:pt x="12651" y="4344"/>
                    <a:pt x="12631" y="4369"/>
                  </a:cubicBezTo>
                  <a:cubicBezTo>
                    <a:pt x="12491" y="4541"/>
                    <a:pt x="12307" y="4485"/>
                    <a:pt x="12302" y="4453"/>
                  </a:cubicBezTo>
                  <a:cubicBezTo>
                    <a:pt x="12300" y="4396"/>
                    <a:pt x="12401" y="4363"/>
                    <a:pt x="12397" y="4305"/>
                  </a:cubicBezTo>
                  <a:cubicBezTo>
                    <a:pt x="12388" y="4166"/>
                    <a:pt x="12210" y="3979"/>
                    <a:pt x="12087" y="3919"/>
                  </a:cubicBezTo>
                  <a:cubicBezTo>
                    <a:pt x="12028" y="3890"/>
                    <a:pt x="11953" y="3912"/>
                    <a:pt x="11894" y="3886"/>
                  </a:cubicBezTo>
                  <a:cubicBezTo>
                    <a:pt x="11764" y="3828"/>
                    <a:pt x="11643" y="3754"/>
                    <a:pt x="11526" y="3678"/>
                  </a:cubicBezTo>
                  <a:cubicBezTo>
                    <a:pt x="11473" y="3643"/>
                    <a:pt x="11431" y="3589"/>
                    <a:pt x="11374" y="3562"/>
                  </a:cubicBezTo>
                  <a:cubicBezTo>
                    <a:pt x="11307" y="3531"/>
                    <a:pt x="11222" y="3545"/>
                    <a:pt x="11157" y="3508"/>
                  </a:cubicBezTo>
                  <a:cubicBezTo>
                    <a:pt x="11057" y="3453"/>
                    <a:pt x="10929" y="3250"/>
                    <a:pt x="10849" y="3276"/>
                  </a:cubicBezTo>
                  <a:cubicBezTo>
                    <a:pt x="10436" y="3403"/>
                    <a:pt x="10883" y="3511"/>
                    <a:pt x="10937" y="3613"/>
                  </a:cubicBezTo>
                  <a:cubicBezTo>
                    <a:pt x="10967" y="3670"/>
                    <a:pt x="10969" y="3741"/>
                    <a:pt x="11016" y="3787"/>
                  </a:cubicBezTo>
                  <a:cubicBezTo>
                    <a:pt x="11045" y="3815"/>
                    <a:pt x="11100" y="3793"/>
                    <a:pt x="11137" y="3810"/>
                  </a:cubicBezTo>
                  <a:cubicBezTo>
                    <a:pt x="11323" y="3890"/>
                    <a:pt x="11494" y="3999"/>
                    <a:pt x="11683" y="4075"/>
                  </a:cubicBezTo>
                  <a:cubicBezTo>
                    <a:pt x="11700" y="4081"/>
                    <a:pt x="11751" y="4040"/>
                    <a:pt x="11734" y="4046"/>
                  </a:cubicBezTo>
                  <a:cubicBezTo>
                    <a:pt x="11623" y="4087"/>
                    <a:pt x="11520" y="4147"/>
                    <a:pt x="11404" y="4174"/>
                  </a:cubicBezTo>
                  <a:cubicBezTo>
                    <a:pt x="11166" y="4228"/>
                    <a:pt x="11207" y="4080"/>
                    <a:pt x="10972" y="4235"/>
                  </a:cubicBezTo>
                  <a:cubicBezTo>
                    <a:pt x="10865" y="4306"/>
                    <a:pt x="11063" y="4319"/>
                    <a:pt x="11119" y="4372"/>
                  </a:cubicBezTo>
                  <a:cubicBezTo>
                    <a:pt x="11157" y="4410"/>
                    <a:pt x="11164" y="4467"/>
                    <a:pt x="11196" y="4510"/>
                  </a:cubicBezTo>
                  <a:cubicBezTo>
                    <a:pt x="11216" y="4540"/>
                    <a:pt x="11299" y="4566"/>
                    <a:pt x="11270" y="4588"/>
                  </a:cubicBezTo>
                  <a:cubicBezTo>
                    <a:pt x="11209" y="4640"/>
                    <a:pt x="11109" y="4618"/>
                    <a:pt x="11033" y="4644"/>
                  </a:cubicBezTo>
                  <a:cubicBezTo>
                    <a:pt x="10785" y="4727"/>
                    <a:pt x="10936" y="4697"/>
                    <a:pt x="10775" y="4870"/>
                  </a:cubicBezTo>
                  <a:cubicBezTo>
                    <a:pt x="10759" y="4884"/>
                    <a:pt x="10798" y="4829"/>
                    <a:pt x="10790" y="4809"/>
                  </a:cubicBezTo>
                  <a:cubicBezTo>
                    <a:pt x="10772" y="4754"/>
                    <a:pt x="10759" y="4681"/>
                    <a:pt x="10703" y="4657"/>
                  </a:cubicBezTo>
                  <a:cubicBezTo>
                    <a:pt x="10668" y="4642"/>
                    <a:pt x="10639" y="4704"/>
                    <a:pt x="10619" y="4738"/>
                  </a:cubicBezTo>
                  <a:cubicBezTo>
                    <a:pt x="10601" y="4767"/>
                    <a:pt x="10608" y="4806"/>
                    <a:pt x="10593" y="4837"/>
                  </a:cubicBezTo>
                  <a:cubicBezTo>
                    <a:pt x="10532" y="4969"/>
                    <a:pt x="10445" y="5092"/>
                    <a:pt x="10392" y="5226"/>
                  </a:cubicBezTo>
                  <a:cubicBezTo>
                    <a:pt x="10361" y="5303"/>
                    <a:pt x="10416" y="5423"/>
                    <a:pt x="10345" y="5467"/>
                  </a:cubicBezTo>
                  <a:cubicBezTo>
                    <a:pt x="10281" y="5506"/>
                    <a:pt x="10164" y="5452"/>
                    <a:pt x="10134" y="5386"/>
                  </a:cubicBezTo>
                  <a:cubicBezTo>
                    <a:pt x="10107" y="5326"/>
                    <a:pt x="10289" y="5248"/>
                    <a:pt x="10232" y="5213"/>
                  </a:cubicBezTo>
                  <a:cubicBezTo>
                    <a:pt x="10147" y="5163"/>
                    <a:pt x="9998" y="5195"/>
                    <a:pt x="9937" y="5271"/>
                  </a:cubicBezTo>
                  <a:cubicBezTo>
                    <a:pt x="9821" y="5412"/>
                    <a:pt x="10212" y="5534"/>
                    <a:pt x="10225" y="5562"/>
                  </a:cubicBezTo>
                  <a:cubicBezTo>
                    <a:pt x="10288" y="5698"/>
                    <a:pt x="9991" y="5671"/>
                    <a:pt x="9982" y="5677"/>
                  </a:cubicBezTo>
                  <a:cubicBezTo>
                    <a:pt x="9952" y="5701"/>
                    <a:pt x="9994" y="5753"/>
                    <a:pt x="9981" y="5787"/>
                  </a:cubicBezTo>
                  <a:cubicBezTo>
                    <a:pt x="9952" y="5860"/>
                    <a:pt x="9884" y="5915"/>
                    <a:pt x="9855" y="5988"/>
                  </a:cubicBezTo>
                  <a:cubicBezTo>
                    <a:pt x="9820" y="6079"/>
                    <a:pt x="10115" y="6092"/>
                    <a:pt x="10082" y="6184"/>
                  </a:cubicBezTo>
                  <a:cubicBezTo>
                    <a:pt x="10047" y="6279"/>
                    <a:pt x="9890" y="6286"/>
                    <a:pt x="9784" y="6304"/>
                  </a:cubicBezTo>
                  <a:cubicBezTo>
                    <a:pt x="9758" y="6308"/>
                    <a:pt x="9820" y="6240"/>
                    <a:pt x="9795" y="6230"/>
                  </a:cubicBezTo>
                  <a:cubicBezTo>
                    <a:pt x="9718" y="6196"/>
                    <a:pt x="9621" y="6165"/>
                    <a:pt x="9541" y="6196"/>
                  </a:cubicBezTo>
                  <a:cubicBezTo>
                    <a:pt x="9500" y="6212"/>
                    <a:pt x="9531" y="6296"/>
                    <a:pt x="9565" y="6320"/>
                  </a:cubicBezTo>
                  <a:cubicBezTo>
                    <a:pt x="9640" y="6371"/>
                    <a:pt x="9761" y="6336"/>
                    <a:pt x="9831" y="6392"/>
                  </a:cubicBezTo>
                  <a:cubicBezTo>
                    <a:pt x="9870" y="6423"/>
                    <a:pt x="9891" y="6527"/>
                    <a:pt x="9840" y="6538"/>
                  </a:cubicBezTo>
                  <a:cubicBezTo>
                    <a:pt x="9718" y="6563"/>
                    <a:pt x="9595" y="6493"/>
                    <a:pt x="9475" y="6466"/>
                  </a:cubicBezTo>
                  <a:cubicBezTo>
                    <a:pt x="9433" y="6457"/>
                    <a:pt x="9383" y="6456"/>
                    <a:pt x="9350" y="6429"/>
                  </a:cubicBezTo>
                  <a:cubicBezTo>
                    <a:pt x="9278" y="6371"/>
                    <a:pt x="9209" y="6302"/>
                    <a:pt x="9174" y="6219"/>
                  </a:cubicBezTo>
                  <a:cubicBezTo>
                    <a:pt x="9159" y="6184"/>
                    <a:pt x="9236" y="6145"/>
                    <a:pt x="9216" y="6113"/>
                  </a:cubicBezTo>
                  <a:cubicBezTo>
                    <a:pt x="9181" y="6056"/>
                    <a:pt x="8999" y="6053"/>
                    <a:pt x="9044" y="6008"/>
                  </a:cubicBezTo>
                  <a:cubicBezTo>
                    <a:pt x="9133" y="5920"/>
                    <a:pt x="9290" y="5934"/>
                    <a:pt x="9417" y="5911"/>
                  </a:cubicBezTo>
                  <a:cubicBezTo>
                    <a:pt x="9443" y="5907"/>
                    <a:pt x="9465" y="5924"/>
                    <a:pt x="9491" y="5928"/>
                  </a:cubicBezTo>
                  <a:cubicBezTo>
                    <a:pt x="9508" y="5931"/>
                    <a:pt x="9535" y="5944"/>
                    <a:pt x="9545" y="5930"/>
                  </a:cubicBezTo>
                  <a:cubicBezTo>
                    <a:pt x="9714" y="5692"/>
                    <a:pt x="9910" y="5565"/>
                    <a:pt x="9634" y="5428"/>
                  </a:cubicBezTo>
                  <a:cubicBezTo>
                    <a:pt x="9580" y="5400"/>
                    <a:pt x="9511" y="5401"/>
                    <a:pt x="9451" y="5385"/>
                  </a:cubicBezTo>
                  <a:cubicBezTo>
                    <a:pt x="9247" y="5330"/>
                    <a:pt x="9051" y="5215"/>
                    <a:pt x="8839" y="5213"/>
                  </a:cubicBezTo>
                  <a:cubicBezTo>
                    <a:pt x="8755" y="5211"/>
                    <a:pt x="8669" y="5201"/>
                    <a:pt x="8587" y="5219"/>
                  </a:cubicBezTo>
                  <a:cubicBezTo>
                    <a:pt x="8563" y="5225"/>
                    <a:pt x="8573" y="5280"/>
                    <a:pt x="8549" y="5277"/>
                  </a:cubicBezTo>
                  <a:cubicBezTo>
                    <a:pt x="8459" y="5265"/>
                    <a:pt x="8385" y="5203"/>
                    <a:pt x="8298" y="5179"/>
                  </a:cubicBezTo>
                  <a:cubicBezTo>
                    <a:pt x="8256" y="5168"/>
                    <a:pt x="8206" y="5198"/>
                    <a:pt x="8172" y="5174"/>
                  </a:cubicBezTo>
                  <a:cubicBezTo>
                    <a:pt x="8093" y="5119"/>
                    <a:pt x="8062" y="5016"/>
                    <a:pt x="7984" y="4958"/>
                  </a:cubicBezTo>
                  <a:cubicBezTo>
                    <a:pt x="7951" y="4934"/>
                    <a:pt x="7899" y="4946"/>
                    <a:pt x="7858" y="4940"/>
                  </a:cubicBezTo>
                  <a:cubicBezTo>
                    <a:pt x="7796" y="4928"/>
                    <a:pt x="7737" y="4897"/>
                    <a:pt x="7674" y="4902"/>
                  </a:cubicBezTo>
                  <a:cubicBezTo>
                    <a:pt x="7115" y="4942"/>
                    <a:pt x="7765" y="4980"/>
                    <a:pt x="7288" y="5253"/>
                  </a:cubicBezTo>
                  <a:cubicBezTo>
                    <a:pt x="7210" y="5297"/>
                    <a:pt x="7108" y="5227"/>
                    <a:pt x="7018" y="5209"/>
                  </a:cubicBezTo>
                  <a:cubicBezTo>
                    <a:pt x="6920" y="5188"/>
                    <a:pt x="7354" y="5221"/>
                    <a:pt x="7157" y="5318"/>
                  </a:cubicBezTo>
                  <a:cubicBezTo>
                    <a:pt x="7110" y="5340"/>
                    <a:pt x="7056" y="5281"/>
                    <a:pt x="7003" y="5283"/>
                  </a:cubicBezTo>
                  <a:cubicBezTo>
                    <a:pt x="6957" y="5284"/>
                    <a:pt x="6913" y="5304"/>
                    <a:pt x="6871" y="5323"/>
                  </a:cubicBezTo>
                  <a:cubicBezTo>
                    <a:pt x="6500" y="5490"/>
                    <a:pt x="6886" y="5404"/>
                    <a:pt x="6640" y="5767"/>
                  </a:cubicBezTo>
                  <a:cubicBezTo>
                    <a:pt x="6613" y="5809"/>
                    <a:pt x="6530" y="5741"/>
                    <a:pt x="6484" y="5766"/>
                  </a:cubicBezTo>
                  <a:cubicBezTo>
                    <a:pt x="6462" y="5778"/>
                    <a:pt x="6532" y="5802"/>
                    <a:pt x="6529" y="5826"/>
                  </a:cubicBezTo>
                  <a:cubicBezTo>
                    <a:pt x="6492" y="6223"/>
                    <a:pt x="6496" y="5946"/>
                    <a:pt x="6265" y="6056"/>
                  </a:cubicBezTo>
                  <a:cubicBezTo>
                    <a:pt x="6230" y="6074"/>
                    <a:pt x="6249" y="6133"/>
                    <a:pt x="6220" y="6158"/>
                  </a:cubicBezTo>
                  <a:cubicBezTo>
                    <a:pt x="6192" y="6184"/>
                    <a:pt x="6119" y="6157"/>
                    <a:pt x="6109" y="6192"/>
                  </a:cubicBezTo>
                  <a:cubicBezTo>
                    <a:pt x="6096" y="6235"/>
                    <a:pt x="6179" y="6266"/>
                    <a:pt x="6177" y="6310"/>
                  </a:cubicBezTo>
                  <a:cubicBezTo>
                    <a:pt x="6173" y="6402"/>
                    <a:pt x="6133" y="6491"/>
                    <a:pt x="6089" y="6574"/>
                  </a:cubicBezTo>
                  <a:cubicBezTo>
                    <a:pt x="5763" y="7196"/>
                    <a:pt x="6205" y="6204"/>
                    <a:pt x="5861" y="6746"/>
                  </a:cubicBezTo>
                  <a:cubicBezTo>
                    <a:pt x="5846" y="6768"/>
                    <a:pt x="5923" y="6803"/>
                    <a:pt x="5899" y="6813"/>
                  </a:cubicBezTo>
                  <a:cubicBezTo>
                    <a:pt x="5682" y="6906"/>
                    <a:pt x="5889" y="6645"/>
                    <a:pt x="5719" y="6823"/>
                  </a:cubicBezTo>
                  <a:cubicBezTo>
                    <a:pt x="5662" y="6882"/>
                    <a:pt x="5498" y="6964"/>
                    <a:pt x="5565" y="7014"/>
                  </a:cubicBezTo>
                  <a:cubicBezTo>
                    <a:pt x="5643" y="7070"/>
                    <a:pt x="5745" y="6916"/>
                    <a:pt x="5845" y="6914"/>
                  </a:cubicBezTo>
                  <a:cubicBezTo>
                    <a:pt x="5880" y="6914"/>
                    <a:pt x="5900" y="6994"/>
                    <a:pt x="5869" y="7010"/>
                  </a:cubicBezTo>
                  <a:cubicBezTo>
                    <a:pt x="5788" y="7054"/>
                    <a:pt x="5676" y="7018"/>
                    <a:pt x="5591" y="7053"/>
                  </a:cubicBezTo>
                  <a:cubicBezTo>
                    <a:pt x="5534" y="7076"/>
                    <a:pt x="5512" y="7148"/>
                    <a:pt x="5459" y="7178"/>
                  </a:cubicBezTo>
                  <a:cubicBezTo>
                    <a:pt x="5422" y="7198"/>
                    <a:pt x="5372" y="7183"/>
                    <a:pt x="5332" y="7198"/>
                  </a:cubicBezTo>
                  <a:cubicBezTo>
                    <a:pt x="5315" y="7206"/>
                    <a:pt x="5318" y="7237"/>
                    <a:pt x="5299" y="7241"/>
                  </a:cubicBezTo>
                  <a:cubicBezTo>
                    <a:pt x="5241" y="7256"/>
                    <a:pt x="5161" y="7212"/>
                    <a:pt x="5117" y="7251"/>
                  </a:cubicBezTo>
                  <a:cubicBezTo>
                    <a:pt x="5047" y="7314"/>
                    <a:pt x="5085" y="7452"/>
                    <a:pt x="5004" y="7504"/>
                  </a:cubicBezTo>
                  <a:cubicBezTo>
                    <a:pt x="4944" y="7541"/>
                    <a:pt x="4865" y="7442"/>
                    <a:pt x="4794" y="7454"/>
                  </a:cubicBezTo>
                  <a:cubicBezTo>
                    <a:pt x="4764" y="7459"/>
                    <a:pt x="4767" y="7528"/>
                    <a:pt x="4795" y="7539"/>
                  </a:cubicBezTo>
                  <a:cubicBezTo>
                    <a:pt x="4884" y="7572"/>
                    <a:pt x="5047" y="7477"/>
                    <a:pt x="5080" y="7560"/>
                  </a:cubicBezTo>
                  <a:cubicBezTo>
                    <a:pt x="5147" y="7727"/>
                    <a:pt x="4794" y="7680"/>
                    <a:pt x="4738" y="7731"/>
                  </a:cubicBezTo>
                  <a:cubicBezTo>
                    <a:pt x="4723" y="7744"/>
                    <a:pt x="4755" y="7777"/>
                    <a:pt x="4777" y="7779"/>
                  </a:cubicBezTo>
                  <a:cubicBezTo>
                    <a:pt x="5037" y="7801"/>
                    <a:pt x="4952" y="7738"/>
                    <a:pt x="5150" y="7739"/>
                  </a:cubicBezTo>
                  <a:cubicBezTo>
                    <a:pt x="5172" y="7739"/>
                    <a:pt x="5241" y="7750"/>
                    <a:pt x="5219" y="7756"/>
                  </a:cubicBezTo>
                  <a:cubicBezTo>
                    <a:pt x="5064" y="7801"/>
                    <a:pt x="4900" y="7820"/>
                    <a:pt x="4741" y="7859"/>
                  </a:cubicBezTo>
                  <a:cubicBezTo>
                    <a:pt x="4713" y="7865"/>
                    <a:pt x="4854" y="7843"/>
                    <a:pt x="4827" y="7853"/>
                  </a:cubicBezTo>
                  <a:cubicBezTo>
                    <a:pt x="4794" y="7867"/>
                    <a:pt x="4697" y="7841"/>
                    <a:pt x="4718" y="7868"/>
                  </a:cubicBezTo>
                  <a:cubicBezTo>
                    <a:pt x="4768" y="7929"/>
                    <a:pt x="4853" y="7958"/>
                    <a:pt x="4930" y="7981"/>
                  </a:cubicBezTo>
                  <a:cubicBezTo>
                    <a:pt x="4982" y="7996"/>
                    <a:pt x="5094" y="7925"/>
                    <a:pt x="5095" y="7977"/>
                  </a:cubicBezTo>
                  <a:cubicBezTo>
                    <a:pt x="5100" y="8215"/>
                    <a:pt x="4417" y="8233"/>
                    <a:pt x="4741" y="8504"/>
                  </a:cubicBezTo>
                  <a:cubicBezTo>
                    <a:pt x="4870" y="8612"/>
                    <a:pt x="5061" y="8624"/>
                    <a:pt x="5219" y="8690"/>
                  </a:cubicBezTo>
                  <a:cubicBezTo>
                    <a:pt x="5235" y="8697"/>
                    <a:pt x="5244" y="8732"/>
                    <a:pt x="5257" y="8722"/>
                  </a:cubicBezTo>
                  <a:cubicBezTo>
                    <a:pt x="5341" y="8656"/>
                    <a:pt x="5405" y="8570"/>
                    <a:pt x="5474" y="8491"/>
                  </a:cubicBezTo>
                  <a:cubicBezTo>
                    <a:pt x="5494" y="8468"/>
                    <a:pt x="5498" y="8433"/>
                    <a:pt x="5521" y="8413"/>
                  </a:cubicBezTo>
                  <a:cubicBezTo>
                    <a:pt x="5572" y="8366"/>
                    <a:pt x="5649" y="8344"/>
                    <a:pt x="5695" y="8291"/>
                  </a:cubicBezTo>
                  <a:cubicBezTo>
                    <a:pt x="5719" y="8260"/>
                    <a:pt x="5698" y="8144"/>
                    <a:pt x="5718" y="8178"/>
                  </a:cubicBezTo>
                  <a:cubicBezTo>
                    <a:pt x="5752" y="8238"/>
                    <a:pt x="5715" y="8321"/>
                    <a:pt x="5746" y="8385"/>
                  </a:cubicBezTo>
                  <a:cubicBezTo>
                    <a:pt x="5801" y="8487"/>
                    <a:pt x="5925" y="8553"/>
                    <a:pt x="5968" y="8660"/>
                  </a:cubicBezTo>
                  <a:cubicBezTo>
                    <a:pt x="5992" y="8724"/>
                    <a:pt x="5919" y="8795"/>
                    <a:pt x="5935" y="8861"/>
                  </a:cubicBezTo>
                  <a:cubicBezTo>
                    <a:pt x="6137" y="9759"/>
                    <a:pt x="5972" y="8749"/>
                    <a:pt x="6179" y="9199"/>
                  </a:cubicBezTo>
                  <a:cubicBezTo>
                    <a:pt x="6197" y="9239"/>
                    <a:pt x="6197" y="9293"/>
                    <a:pt x="6170" y="9328"/>
                  </a:cubicBezTo>
                  <a:cubicBezTo>
                    <a:pt x="6155" y="9348"/>
                    <a:pt x="6093" y="9282"/>
                    <a:pt x="6095" y="9307"/>
                  </a:cubicBezTo>
                  <a:cubicBezTo>
                    <a:pt x="6099" y="9410"/>
                    <a:pt x="6129" y="9515"/>
                    <a:pt x="6183" y="9603"/>
                  </a:cubicBezTo>
                  <a:cubicBezTo>
                    <a:pt x="6205" y="9638"/>
                    <a:pt x="6464" y="9602"/>
                    <a:pt x="6470" y="9597"/>
                  </a:cubicBezTo>
                  <a:cubicBezTo>
                    <a:pt x="6536" y="9531"/>
                    <a:pt x="6494" y="9407"/>
                    <a:pt x="6559" y="9340"/>
                  </a:cubicBezTo>
                  <a:cubicBezTo>
                    <a:pt x="6649" y="9243"/>
                    <a:pt x="6817" y="9231"/>
                    <a:pt x="6906" y="9131"/>
                  </a:cubicBezTo>
                  <a:cubicBezTo>
                    <a:pt x="6943" y="9088"/>
                    <a:pt x="6881" y="9022"/>
                    <a:pt x="6886" y="8967"/>
                  </a:cubicBezTo>
                  <a:cubicBezTo>
                    <a:pt x="6887" y="8943"/>
                    <a:pt x="6930" y="8931"/>
                    <a:pt x="6926" y="8907"/>
                  </a:cubicBezTo>
                  <a:cubicBezTo>
                    <a:pt x="6918" y="8858"/>
                    <a:pt x="6856" y="8822"/>
                    <a:pt x="6856" y="8773"/>
                  </a:cubicBezTo>
                  <a:cubicBezTo>
                    <a:pt x="6856" y="8752"/>
                    <a:pt x="6916" y="8795"/>
                    <a:pt x="6924" y="8775"/>
                  </a:cubicBezTo>
                  <a:cubicBezTo>
                    <a:pt x="6943" y="8733"/>
                    <a:pt x="6938" y="8678"/>
                    <a:pt x="6916" y="8639"/>
                  </a:cubicBezTo>
                  <a:cubicBezTo>
                    <a:pt x="6888" y="8595"/>
                    <a:pt x="6759" y="8588"/>
                    <a:pt x="6787" y="8545"/>
                  </a:cubicBezTo>
                  <a:cubicBezTo>
                    <a:pt x="6827" y="8484"/>
                    <a:pt x="6940" y="8527"/>
                    <a:pt x="7008" y="8496"/>
                  </a:cubicBezTo>
                  <a:cubicBezTo>
                    <a:pt x="7077" y="8465"/>
                    <a:pt x="7157" y="8430"/>
                    <a:pt x="7190" y="8365"/>
                  </a:cubicBezTo>
                  <a:cubicBezTo>
                    <a:pt x="7205" y="8334"/>
                    <a:pt x="7107" y="8371"/>
                    <a:pt x="7084" y="8346"/>
                  </a:cubicBezTo>
                  <a:cubicBezTo>
                    <a:pt x="7040" y="8297"/>
                    <a:pt x="7031" y="8229"/>
                    <a:pt x="7011" y="8168"/>
                  </a:cubicBezTo>
                  <a:cubicBezTo>
                    <a:pt x="6997" y="8124"/>
                    <a:pt x="7026" y="8274"/>
                    <a:pt x="7068" y="8300"/>
                  </a:cubicBezTo>
                  <a:cubicBezTo>
                    <a:pt x="7115" y="8327"/>
                    <a:pt x="7283" y="8176"/>
                    <a:pt x="7285" y="8171"/>
                  </a:cubicBezTo>
                  <a:cubicBezTo>
                    <a:pt x="7324" y="8120"/>
                    <a:pt x="7064" y="7950"/>
                    <a:pt x="7046" y="7919"/>
                  </a:cubicBezTo>
                  <a:cubicBezTo>
                    <a:pt x="7024" y="7884"/>
                    <a:pt x="6844" y="7443"/>
                    <a:pt x="6861" y="7362"/>
                  </a:cubicBezTo>
                  <a:cubicBezTo>
                    <a:pt x="6874" y="7306"/>
                    <a:pt x="6963" y="7299"/>
                    <a:pt x="7001" y="7255"/>
                  </a:cubicBezTo>
                  <a:cubicBezTo>
                    <a:pt x="7063" y="7185"/>
                    <a:pt x="7088" y="7088"/>
                    <a:pt x="7157" y="7025"/>
                  </a:cubicBezTo>
                  <a:cubicBezTo>
                    <a:pt x="7204" y="6980"/>
                    <a:pt x="7293" y="6988"/>
                    <a:pt x="7340" y="6941"/>
                  </a:cubicBezTo>
                  <a:cubicBezTo>
                    <a:pt x="7651" y="6635"/>
                    <a:pt x="7374" y="6839"/>
                    <a:pt x="7331" y="6644"/>
                  </a:cubicBezTo>
                  <a:cubicBezTo>
                    <a:pt x="7323" y="6606"/>
                    <a:pt x="7397" y="6586"/>
                    <a:pt x="7398" y="6547"/>
                  </a:cubicBezTo>
                  <a:cubicBezTo>
                    <a:pt x="7400" y="6522"/>
                    <a:pt x="7338" y="6526"/>
                    <a:pt x="7335" y="6501"/>
                  </a:cubicBezTo>
                  <a:cubicBezTo>
                    <a:pt x="7317" y="6308"/>
                    <a:pt x="7617" y="6314"/>
                    <a:pt x="7721" y="6325"/>
                  </a:cubicBezTo>
                  <a:cubicBezTo>
                    <a:pt x="7818" y="6336"/>
                    <a:pt x="8015" y="6392"/>
                    <a:pt x="7979" y="6543"/>
                  </a:cubicBezTo>
                  <a:cubicBezTo>
                    <a:pt x="7969" y="6585"/>
                    <a:pt x="7884" y="6565"/>
                    <a:pt x="7859" y="6601"/>
                  </a:cubicBezTo>
                  <a:cubicBezTo>
                    <a:pt x="7812" y="6671"/>
                    <a:pt x="7818" y="6762"/>
                    <a:pt x="7781" y="6838"/>
                  </a:cubicBezTo>
                  <a:cubicBezTo>
                    <a:pt x="7757" y="6885"/>
                    <a:pt x="7718" y="6924"/>
                    <a:pt x="7679" y="6960"/>
                  </a:cubicBezTo>
                  <a:cubicBezTo>
                    <a:pt x="7661" y="6979"/>
                    <a:pt x="7619" y="6978"/>
                    <a:pt x="7608" y="7002"/>
                  </a:cubicBezTo>
                  <a:cubicBezTo>
                    <a:pt x="7599" y="7025"/>
                    <a:pt x="7647" y="7052"/>
                    <a:pt x="7634" y="7072"/>
                  </a:cubicBezTo>
                  <a:cubicBezTo>
                    <a:pt x="7595" y="7138"/>
                    <a:pt x="7471" y="7161"/>
                    <a:pt x="7468" y="7236"/>
                  </a:cubicBezTo>
                  <a:cubicBezTo>
                    <a:pt x="7461" y="7409"/>
                    <a:pt x="7558" y="7574"/>
                    <a:pt x="7608" y="7740"/>
                  </a:cubicBezTo>
                  <a:cubicBezTo>
                    <a:pt x="7621" y="7787"/>
                    <a:pt x="7615" y="7849"/>
                    <a:pt x="7657" y="7879"/>
                  </a:cubicBezTo>
                  <a:cubicBezTo>
                    <a:pt x="7658" y="7879"/>
                    <a:pt x="8029" y="8015"/>
                    <a:pt x="8029" y="8016"/>
                  </a:cubicBezTo>
                  <a:cubicBezTo>
                    <a:pt x="8036" y="8046"/>
                    <a:pt x="7936" y="8100"/>
                    <a:pt x="7968" y="8090"/>
                  </a:cubicBezTo>
                  <a:cubicBezTo>
                    <a:pt x="8065" y="8059"/>
                    <a:pt x="8142" y="7989"/>
                    <a:pt x="8236" y="7950"/>
                  </a:cubicBezTo>
                  <a:cubicBezTo>
                    <a:pt x="8265" y="7938"/>
                    <a:pt x="8302" y="7954"/>
                    <a:pt x="8328" y="7939"/>
                  </a:cubicBezTo>
                  <a:cubicBezTo>
                    <a:pt x="8408" y="7892"/>
                    <a:pt x="8462" y="7809"/>
                    <a:pt x="8546" y="7770"/>
                  </a:cubicBezTo>
                  <a:cubicBezTo>
                    <a:pt x="8567" y="7761"/>
                    <a:pt x="8563" y="7824"/>
                    <a:pt x="8586" y="7821"/>
                  </a:cubicBezTo>
                  <a:cubicBezTo>
                    <a:pt x="8652" y="7814"/>
                    <a:pt x="8702" y="7744"/>
                    <a:pt x="8767" y="7748"/>
                  </a:cubicBezTo>
                  <a:cubicBezTo>
                    <a:pt x="8927" y="7758"/>
                    <a:pt x="9096" y="7782"/>
                    <a:pt x="9234" y="7859"/>
                  </a:cubicBezTo>
                  <a:cubicBezTo>
                    <a:pt x="9294" y="7892"/>
                    <a:pt x="9096" y="7874"/>
                    <a:pt x="9030" y="7894"/>
                  </a:cubicBezTo>
                  <a:cubicBezTo>
                    <a:pt x="8977" y="7910"/>
                    <a:pt x="8936" y="7953"/>
                    <a:pt x="8882" y="7970"/>
                  </a:cubicBezTo>
                  <a:cubicBezTo>
                    <a:pt x="8610" y="8058"/>
                    <a:pt x="8475" y="8035"/>
                    <a:pt x="8251" y="8172"/>
                  </a:cubicBezTo>
                  <a:cubicBezTo>
                    <a:pt x="8232" y="8183"/>
                    <a:pt x="8241" y="8217"/>
                    <a:pt x="8222" y="8227"/>
                  </a:cubicBezTo>
                  <a:cubicBezTo>
                    <a:pt x="8191" y="8246"/>
                    <a:pt x="8125" y="8223"/>
                    <a:pt x="8113" y="8256"/>
                  </a:cubicBezTo>
                  <a:cubicBezTo>
                    <a:pt x="8105" y="8282"/>
                    <a:pt x="8178" y="8500"/>
                    <a:pt x="8226" y="8522"/>
                  </a:cubicBezTo>
                  <a:cubicBezTo>
                    <a:pt x="8275" y="8542"/>
                    <a:pt x="8348" y="8472"/>
                    <a:pt x="8383" y="8508"/>
                  </a:cubicBezTo>
                  <a:cubicBezTo>
                    <a:pt x="8422" y="8547"/>
                    <a:pt x="8360" y="8616"/>
                    <a:pt x="8369" y="8670"/>
                  </a:cubicBezTo>
                  <a:cubicBezTo>
                    <a:pt x="8379" y="8732"/>
                    <a:pt x="8476" y="8798"/>
                    <a:pt x="8436" y="8849"/>
                  </a:cubicBezTo>
                  <a:cubicBezTo>
                    <a:pt x="8179" y="9174"/>
                    <a:pt x="8181" y="8514"/>
                    <a:pt x="7898" y="8802"/>
                  </a:cubicBezTo>
                  <a:cubicBezTo>
                    <a:pt x="7868" y="8833"/>
                    <a:pt x="7871" y="8882"/>
                    <a:pt x="7862" y="8923"/>
                  </a:cubicBezTo>
                  <a:cubicBezTo>
                    <a:pt x="7845" y="9013"/>
                    <a:pt x="7812" y="9104"/>
                    <a:pt x="7822" y="9196"/>
                  </a:cubicBezTo>
                  <a:cubicBezTo>
                    <a:pt x="7836" y="9324"/>
                    <a:pt x="7895" y="9442"/>
                    <a:pt x="7932" y="9566"/>
                  </a:cubicBezTo>
                  <a:cubicBezTo>
                    <a:pt x="7941" y="9593"/>
                    <a:pt x="7988" y="9634"/>
                    <a:pt x="7961" y="9645"/>
                  </a:cubicBezTo>
                  <a:cubicBezTo>
                    <a:pt x="7879" y="9680"/>
                    <a:pt x="7771" y="9625"/>
                    <a:pt x="7694" y="9669"/>
                  </a:cubicBezTo>
                  <a:cubicBezTo>
                    <a:pt x="7642" y="9699"/>
                    <a:pt x="7694" y="9804"/>
                    <a:pt x="7641" y="9833"/>
                  </a:cubicBezTo>
                  <a:cubicBezTo>
                    <a:pt x="7504" y="9909"/>
                    <a:pt x="7468" y="9723"/>
                    <a:pt x="7357" y="9734"/>
                  </a:cubicBezTo>
                  <a:cubicBezTo>
                    <a:pt x="7254" y="9743"/>
                    <a:pt x="7163" y="9797"/>
                    <a:pt x="7066" y="9828"/>
                  </a:cubicBezTo>
                  <a:cubicBezTo>
                    <a:pt x="7040" y="9836"/>
                    <a:pt x="7010" y="9832"/>
                    <a:pt x="6988" y="9848"/>
                  </a:cubicBezTo>
                  <a:cubicBezTo>
                    <a:pt x="6956" y="9874"/>
                    <a:pt x="6951" y="9925"/>
                    <a:pt x="6914" y="9945"/>
                  </a:cubicBezTo>
                  <a:cubicBezTo>
                    <a:pt x="6861" y="9975"/>
                    <a:pt x="6791" y="9971"/>
                    <a:pt x="6734" y="9992"/>
                  </a:cubicBezTo>
                  <a:cubicBezTo>
                    <a:pt x="6654" y="10020"/>
                    <a:pt x="6572" y="10047"/>
                    <a:pt x="6502" y="10094"/>
                  </a:cubicBezTo>
                  <a:cubicBezTo>
                    <a:pt x="6487" y="10103"/>
                    <a:pt x="6529" y="10146"/>
                    <a:pt x="6514" y="10137"/>
                  </a:cubicBezTo>
                  <a:cubicBezTo>
                    <a:pt x="6380" y="10068"/>
                    <a:pt x="6277" y="9934"/>
                    <a:pt x="6128" y="9898"/>
                  </a:cubicBezTo>
                  <a:cubicBezTo>
                    <a:pt x="6076" y="9886"/>
                    <a:pt x="6088" y="10002"/>
                    <a:pt x="6039" y="10026"/>
                  </a:cubicBezTo>
                  <a:cubicBezTo>
                    <a:pt x="5833" y="10131"/>
                    <a:pt x="5686" y="10092"/>
                    <a:pt x="5552" y="9910"/>
                  </a:cubicBezTo>
                  <a:cubicBezTo>
                    <a:pt x="5531" y="9882"/>
                    <a:pt x="5596" y="9835"/>
                    <a:pt x="5575" y="9807"/>
                  </a:cubicBezTo>
                  <a:cubicBezTo>
                    <a:pt x="5554" y="9778"/>
                    <a:pt x="5474" y="9823"/>
                    <a:pt x="5465" y="9789"/>
                  </a:cubicBezTo>
                  <a:cubicBezTo>
                    <a:pt x="5441" y="9695"/>
                    <a:pt x="5455" y="9590"/>
                    <a:pt x="5494" y="9501"/>
                  </a:cubicBezTo>
                  <a:cubicBezTo>
                    <a:pt x="5506" y="9473"/>
                    <a:pt x="5569" y="9525"/>
                    <a:pt x="5591" y="9503"/>
                  </a:cubicBezTo>
                  <a:cubicBezTo>
                    <a:pt x="5635" y="9455"/>
                    <a:pt x="5614" y="9371"/>
                    <a:pt x="5659" y="9325"/>
                  </a:cubicBezTo>
                  <a:cubicBezTo>
                    <a:pt x="5678" y="9305"/>
                    <a:pt x="5708" y="9375"/>
                    <a:pt x="5735" y="9363"/>
                  </a:cubicBezTo>
                  <a:cubicBezTo>
                    <a:pt x="5855" y="9307"/>
                    <a:pt x="5741" y="8911"/>
                    <a:pt x="5706" y="8850"/>
                  </a:cubicBezTo>
                  <a:cubicBezTo>
                    <a:pt x="5686" y="8814"/>
                    <a:pt x="5621" y="8876"/>
                    <a:pt x="5588" y="8903"/>
                  </a:cubicBezTo>
                  <a:cubicBezTo>
                    <a:pt x="5542" y="8939"/>
                    <a:pt x="5476" y="8978"/>
                    <a:pt x="5475" y="9034"/>
                  </a:cubicBezTo>
                  <a:cubicBezTo>
                    <a:pt x="5474" y="9071"/>
                    <a:pt x="5605" y="9037"/>
                    <a:pt x="5584" y="9068"/>
                  </a:cubicBezTo>
                  <a:cubicBezTo>
                    <a:pt x="5548" y="9122"/>
                    <a:pt x="5449" y="9102"/>
                    <a:pt x="5401" y="9146"/>
                  </a:cubicBezTo>
                  <a:cubicBezTo>
                    <a:pt x="5352" y="9190"/>
                    <a:pt x="5147" y="9414"/>
                    <a:pt x="5184" y="9546"/>
                  </a:cubicBezTo>
                  <a:cubicBezTo>
                    <a:pt x="5222" y="9687"/>
                    <a:pt x="5314" y="9813"/>
                    <a:pt x="5354" y="9953"/>
                  </a:cubicBezTo>
                  <a:cubicBezTo>
                    <a:pt x="5365" y="9992"/>
                    <a:pt x="5311" y="10041"/>
                    <a:pt x="5335" y="10074"/>
                  </a:cubicBezTo>
                  <a:cubicBezTo>
                    <a:pt x="5381" y="10140"/>
                    <a:pt x="5615" y="10191"/>
                    <a:pt x="5536" y="10216"/>
                  </a:cubicBezTo>
                  <a:cubicBezTo>
                    <a:pt x="5445" y="10242"/>
                    <a:pt x="5377" y="10073"/>
                    <a:pt x="5284" y="10089"/>
                  </a:cubicBezTo>
                  <a:cubicBezTo>
                    <a:pt x="5219" y="10101"/>
                    <a:pt x="5301" y="10248"/>
                    <a:pt x="5239" y="10271"/>
                  </a:cubicBezTo>
                  <a:cubicBezTo>
                    <a:pt x="5185" y="10291"/>
                    <a:pt x="5185" y="10139"/>
                    <a:pt x="5127" y="10146"/>
                  </a:cubicBezTo>
                  <a:cubicBezTo>
                    <a:pt x="5047" y="10154"/>
                    <a:pt x="5028" y="10284"/>
                    <a:pt x="4948" y="10300"/>
                  </a:cubicBezTo>
                  <a:cubicBezTo>
                    <a:pt x="4860" y="10318"/>
                    <a:pt x="4774" y="10221"/>
                    <a:pt x="4683" y="10234"/>
                  </a:cubicBezTo>
                  <a:cubicBezTo>
                    <a:pt x="4600" y="10246"/>
                    <a:pt x="4550" y="10334"/>
                    <a:pt x="4474" y="10368"/>
                  </a:cubicBezTo>
                  <a:cubicBezTo>
                    <a:pt x="4450" y="10378"/>
                    <a:pt x="4409" y="10342"/>
                    <a:pt x="4393" y="10362"/>
                  </a:cubicBezTo>
                  <a:cubicBezTo>
                    <a:pt x="4341" y="10432"/>
                    <a:pt x="4339" y="10526"/>
                    <a:pt x="4300" y="10603"/>
                  </a:cubicBezTo>
                  <a:cubicBezTo>
                    <a:pt x="4276" y="10650"/>
                    <a:pt x="4219" y="10681"/>
                    <a:pt x="4206" y="10732"/>
                  </a:cubicBezTo>
                  <a:cubicBezTo>
                    <a:pt x="4196" y="10772"/>
                    <a:pt x="4276" y="10832"/>
                    <a:pt x="4239" y="10853"/>
                  </a:cubicBezTo>
                  <a:cubicBezTo>
                    <a:pt x="4183" y="10884"/>
                    <a:pt x="4109" y="10807"/>
                    <a:pt x="4046" y="10824"/>
                  </a:cubicBezTo>
                  <a:cubicBezTo>
                    <a:pt x="3960" y="10845"/>
                    <a:pt x="3905" y="10926"/>
                    <a:pt x="3823" y="10959"/>
                  </a:cubicBezTo>
                  <a:cubicBezTo>
                    <a:pt x="3750" y="10989"/>
                    <a:pt x="3640" y="10955"/>
                    <a:pt x="3590" y="11013"/>
                  </a:cubicBezTo>
                  <a:cubicBezTo>
                    <a:pt x="3539" y="11074"/>
                    <a:pt x="3628" y="11185"/>
                    <a:pt x="3576" y="11246"/>
                  </a:cubicBezTo>
                  <a:cubicBezTo>
                    <a:pt x="3518" y="11313"/>
                    <a:pt x="3399" y="11292"/>
                    <a:pt x="3318" y="11329"/>
                  </a:cubicBezTo>
                  <a:cubicBezTo>
                    <a:pt x="3262" y="11355"/>
                    <a:pt x="3214" y="11394"/>
                    <a:pt x="3169" y="11434"/>
                  </a:cubicBezTo>
                  <a:cubicBezTo>
                    <a:pt x="3152" y="11450"/>
                    <a:pt x="3162" y="11492"/>
                    <a:pt x="3139" y="11495"/>
                  </a:cubicBezTo>
                  <a:cubicBezTo>
                    <a:pt x="3051" y="11503"/>
                    <a:pt x="2949" y="11507"/>
                    <a:pt x="2872" y="11464"/>
                  </a:cubicBezTo>
                  <a:cubicBezTo>
                    <a:pt x="2834" y="11441"/>
                    <a:pt x="2899" y="11367"/>
                    <a:pt x="2868" y="11336"/>
                  </a:cubicBezTo>
                  <a:cubicBezTo>
                    <a:pt x="2831" y="11300"/>
                    <a:pt x="2740" y="11262"/>
                    <a:pt x="2711" y="11305"/>
                  </a:cubicBezTo>
                  <a:cubicBezTo>
                    <a:pt x="2487" y="11648"/>
                    <a:pt x="3118" y="11340"/>
                    <a:pt x="2642" y="11654"/>
                  </a:cubicBezTo>
                  <a:cubicBezTo>
                    <a:pt x="2588" y="11689"/>
                    <a:pt x="2513" y="11718"/>
                    <a:pt x="2451" y="11698"/>
                  </a:cubicBezTo>
                  <a:cubicBezTo>
                    <a:pt x="2395" y="11679"/>
                    <a:pt x="2407" y="11580"/>
                    <a:pt x="2351" y="11557"/>
                  </a:cubicBezTo>
                  <a:cubicBezTo>
                    <a:pt x="2340" y="11551"/>
                    <a:pt x="1954" y="11596"/>
                    <a:pt x="1960" y="11620"/>
                  </a:cubicBezTo>
                  <a:cubicBezTo>
                    <a:pt x="2000" y="11785"/>
                    <a:pt x="2140" y="11919"/>
                    <a:pt x="2273" y="12034"/>
                  </a:cubicBezTo>
                  <a:cubicBezTo>
                    <a:pt x="2308" y="12067"/>
                    <a:pt x="2438" y="11904"/>
                    <a:pt x="2460" y="12049"/>
                  </a:cubicBezTo>
                  <a:cubicBezTo>
                    <a:pt x="2464" y="12076"/>
                    <a:pt x="2385" y="12093"/>
                    <a:pt x="2405" y="12112"/>
                  </a:cubicBezTo>
                  <a:cubicBezTo>
                    <a:pt x="2454" y="12154"/>
                    <a:pt x="2571" y="12108"/>
                    <a:pt x="2594" y="12166"/>
                  </a:cubicBezTo>
                  <a:cubicBezTo>
                    <a:pt x="2614" y="12217"/>
                    <a:pt x="2485" y="12231"/>
                    <a:pt x="2473" y="12284"/>
                  </a:cubicBezTo>
                  <a:cubicBezTo>
                    <a:pt x="2461" y="12330"/>
                    <a:pt x="2515" y="12371"/>
                    <a:pt x="2533" y="12415"/>
                  </a:cubicBezTo>
                  <a:cubicBezTo>
                    <a:pt x="2577" y="12529"/>
                    <a:pt x="2640" y="12638"/>
                    <a:pt x="2655" y="12758"/>
                  </a:cubicBezTo>
                  <a:cubicBezTo>
                    <a:pt x="2700" y="13094"/>
                    <a:pt x="2632" y="12989"/>
                    <a:pt x="2531" y="13197"/>
                  </a:cubicBezTo>
                  <a:cubicBezTo>
                    <a:pt x="2493" y="13276"/>
                    <a:pt x="2480" y="13367"/>
                    <a:pt x="2434" y="13443"/>
                  </a:cubicBezTo>
                  <a:cubicBezTo>
                    <a:pt x="2378" y="13533"/>
                    <a:pt x="2214" y="13429"/>
                    <a:pt x="2104" y="13421"/>
                  </a:cubicBezTo>
                  <a:cubicBezTo>
                    <a:pt x="2076" y="13420"/>
                    <a:pt x="2054" y="13464"/>
                    <a:pt x="2027" y="13456"/>
                  </a:cubicBezTo>
                  <a:cubicBezTo>
                    <a:pt x="1974" y="13443"/>
                    <a:pt x="1947" y="13377"/>
                    <a:pt x="1894" y="13365"/>
                  </a:cubicBezTo>
                  <a:cubicBezTo>
                    <a:pt x="1816" y="13347"/>
                    <a:pt x="1733" y="13389"/>
                    <a:pt x="1654" y="13374"/>
                  </a:cubicBezTo>
                  <a:cubicBezTo>
                    <a:pt x="1440" y="13334"/>
                    <a:pt x="1238" y="13252"/>
                    <a:pt x="1025" y="13203"/>
                  </a:cubicBezTo>
                  <a:cubicBezTo>
                    <a:pt x="1018" y="13202"/>
                    <a:pt x="1019" y="13229"/>
                    <a:pt x="1012" y="13223"/>
                  </a:cubicBezTo>
                  <a:cubicBezTo>
                    <a:pt x="945" y="13184"/>
                    <a:pt x="903" y="13082"/>
                    <a:pt x="824" y="13085"/>
                  </a:cubicBezTo>
                  <a:cubicBezTo>
                    <a:pt x="94" y="13110"/>
                    <a:pt x="579" y="13272"/>
                    <a:pt x="524" y="13534"/>
                  </a:cubicBezTo>
                  <a:cubicBezTo>
                    <a:pt x="488" y="13708"/>
                    <a:pt x="428" y="13876"/>
                    <a:pt x="389" y="14049"/>
                  </a:cubicBezTo>
                  <a:cubicBezTo>
                    <a:pt x="388" y="14060"/>
                    <a:pt x="408" y="14071"/>
                    <a:pt x="404" y="14082"/>
                  </a:cubicBezTo>
                  <a:cubicBezTo>
                    <a:pt x="355" y="14207"/>
                    <a:pt x="230" y="14407"/>
                    <a:pt x="134" y="14500"/>
                  </a:cubicBezTo>
                  <a:cubicBezTo>
                    <a:pt x="120" y="14513"/>
                    <a:pt x="84" y="14488"/>
                    <a:pt x="74" y="14504"/>
                  </a:cubicBezTo>
                  <a:cubicBezTo>
                    <a:pt x="34" y="14570"/>
                    <a:pt x="-6" y="14645"/>
                    <a:pt x="1" y="14721"/>
                  </a:cubicBezTo>
                  <a:cubicBezTo>
                    <a:pt x="30" y="15027"/>
                    <a:pt x="165" y="15212"/>
                    <a:pt x="445" y="15365"/>
                  </a:cubicBezTo>
                  <a:cubicBezTo>
                    <a:pt x="492" y="15391"/>
                    <a:pt x="568" y="15329"/>
                    <a:pt x="606" y="15362"/>
                  </a:cubicBezTo>
                  <a:cubicBezTo>
                    <a:pt x="665" y="15413"/>
                    <a:pt x="641" y="15512"/>
                    <a:pt x="685" y="15573"/>
                  </a:cubicBezTo>
                  <a:cubicBezTo>
                    <a:pt x="755" y="15672"/>
                    <a:pt x="856" y="15744"/>
                    <a:pt x="943" y="15829"/>
                  </a:cubicBezTo>
                  <a:cubicBezTo>
                    <a:pt x="945" y="15830"/>
                    <a:pt x="946" y="15830"/>
                    <a:pt x="948" y="15830"/>
                  </a:cubicBezTo>
                  <a:cubicBezTo>
                    <a:pt x="1245" y="15799"/>
                    <a:pt x="1539" y="15752"/>
                    <a:pt x="1837" y="15738"/>
                  </a:cubicBezTo>
                  <a:cubicBezTo>
                    <a:pt x="1863" y="15736"/>
                    <a:pt x="1877" y="15797"/>
                    <a:pt x="1899" y="15782"/>
                  </a:cubicBezTo>
                  <a:cubicBezTo>
                    <a:pt x="1973" y="15731"/>
                    <a:pt x="1989" y="15621"/>
                    <a:pt x="2068" y="15576"/>
                  </a:cubicBezTo>
                  <a:cubicBezTo>
                    <a:pt x="2148" y="15530"/>
                    <a:pt x="2273" y="15584"/>
                    <a:pt x="2347" y="15530"/>
                  </a:cubicBezTo>
                  <a:cubicBezTo>
                    <a:pt x="2400" y="15493"/>
                    <a:pt x="2345" y="15397"/>
                    <a:pt x="2385" y="15346"/>
                  </a:cubicBezTo>
                  <a:cubicBezTo>
                    <a:pt x="2435" y="15282"/>
                    <a:pt x="2547" y="15272"/>
                    <a:pt x="2595" y="15206"/>
                  </a:cubicBezTo>
                  <a:cubicBezTo>
                    <a:pt x="2600" y="15202"/>
                    <a:pt x="2538" y="14898"/>
                    <a:pt x="2541" y="14886"/>
                  </a:cubicBezTo>
                  <a:cubicBezTo>
                    <a:pt x="2554" y="14827"/>
                    <a:pt x="2614" y="14787"/>
                    <a:pt x="2654" y="14739"/>
                  </a:cubicBezTo>
                  <a:cubicBezTo>
                    <a:pt x="2814" y="14552"/>
                    <a:pt x="2882" y="14433"/>
                    <a:pt x="3129" y="14353"/>
                  </a:cubicBezTo>
                  <a:cubicBezTo>
                    <a:pt x="3351" y="14283"/>
                    <a:pt x="3308" y="14456"/>
                    <a:pt x="3550" y="14197"/>
                  </a:cubicBezTo>
                  <a:cubicBezTo>
                    <a:pt x="3610" y="14133"/>
                    <a:pt x="3629" y="14041"/>
                    <a:pt x="3643" y="13957"/>
                  </a:cubicBezTo>
                  <a:cubicBezTo>
                    <a:pt x="3658" y="13877"/>
                    <a:pt x="3566" y="13761"/>
                    <a:pt x="3636" y="13714"/>
                  </a:cubicBezTo>
                  <a:cubicBezTo>
                    <a:pt x="3785" y="13614"/>
                    <a:pt x="3989" y="13615"/>
                    <a:pt x="4172" y="13600"/>
                  </a:cubicBezTo>
                  <a:cubicBezTo>
                    <a:pt x="4197" y="13597"/>
                    <a:pt x="4153" y="13650"/>
                    <a:pt x="4166" y="13670"/>
                  </a:cubicBezTo>
                  <a:cubicBezTo>
                    <a:pt x="4183" y="13697"/>
                    <a:pt x="4220" y="13709"/>
                    <a:pt x="4253" y="13722"/>
                  </a:cubicBezTo>
                  <a:cubicBezTo>
                    <a:pt x="4323" y="13751"/>
                    <a:pt x="4394" y="13814"/>
                    <a:pt x="4466" y="13794"/>
                  </a:cubicBezTo>
                  <a:cubicBezTo>
                    <a:pt x="4600" y="13756"/>
                    <a:pt x="4694" y="13642"/>
                    <a:pt x="4810" y="13568"/>
                  </a:cubicBezTo>
                  <a:cubicBezTo>
                    <a:pt x="4863" y="13534"/>
                    <a:pt x="4950" y="13546"/>
                    <a:pt x="4997" y="13515"/>
                  </a:cubicBezTo>
                  <a:cubicBezTo>
                    <a:pt x="5072" y="13467"/>
                    <a:pt x="5100" y="13340"/>
                    <a:pt x="5191" y="13332"/>
                  </a:cubicBezTo>
                  <a:cubicBezTo>
                    <a:pt x="5495" y="13308"/>
                    <a:pt x="5606" y="13560"/>
                    <a:pt x="5662" y="13761"/>
                  </a:cubicBezTo>
                  <a:cubicBezTo>
                    <a:pt x="5671" y="13796"/>
                    <a:pt x="5635" y="13835"/>
                    <a:pt x="5652" y="13868"/>
                  </a:cubicBezTo>
                  <a:cubicBezTo>
                    <a:pt x="5691" y="13940"/>
                    <a:pt x="5749" y="14008"/>
                    <a:pt x="5818" y="14056"/>
                  </a:cubicBezTo>
                  <a:cubicBezTo>
                    <a:pt x="5858" y="14084"/>
                    <a:pt x="5919" y="14065"/>
                    <a:pt x="5962" y="14091"/>
                  </a:cubicBezTo>
                  <a:cubicBezTo>
                    <a:pt x="5995" y="14111"/>
                    <a:pt x="5995" y="14160"/>
                    <a:pt x="6023" y="14185"/>
                  </a:cubicBezTo>
                  <a:cubicBezTo>
                    <a:pt x="6118" y="14270"/>
                    <a:pt x="6247" y="14318"/>
                    <a:pt x="6332" y="14411"/>
                  </a:cubicBezTo>
                  <a:cubicBezTo>
                    <a:pt x="6347" y="14429"/>
                    <a:pt x="6346" y="14465"/>
                    <a:pt x="6370" y="14470"/>
                  </a:cubicBezTo>
                  <a:cubicBezTo>
                    <a:pt x="6432" y="14481"/>
                    <a:pt x="6502" y="14426"/>
                    <a:pt x="6559" y="14453"/>
                  </a:cubicBezTo>
                  <a:cubicBezTo>
                    <a:pt x="6617" y="14481"/>
                    <a:pt x="6604" y="14575"/>
                    <a:pt x="6659" y="14610"/>
                  </a:cubicBezTo>
                  <a:cubicBezTo>
                    <a:pt x="6717" y="14648"/>
                    <a:pt x="6813" y="14609"/>
                    <a:pt x="6868" y="14649"/>
                  </a:cubicBezTo>
                  <a:cubicBezTo>
                    <a:pt x="6941" y="14702"/>
                    <a:pt x="6947" y="14811"/>
                    <a:pt x="7017" y="14867"/>
                  </a:cubicBezTo>
                  <a:cubicBezTo>
                    <a:pt x="7046" y="14891"/>
                    <a:pt x="7108" y="14834"/>
                    <a:pt x="7131" y="14862"/>
                  </a:cubicBezTo>
                  <a:cubicBezTo>
                    <a:pt x="7220" y="14975"/>
                    <a:pt x="7287" y="15109"/>
                    <a:pt x="7313" y="15248"/>
                  </a:cubicBezTo>
                  <a:cubicBezTo>
                    <a:pt x="7328" y="15326"/>
                    <a:pt x="7078" y="15517"/>
                    <a:pt x="7160" y="15582"/>
                  </a:cubicBezTo>
                  <a:cubicBezTo>
                    <a:pt x="7303" y="15693"/>
                    <a:pt x="7388" y="15498"/>
                    <a:pt x="7425" y="15413"/>
                  </a:cubicBezTo>
                  <a:cubicBezTo>
                    <a:pt x="7442" y="15373"/>
                    <a:pt x="7400" y="15318"/>
                    <a:pt x="7427" y="15283"/>
                  </a:cubicBezTo>
                  <a:cubicBezTo>
                    <a:pt x="7465" y="15234"/>
                    <a:pt x="7561" y="15247"/>
                    <a:pt x="7597" y="15195"/>
                  </a:cubicBezTo>
                  <a:cubicBezTo>
                    <a:pt x="7754" y="14961"/>
                    <a:pt x="7265" y="15135"/>
                    <a:pt x="7402" y="14823"/>
                  </a:cubicBezTo>
                  <a:cubicBezTo>
                    <a:pt x="7482" y="14639"/>
                    <a:pt x="7562" y="14613"/>
                    <a:pt x="7752" y="14735"/>
                  </a:cubicBezTo>
                  <a:cubicBezTo>
                    <a:pt x="7792" y="14761"/>
                    <a:pt x="7784" y="14823"/>
                    <a:pt x="7815" y="14855"/>
                  </a:cubicBezTo>
                  <a:cubicBezTo>
                    <a:pt x="7864" y="14905"/>
                    <a:pt x="8011" y="14936"/>
                    <a:pt x="7941" y="14774"/>
                  </a:cubicBezTo>
                  <a:cubicBezTo>
                    <a:pt x="7818" y="14488"/>
                    <a:pt x="7431" y="14497"/>
                    <a:pt x="7193" y="14363"/>
                  </a:cubicBezTo>
                  <a:cubicBezTo>
                    <a:pt x="7014" y="14262"/>
                    <a:pt x="6803" y="14139"/>
                    <a:pt x="6659" y="13996"/>
                  </a:cubicBezTo>
                  <a:cubicBezTo>
                    <a:pt x="6567" y="13905"/>
                    <a:pt x="6590" y="13702"/>
                    <a:pt x="6503" y="13640"/>
                  </a:cubicBezTo>
                  <a:cubicBezTo>
                    <a:pt x="6397" y="13566"/>
                    <a:pt x="6058" y="13439"/>
                    <a:pt x="6125" y="13237"/>
                  </a:cubicBezTo>
                  <a:cubicBezTo>
                    <a:pt x="6177" y="13079"/>
                    <a:pt x="6327" y="12965"/>
                    <a:pt x="6459" y="12856"/>
                  </a:cubicBezTo>
                  <a:cubicBezTo>
                    <a:pt x="6479" y="12839"/>
                    <a:pt x="6482" y="12906"/>
                    <a:pt x="6504" y="12919"/>
                  </a:cubicBezTo>
                  <a:cubicBezTo>
                    <a:pt x="6574" y="12961"/>
                    <a:pt x="6674" y="12961"/>
                    <a:pt x="6731" y="13018"/>
                  </a:cubicBezTo>
                  <a:cubicBezTo>
                    <a:pt x="6799" y="13083"/>
                    <a:pt x="6797" y="13191"/>
                    <a:pt x="6854" y="13265"/>
                  </a:cubicBezTo>
                  <a:cubicBezTo>
                    <a:pt x="6891" y="13312"/>
                    <a:pt x="6986" y="13314"/>
                    <a:pt x="7007" y="13370"/>
                  </a:cubicBezTo>
                  <a:cubicBezTo>
                    <a:pt x="7018" y="13401"/>
                    <a:pt x="6891" y="13373"/>
                    <a:pt x="6906" y="13404"/>
                  </a:cubicBezTo>
                  <a:cubicBezTo>
                    <a:pt x="7124" y="13850"/>
                    <a:pt x="7512" y="13471"/>
                    <a:pt x="7638" y="13839"/>
                  </a:cubicBezTo>
                  <a:cubicBezTo>
                    <a:pt x="7659" y="13901"/>
                    <a:pt x="7375" y="13770"/>
                    <a:pt x="7438" y="13794"/>
                  </a:cubicBezTo>
                  <a:cubicBezTo>
                    <a:pt x="7591" y="13853"/>
                    <a:pt x="7757" y="13880"/>
                    <a:pt x="7908" y="13943"/>
                  </a:cubicBezTo>
                  <a:cubicBezTo>
                    <a:pt x="7922" y="13948"/>
                    <a:pt x="7878" y="13966"/>
                    <a:pt x="7885" y="13981"/>
                  </a:cubicBezTo>
                  <a:cubicBezTo>
                    <a:pt x="7979" y="14207"/>
                    <a:pt x="8113" y="14417"/>
                    <a:pt x="8202" y="14645"/>
                  </a:cubicBezTo>
                  <a:cubicBezTo>
                    <a:pt x="8209" y="14663"/>
                    <a:pt x="8133" y="14643"/>
                    <a:pt x="8146" y="14656"/>
                  </a:cubicBezTo>
                  <a:cubicBezTo>
                    <a:pt x="8195" y="14707"/>
                    <a:pt x="8275" y="14725"/>
                    <a:pt x="8323" y="14776"/>
                  </a:cubicBezTo>
                  <a:cubicBezTo>
                    <a:pt x="8355" y="14807"/>
                    <a:pt x="8355" y="14858"/>
                    <a:pt x="8379" y="14894"/>
                  </a:cubicBezTo>
                  <a:cubicBezTo>
                    <a:pt x="8412" y="14943"/>
                    <a:pt x="8460" y="14979"/>
                    <a:pt x="8498" y="15025"/>
                  </a:cubicBezTo>
                  <a:cubicBezTo>
                    <a:pt x="8539" y="15076"/>
                    <a:pt x="8565" y="15140"/>
                    <a:pt x="8616" y="15185"/>
                  </a:cubicBezTo>
                  <a:cubicBezTo>
                    <a:pt x="8689" y="15245"/>
                    <a:pt x="8766" y="15314"/>
                    <a:pt x="8860" y="15335"/>
                  </a:cubicBezTo>
                  <a:cubicBezTo>
                    <a:pt x="8942" y="15353"/>
                    <a:pt x="9029" y="15321"/>
                    <a:pt x="9106" y="15294"/>
                  </a:cubicBezTo>
                  <a:cubicBezTo>
                    <a:pt x="9119" y="15288"/>
                    <a:pt x="9090" y="15251"/>
                    <a:pt x="9106" y="15252"/>
                  </a:cubicBezTo>
                  <a:cubicBezTo>
                    <a:pt x="9191" y="15264"/>
                    <a:pt x="9297" y="15265"/>
                    <a:pt x="9357" y="15326"/>
                  </a:cubicBezTo>
                  <a:cubicBezTo>
                    <a:pt x="9387" y="15357"/>
                    <a:pt x="9307" y="15413"/>
                    <a:pt x="9263" y="15416"/>
                  </a:cubicBezTo>
                  <a:cubicBezTo>
                    <a:pt x="9131" y="15423"/>
                    <a:pt x="8786" y="15112"/>
                    <a:pt x="8759" y="15506"/>
                  </a:cubicBezTo>
                  <a:cubicBezTo>
                    <a:pt x="8755" y="15575"/>
                    <a:pt x="8897" y="15569"/>
                    <a:pt x="8934" y="15629"/>
                  </a:cubicBezTo>
                  <a:cubicBezTo>
                    <a:pt x="8974" y="15692"/>
                    <a:pt x="8914" y="15798"/>
                    <a:pt x="8974" y="15848"/>
                  </a:cubicBezTo>
                  <a:cubicBezTo>
                    <a:pt x="9013" y="15879"/>
                    <a:pt x="9050" y="15742"/>
                    <a:pt x="9097" y="15762"/>
                  </a:cubicBezTo>
                  <a:cubicBezTo>
                    <a:pt x="9161" y="15789"/>
                    <a:pt x="9121" y="15919"/>
                    <a:pt x="9189" y="15939"/>
                  </a:cubicBezTo>
                  <a:cubicBezTo>
                    <a:pt x="9238" y="15954"/>
                    <a:pt x="9223" y="15820"/>
                    <a:pt x="9276" y="15817"/>
                  </a:cubicBezTo>
                  <a:cubicBezTo>
                    <a:pt x="9338" y="15813"/>
                    <a:pt x="9364" y="15927"/>
                    <a:pt x="9427" y="15926"/>
                  </a:cubicBezTo>
                  <a:cubicBezTo>
                    <a:pt x="9468" y="15925"/>
                    <a:pt x="9406" y="15849"/>
                    <a:pt x="9388" y="15813"/>
                  </a:cubicBezTo>
                  <a:cubicBezTo>
                    <a:pt x="9343" y="15723"/>
                    <a:pt x="9260" y="15647"/>
                    <a:pt x="9237" y="15549"/>
                  </a:cubicBezTo>
                  <a:cubicBezTo>
                    <a:pt x="9217" y="15465"/>
                    <a:pt x="9393" y="15341"/>
                    <a:pt x="9457" y="15347"/>
                  </a:cubicBezTo>
                  <a:cubicBezTo>
                    <a:pt x="9523" y="15357"/>
                    <a:pt x="9551" y="15499"/>
                    <a:pt x="9610" y="15467"/>
                  </a:cubicBezTo>
                  <a:cubicBezTo>
                    <a:pt x="9668" y="15435"/>
                    <a:pt x="9633" y="15326"/>
                    <a:pt x="9591" y="15275"/>
                  </a:cubicBezTo>
                  <a:cubicBezTo>
                    <a:pt x="9558" y="15232"/>
                    <a:pt x="9370" y="15140"/>
                    <a:pt x="9273" y="15123"/>
                  </a:cubicBezTo>
                  <a:cubicBezTo>
                    <a:pt x="9223" y="15115"/>
                    <a:pt x="9104" y="15151"/>
                    <a:pt x="9121" y="15107"/>
                  </a:cubicBezTo>
                  <a:cubicBezTo>
                    <a:pt x="9154" y="15027"/>
                    <a:pt x="9328" y="15043"/>
                    <a:pt x="9340" y="14959"/>
                  </a:cubicBezTo>
                  <a:cubicBezTo>
                    <a:pt x="9371" y="14737"/>
                    <a:pt x="9149" y="14817"/>
                    <a:pt x="9089" y="14695"/>
                  </a:cubicBezTo>
                  <a:cubicBezTo>
                    <a:pt x="9066" y="14647"/>
                    <a:pt x="9010" y="14558"/>
                    <a:pt x="9063" y="14539"/>
                  </a:cubicBezTo>
                  <a:cubicBezTo>
                    <a:pt x="9190" y="14493"/>
                    <a:pt x="9381" y="14741"/>
                    <a:pt x="9475" y="14668"/>
                  </a:cubicBezTo>
                  <a:cubicBezTo>
                    <a:pt x="9517" y="14636"/>
                    <a:pt x="9377" y="14562"/>
                    <a:pt x="9417" y="14528"/>
                  </a:cubicBezTo>
                  <a:cubicBezTo>
                    <a:pt x="9460" y="14492"/>
                    <a:pt x="9604" y="14630"/>
                    <a:pt x="9580" y="14582"/>
                  </a:cubicBezTo>
                  <a:cubicBezTo>
                    <a:pt x="9537" y="14501"/>
                    <a:pt x="9404" y="14489"/>
                    <a:pt x="9357" y="14411"/>
                  </a:cubicBezTo>
                  <a:cubicBezTo>
                    <a:pt x="9338" y="14382"/>
                    <a:pt x="9431" y="14407"/>
                    <a:pt x="9467" y="14396"/>
                  </a:cubicBezTo>
                  <a:cubicBezTo>
                    <a:pt x="9530" y="14378"/>
                    <a:pt x="9593" y="14355"/>
                    <a:pt x="9648" y="14322"/>
                  </a:cubicBezTo>
                  <a:cubicBezTo>
                    <a:pt x="9680" y="14305"/>
                    <a:pt x="9693" y="14252"/>
                    <a:pt x="9728" y="14250"/>
                  </a:cubicBezTo>
                  <a:cubicBezTo>
                    <a:pt x="9817" y="14247"/>
                    <a:pt x="9921" y="14254"/>
                    <a:pt x="9987" y="14310"/>
                  </a:cubicBezTo>
                  <a:cubicBezTo>
                    <a:pt x="10051" y="14364"/>
                    <a:pt x="9989" y="14512"/>
                    <a:pt x="10071" y="14540"/>
                  </a:cubicBezTo>
                  <a:cubicBezTo>
                    <a:pt x="10134" y="14563"/>
                    <a:pt x="10135" y="14427"/>
                    <a:pt x="10179" y="14379"/>
                  </a:cubicBezTo>
                  <a:cubicBezTo>
                    <a:pt x="10221" y="14333"/>
                    <a:pt x="10288" y="14312"/>
                    <a:pt x="10326" y="14263"/>
                  </a:cubicBezTo>
                  <a:cubicBezTo>
                    <a:pt x="10351" y="14234"/>
                    <a:pt x="10324" y="14170"/>
                    <a:pt x="10361" y="14156"/>
                  </a:cubicBezTo>
                  <a:cubicBezTo>
                    <a:pt x="10468" y="14110"/>
                    <a:pt x="10593" y="14126"/>
                    <a:pt x="10708" y="14102"/>
                  </a:cubicBezTo>
                  <a:cubicBezTo>
                    <a:pt x="10723" y="14099"/>
                    <a:pt x="10759" y="14086"/>
                    <a:pt x="10748" y="14076"/>
                  </a:cubicBezTo>
                  <a:cubicBezTo>
                    <a:pt x="10676" y="14016"/>
                    <a:pt x="10573" y="13994"/>
                    <a:pt x="10503" y="13932"/>
                  </a:cubicBezTo>
                  <a:cubicBezTo>
                    <a:pt x="10462" y="13895"/>
                    <a:pt x="10461" y="13829"/>
                    <a:pt x="10424" y="13787"/>
                  </a:cubicBezTo>
                  <a:cubicBezTo>
                    <a:pt x="10372" y="13729"/>
                    <a:pt x="10262" y="13714"/>
                    <a:pt x="10241" y="13642"/>
                  </a:cubicBezTo>
                  <a:cubicBezTo>
                    <a:pt x="10215" y="13553"/>
                    <a:pt x="10285" y="13464"/>
                    <a:pt x="10304" y="13375"/>
                  </a:cubicBezTo>
                  <a:cubicBezTo>
                    <a:pt x="10339" y="13207"/>
                    <a:pt x="10379" y="13039"/>
                    <a:pt x="10405" y="12870"/>
                  </a:cubicBezTo>
                  <a:cubicBezTo>
                    <a:pt x="10412" y="12825"/>
                    <a:pt x="10381" y="12773"/>
                    <a:pt x="10406" y="12734"/>
                  </a:cubicBezTo>
                  <a:cubicBezTo>
                    <a:pt x="10445" y="12675"/>
                    <a:pt x="10522" y="12649"/>
                    <a:pt x="10578" y="12606"/>
                  </a:cubicBezTo>
                  <a:cubicBezTo>
                    <a:pt x="10578" y="12606"/>
                    <a:pt x="10636" y="12442"/>
                    <a:pt x="10660" y="12358"/>
                  </a:cubicBezTo>
                  <a:cubicBezTo>
                    <a:pt x="10685" y="12274"/>
                    <a:pt x="10682" y="12182"/>
                    <a:pt x="10723" y="12104"/>
                  </a:cubicBezTo>
                  <a:cubicBezTo>
                    <a:pt x="10749" y="12053"/>
                    <a:pt x="10798" y="12007"/>
                    <a:pt x="10853" y="11987"/>
                  </a:cubicBezTo>
                  <a:cubicBezTo>
                    <a:pt x="10892" y="11974"/>
                    <a:pt x="10966" y="12052"/>
                    <a:pt x="10972" y="12015"/>
                  </a:cubicBezTo>
                  <a:cubicBezTo>
                    <a:pt x="10982" y="11945"/>
                    <a:pt x="10832" y="11768"/>
                    <a:pt x="10878" y="11823"/>
                  </a:cubicBezTo>
                  <a:cubicBezTo>
                    <a:pt x="10942" y="11902"/>
                    <a:pt x="10997" y="11991"/>
                    <a:pt x="11029" y="12085"/>
                  </a:cubicBezTo>
                  <a:cubicBezTo>
                    <a:pt x="11036" y="12108"/>
                    <a:pt x="10963" y="12128"/>
                    <a:pt x="10985" y="12143"/>
                  </a:cubicBezTo>
                  <a:cubicBezTo>
                    <a:pt x="11087" y="12210"/>
                    <a:pt x="11286" y="12170"/>
                    <a:pt x="11384" y="12134"/>
                  </a:cubicBezTo>
                  <a:cubicBezTo>
                    <a:pt x="11400" y="12128"/>
                    <a:pt x="11394" y="12088"/>
                    <a:pt x="11411" y="12092"/>
                  </a:cubicBezTo>
                  <a:cubicBezTo>
                    <a:pt x="11441" y="12099"/>
                    <a:pt x="11483" y="12128"/>
                    <a:pt x="11471" y="12155"/>
                  </a:cubicBezTo>
                  <a:cubicBezTo>
                    <a:pt x="11451" y="12202"/>
                    <a:pt x="11153" y="12303"/>
                    <a:pt x="11230" y="12403"/>
                  </a:cubicBezTo>
                  <a:cubicBezTo>
                    <a:pt x="11286" y="12474"/>
                    <a:pt x="11436" y="12387"/>
                    <a:pt x="11509" y="12443"/>
                  </a:cubicBezTo>
                  <a:cubicBezTo>
                    <a:pt x="11553" y="12478"/>
                    <a:pt x="11456" y="12724"/>
                    <a:pt x="11594" y="12661"/>
                  </a:cubicBezTo>
                  <a:cubicBezTo>
                    <a:pt x="11661" y="12631"/>
                    <a:pt x="11696" y="12559"/>
                    <a:pt x="11756" y="12519"/>
                  </a:cubicBezTo>
                  <a:cubicBezTo>
                    <a:pt x="11797" y="12490"/>
                    <a:pt x="11858" y="12493"/>
                    <a:pt x="11894" y="12458"/>
                  </a:cubicBezTo>
                  <a:cubicBezTo>
                    <a:pt x="11931" y="12423"/>
                    <a:pt x="11913" y="12348"/>
                    <a:pt x="11955" y="12322"/>
                  </a:cubicBezTo>
                  <a:cubicBezTo>
                    <a:pt x="12013" y="12287"/>
                    <a:pt x="12202" y="12342"/>
                    <a:pt x="12157" y="12297"/>
                  </a:cubicBezTo>
                  <a:cubicBezTo>
                    <a:pt x="12090" y="12229"/>
                    <a:pt x="11958" y="12278"/>
                    <a:pt x="11871" y="12236"/>
                  </a:cubicBezTo>
                  <a:cubicBezTo>
                    <a:pt x="11828" y="12216"/>
                    <a:pt x="11664" y="12048"/>
                    <a:pt x="11683" y="12010"/>
                  </a:cubicBezTo>
                  <a:cubicBezTo>
                    <a:pt x="11851" y="11658"/>
                    <a:pt x="11807" y="11915"/>
                    <a:pt x="12060" y="11746"/>
                  </a:cubicBezTo>
                  <a:cubicBezTo>
                    <a:pt x="12088" y="11728"/>
                    <a:pt x="12065" y="11678"/>
                    <a:pt x="12090" y="11654"/>
                  </a:cubicBezTo>
                  <a:cubicBezTo>
                    <a:pt x="12155" y="11590"/>
                    <a:pt x="12234" y="11538"/>
                    <a:pt x="12317" y="11497"/>
                  </a:cubicBezTo>
                  <a:cubicBezTo>
                    <a:pt x="12389" y="11461"/>
                    <a:pt x="12497" y="11368"/>
                    <a:pt x="12552" y="11425"/>
                  </a:cubicBezTo>
                  <a:cubicBezTo>
                    <a:pt x="12734" y="11605"/>
                    <a:pt x="12272" y="11664"/>
                    <a:pt x="12262" y="11676"/>
                  </a:cubicBezTo>
                  <a:cubicBezTo>
                    <a:pt x="12138" y="11812"/>
                    <a:pt x="12458" y="11691"/>
                    <a:pt x="12518" y="11827"/>
                  </a:cubicBezTo>
                  <a:cubicBezTo>
                    <a:pt x="12537" y="11869"/>
                    <a:pt x="12395" y="11826"/>
                    <a:pt x="12382" y="11869"/>
                  </a:cubicBezTo>
                  <a:cubicBezTo>
                    <a:pt x="12357" y="11951"/>
                    <a:pt x="12468" y="12045"/>
                    <a:pt x="12428" y="12120"/>
                  </a:cubicBezTo>
                  <a:cubicBezTo>
                    <a:pt x="12387" y="12196"/>
                    <a:pt x="12134" y="12165"/>
                    <a:pt x="12188" y="12232"/>
                  </a:cubicBezTo>
                  <a:cubicBezTo>
                    <a:pt x="12282" y="12353"/>
                    <a:pt x="12485" y="12346"/>
                    <a:pt x="12639" y="12388"/>
                  </a:cubicBezTo>
                  <a:cubicBezTo>
                    <a:pt x="12682" y="12400"/>
                    <a:pt x="12732" y="12373"/>
                    <a:pt x="12774" y="12388"/>
                  </a:cubicBezTo>
                  <a:cubicBezTo>
                    <a:pt x="12892" y="12430"/>
                    <a:pt x="12988" y="12523"/>
                    <a:pt x="13110" y="12558"/>
                  </a:cubicBezTo>
                  <a:cubicBezTo>
                    <a:pt x="13410" y="12644"/>
                    <a:pt x="13599" y="12631"/>
                    <a:pt x="13729" y="12949"/>
                  </a:cubicBezTo>
                  <a:cubicBezTo>
                    <a:pt x="13746" y="12989"/>
                    <a:pt x="13733" y="13040"/>
                    <a:pt x="13712" y="13078"/>
                  </a:cubicBezTo>
                  <a:cubicBezTo>
                    <a:pt x="13647" y="13186"/>
                    <a:pt x="13583" y="13303"/>
                    <a:pt x="13477" y="13375"/>
                  </a:cubicBezTo>
                  <a:cubicBezTo>
                    <a:pt x="13426" y="13410"/>
                    <a:pt x="13352" y="13363"/>
                    <a:pt x="13289" y="13366"/>
                  </a:cubicBezTo>
                  <a:cubicBezTo>
                    <a:pt x="13008" y="13379"/>
                    <a:pt x="12726" y="13396"/>
                    <a:pt x="12447" y="13421"/>
                  </a:cubicBezTo>
                  <a:cubicBezTo>
                    <a:pt x="12384" y="13428"/>
                    <a:pt x="12322" y="13475"/>
                    <a:pt x="12261" y="13461"/>
                  </a:cubicBezTo>
                  <a:cubicBezTo>
                    <a:pt x="12208" y="13451"/>
                    <a:pt x="12197" y="13354"/>
                    <a:pt x="12142" y="13355"/>
                  </a:cubicBezTo>
                  <a:cubicBezTo>
                    <a:pt x="12044" y="13357"/>
                    <a:pt x="11965" y="13437"/>
                    <a:pt x="11873" y="13468"/>
                  </a:cubicBezTo>
                  <a:cubicBezTo>
                    <a:pt x="11837" y="13480"/>
                    <a:pt x="11794" y="13470"/>
                    <a:pt x="11760" y="13484"/>
                  </a:cubicBezTo>
                  <a:cubicBezTo>
                    <a:pt x="11571" y="13568"/>
                    <a:pt x="11516" y="13737"/>
                    <a:pt x="11342" y="13835"/>
                  </a:cubicBezTo>
                  <a:cubicBezTo>
                    <a:pt x="11240" y="13893"/>
                    <a:pt x="11129" y="13935"/>
                    <a:pt x="11017" y="13971"/>
                  </a:cubicBezTo>
                  <a:cubicBezTo>
                    <a:pt x="10979" y="13983"/>
                    <a:pt x="10925" y="13951"/>
                    <a:pt x="10898" y="13978"/>
                  </a:cubicBezTo>
                  <a:cubicBezTo>
                    <a:pt x="10820" y="14053"/>
                    <a:pt x="10813" y="14179"/>
                    <a:pt x="10730" y="14250"/>
                  </a:cubicBezTo>
                  <a:cubicBezTo>
                    <a:pt x="10646" y="14321"/>
                    <a:pt x="10531" y="14357"/>
                    <a:pt x="10421" y="14386"/>
                  </a:cubicBezTo>
                  <a:cubicBezTo>
                    <a:pt x="10306" y="14415"/>
                    <a:pt x="10045" y="14304"/>
                    <a:pt x="10068" y="14573"/>
                  </a:cubicBezTo>
                  <a:cubicBezTo>
                    <a:pt x="10108" y="15081"/>
                    <a:pt x="10278" y="14565"/>
                    <a:pt x="10385" y="14904"/>
                  </a:cubicBezTo>
                  <a:cubicBezTo>
                    <a:pt x="10396" y="14941"/>
                    <a:pt x="10288" y="14959"/>
                    <a:pt x="10302" y="14995"/>
                  </a:cubicBezTo>
                  <a:cubicBezTo>
                    <a:pt x="10319" y="15038"/>
                    <a:pt x="10465" y="15004"/>
                    <a:pt x="10438" y="15042"/>
                  </a:cubicBezTo>
                  <a:cubicBezTo>
                    <a:pt x="10388" y="15113"/>
                    <a:pt x="10164" y="15069"/>
                    <a:pt x="10192" y="15150"/>
                  </a:cubicBezTo>
                  <a:cubicBezTo>
                    <a:pt x="10225" y="15243"/>
                    <a:pt x="10414" y="15151"/>
                    <a:pt x="10498" y="15209"/>
                  </a:cubicBezTo>
                  <a:cubicBezTo>
                    <a:pt x="10533" y="15234"/>
                    <a:pt x="10411" y="15296"/>
                    <a:pt x="10442" y="15326"/>
                  </a:cubicBezTo>
                  <a:cubicBezTo>
                    <a:pt x="10532" y="15411"/>
                    <a:pt x="10666" y="15439"/>
                    <a:pt x="10785" y="15482"/>
                  </a:cubicBezTo>
                  <a:cubicBezTo>
                    <a:pt x="10806" y="15489"/>
                    <a:pt x="10866" y="15455"/>
                    <a:pt x="10849" y="15470"/>
                  </a:cubicBezTo>
                  <a:cubicBezTo>
                    <a:pt x="10773" y="15534"/>
                    <a:pt x="10631" y="15548"/>
                    <a:pt x="10602" y="15641"/>
                  </a:cubicBezTo>
                  <a:cubicBezTo>
                    <a:pt x="10583" y="15700"/>
                    <a:pt x="10736" y="15670"/>
                    <a:pt x="10795" y="15646"/>
                  </a:cubicBezTo>
                  <a:cubicBezTo>
                    <a:pt x="10846" y="15623"/>
                    <a:pt x="10838" y="15513"/>
                    <a:pt x="10895" y="15514"/>
                  </a:cubicBezTo>
                  <a:cubicBezTo>
                    <a:pt x="11993" y="15526"/>
                    <a:pt x="10396" y="15742"/>
                    <a:pt x="11280" y="15707"/>
                  </a:cubicBezTo>
                  <a:cubicBezTo>
                    <a:pt x="11696" y="15689"/>
                    <a:pt x="11282" y="15364"/>
                    <a:pt x="11601" y="15373"/>
                  </a:cubicBezTo>
                  <a:cubicBezTo>
                    <a:pt x="11697" y="15377"/>
                    <a:pt x="11794" y="15381"/>
                    <a:pt x="11883" y="15413"/>
                  </a:cubicBezTo>
                  <a:cubicBezTo>
                    <a:pt x="11964" y="15443"/>
                    <a:pt x="12005" y="15591"/>
                    <a:pt x="12131" y="15541"/>
                  </a:cubicBezTo>
                  <a:cubicBezTo>
                    <a:pt x="12919" y="15228"/>
                    <a:pt x="11930" y="15540"/>
                    <a:pt x="12558" y="15147"/>
                  </a:cubicBezTo>
                  <a:cubicBezTo>
                    <a:pt x="12612" y="15112"/>
                    <a:pt x="12692" y="15213"/>
                    <a:pt x="12752" y="15187"/>
                  </a:cubicBezTo>
                  <a:cubicBezTo>
                    <a:pt x="12825" y="15156"/>
                    <a:pt x="12815" y="14982"/>
                    <a:pt x="12891" y="15003"/>
                  </a:cubicBezTo>
                  <a:cubicBezTo>
                    <a:pt x="12965" y="15025"/>
                    <a:pt x="12878" y="15152"/>
                    <a:pt x="12885" y="15226"/>
                  </a:cubicBezTo>
                  <a:cubicBezTo>
                    <a:pt x="12893" y="15310"/>
                    <a:pt x="12903" y="15395"/>
                    <a:pt x="12933" y="15474"/>
                  </a:cubicBezTo>
                  <a:cubicBezTo>
                    <a:pt x="12942" y="15495"/>
                    <a:pt x="12985" y="15493"/>
                    <a:pt x="12995" y="15514"/>
                  </a:cubicBezTo>
                  <a:cubicBezTo>
                    <a:pt x="13173" y="15895"/>
                    <a:pt x="13011" y="16113"/>
                    <a:pt x="12949" y="16589"/>
                  </a:cubicBezTo>
                  <a:cubicBezTo>
                    <a:pt x="12936" y="16686"/>
                    <a:pt x="12962" y="16943"/>
                    <a:pt x="12846" y="16997"/>
                  </a:cubicBezTo>
                  <a:cubicBezTo>
                    <a:pt x="12646" y="17090"/>
                    <a:pt x="12408" y="17069"/>
                    <a:pt x="12190" y="17104"/>
                  </a:cubicBezTo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43" name="Graphic 2"/>
            <p:cNvSpPr/>
            <p:nvPr/>
          </p:nvSpPr>
          <p:spPr>
            <a:xfrm>
              <a:off x="96139" y="784912"/>
              <a:ext cx="151584" cy="4126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6" h="21600" fill="norm" stroke="1" extrusionOk="0">
                  <a:moveTo>
                    <a:pt x="20302" y="21409"/>
                  </a:moveTo>
                  <a:cubicBezTo>
                    <a:pt x="13408" y="18169"/>
                    <a:pt x="7971" y="14458"/>
                    <a:pt x="4420" y="10438"/>
                  </a:cubicBezTo>
                  <a:cubicBezTo>
                    <a:pt x="3137" y="8983"/>
                    <a:pt x="2062" y="7486"/>
                    <a:pt x="1317" y="5976"/>
                  </a:cubicBezTo>
                  <a:cubicBezTo>
                    <a:pt x="1035" y="5409"/>
                    <a:pt x="580" y="4845"/>
                    <a:pt x="539" y="4265"/>
                  </a:cubicBezTo>
                  <a:cubicBezTo>
                    <a:pt x="448" y="2848"/>
                    <a:pt x="373" y="1424"/>
                    <a:pt x="307" y="0"/>
                  </a:cubicBezTo>
                  <a:lnTo>
                    <a:pt x="199" y="86"/>
                  </a:lnTo>
                  <a:cubicBezTo>
                    <a:pt x="448" y="1109"/>
                    <a:pt x="-984" y="1507"/>
                    <a:pt x="1424" y="5708"/>
                  </a:cubicBezTo>
                  <a:cubicBezTo>
                    <a:pt x="1449" y="5750"/>
                    <a:pt x="1358" y="5552"/>
                    <a:pt x="1391" y="5590"/>
                  </a:cubicBezTo>
                  <a:cubicBezTo>
                    <a:pt x="1962" y="6304"/>
                    <a:pt x="2881" y="7591"/>
                    <a:pt x="3303" y="8225"/>
                  </a:cubicBezTo>
                  <a:cubicBezTo>
                    <a:pt x="3609" y="8687"/>
                    <a:pt x="3857" y="9155"/>
                    <a:pt x="4188" y="9617"/>
                  </a:cubicBezTo>
                  <a:cubicBezTo>
                    <a:pt x="4379" y="9884"/>
                    <a:pt x="5008" y="10133"/>
                    <a:pt x="4867" y="10407"/>
                  </a:cubicBezTo>
                  <a:cubicBezTo>
                    <a:pt x="4842" y="10461"/>
                    <a:pt x="4478" y="10438"/>
                    <a:pt x="4495" y="10493"/>
                  </a:cubicBezTo>
                  <a:cubicBezTo>
                    <a:pt x="4561" y="10671"/>
                    <a:pt x="5877" y="11757"/>
                    <a:pt x="6084" y="11958"/>
                  </a:cubicBezTo>
                  <a:cubicBezTo>
                    <a:pt x="6175" y="12053"/>
                    <a:pt x="6142" y="12165"/>
                    <a:pt x="6291" y="12248"/>
                  </a:cubicBezTo>
                  <a:cubicBezTo>
                    <a:pt x="6514" y="12372"/>
                    <a:pt x="6895" y="12445"/>
                    <a:pt x="7151" y="12560"/>
                  </a:cubicBezTo>
                  <a:cubicBezTo>
                    <a:pt x="7399" y="12671"/>
                    <a:pt x="7490" y="12875"/>
                    <a:pt x="7648" y="12999"/>
                  </a:cubicBezTo>
                  <a:cubicBezTo>
                    <a:pt x="8062" y="13318"/>
                    <a:pt x="8566" y="13617"/>
                    <a:pt x="8930" y="13942"/>
                  </a:cubicBezTo>
                  <a:cubicBezTo>
                    <a:pt x="9154" y="14137"/>
                    <a:pt x="9212" y="14353"/>
                    <a:pt x="9402" y="14551"/>
                  </a:cubicBezTo>
                  <a:cubicBezTo>
                    <a:pt x="9493" y="14646"/>
                    <a:pt x="9866" y="14653"/>
                    <a:pt x="10031" y="14729"/>
                  </a:cubicBezTo>
                  <a:cubicBezTo>
                    <a:pt x="10437" y="14930"/>
                    <a:pt x="10677" y="15175"/>
                    <a:pt x="11033" y="15392"/>
                  </a:cubicBezTo>
                  <a:cubicBezTo>
                    <a:pt x="11562" y="15713"/>
                    <a:pt x="12191" y="15997"/>
                    <a:pt x="12812" y="16300"/>
                  </a:cubicBezTo>
                  <a:cubicBezTo>
                    <a:pt x="14070" y="16924"/>
                    <a:pt x="14947" y="17663"/>
                    <a:pt x="16130" y="18309"/>
                  </a:cubicBezTo>
                  <a:cubicBezTo>
                    <a:pt x="17926" y="19294"/>
                    <a:pt x="15303" y="17765"/>
                    <a:pt x="17902" y="19106"/>
                  </a:cubicBezTo>
                  <a:cubicBezTo>
                    <a:pt x="18299" y="19310"/>
                    <a:pt x="19805" y="20300"/>
                    <a:pt x="19805" y="20523"/>
                  </a:cubicBezTo>
                  <a:cubicBezTo>
                    <a:pt x="19788" y="21422"/>
                    <a:pt x="18762" y="20527"/>
                    <a:pt x="18597" y="20565"/>
                  </a:cubicBezTo>
                  <a:cubicBezTo>
                    <a:pt x="18315" y="20628"/>
                    <a:pt x="18977" y="20772"/>
                    <a:pt x="19160" y="20877"/>
                  </a:cubicBezTo>
                  <a:cubicBezTo>
                    <a:pt x="19193" y="20902"/>
                    <a:pt x="18977" y="20794"/>
                    <a:pt x="19027" y="20813"/>
                  </a:cubicBezTo>
                  <a:cubicBezTo>
                    <a:pt x="19540" y="21084"/>
                    <a:pt x="20062" y="21339"/>
                    <a:pt x="20616" y="21600"/>
                  </a:cubicBezTo>
                  <a:lnTo>
                    <a:pt x="20302" y="21409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245" name="TextBox 92"/>
          <p:cNvSpPr txBox="1"/>
          <p:nvPr/>
        </p:nvSpPr>
        <p:spPr>
          <a:xfrm>
            <a:off x="8393214" y="2975655"/>
            <a:ext cx="2506716" cy="188163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Apparently we had reached a great height in the atmosphere, for the sky was a dead black, and the stars had ceased to twinkle. By the same illusion which lifts the horizon.</a:t>
            </a:r>
          </a:p>
        </p:txBody>
      </p:sp>
      <p:sp>
        <p:nvSpPr>
          <p:cNvPr id="1246" name="TextBox 93"/>
          <p:cNvSpPr txBox="1"/>
          <p:nvPr/>
        </p:nvSpPr>
        <p:spPr>
          <a:xfrm>
            <a:off x="1878731" y="4595500"/>
            <a:ext cx="2506716" cy="13817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Apparently we had reached a great height in the atmosphere, for the sky was a dead black, and the stars had.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8" name="Slide Number Placeholder 4"/>
          <p:cNvSpPr txBox="1"/>
          <p:nvPr>
            <p:ph type="sldNum" sz="quarter" idx="2"/>
          </p:nvPr>
        </p:nvSpPr>
        <p:spPr>
          <a:xfrm>
            <a:off x="10754257" y="6121400"/>
            <a:ext cx="16764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249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250" name="Freeform: Shape 110"/>
          <p:cNvSpPr/>
          <p:nvPr/>
        </p:nvSpPr>
        <p:spPr>
          <a:xfrm>
            <a:off x="5430677" y="4340305"/>
            <a:ext cx="2197285" cy="251769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800" h="21525" fill="norm" stroke="1" extrusionOk="0">
                <a:moveTo>
                  <a:pt x="15772" y="9"/>
                </a:moveTo>
                <a:cubicBezTo>
                  <a:pt x="16070" y="60"/>
                  <a:pt x="16274" y="309"/>
                  <a:pt x="16327" y="475"/>
                </a:cubicBezTo>
                <a:cubicBezTo>
                  <a:pt x="16718" y="1706"/>
                  <a:pt x="14112" y="6910"/>
                  <a:pt x="14462" y="7094"/>
                </a:cubicBezTo>
                <a:cubicBezTo>
                  <a:pt x="14812" y="7279"/>
                  <a:pt x="17270" y="3166"/>
                  <a:pt x="19025" y="1901"/>
                </a:cubicBezTo>
                <a:cubicBezTo>
                  <a:pt x="19409" y="1625"/>
                  <a:pt x="20706" y="1912"/>
                  <a:pt x="19684" y="3692"/>
                </a:cubicBezTo>
                <a:cubicBezTo>
                  <a:pt x="18800" y="5231"/>
                  <a:pt x="16163" y="8387"/>
                  <a:pt x="16499" y="8716"/>
                </a:cubicBezTo>
                <a:cubicBezTo>
                  <a:pt x="16837" y="9046"/>
                  <a:pt x="19056" y="6516"/>
                  <a:pt x="19971" y="6014"/>
                </a:cubicBezTo>
                <a:cubicBezTo>
                  <a:pt x="20497" y="5725"/>
                  <a:pt x="21223" y="6045"/>
                  <a:pt x="20489" y="6989"/>
                </a:cubicBezTo>
                <a:cubicBezTo>
                  <a:pt x="20245" y="7304"/>
                  <a:pt x="19581" y="7988"/>
                  <a:pt x="19189" y="8367"/>
                </a:cubicBezTo>
                <a:cubicBezTo>
                  <a:pt x="17622" y="9886"/>
                  <a:pt x="13708" y="12292"/>
                  <a:pt x="14785" y="16410"/>
                </a:cubicBezTo>
                <a:cubicBezTo>
                  <a:pt x="15055" y="17440"/>
                  <a:pt x="15505" y="18817"/>
                  <a:pt x="16026" y="20303"/>
                </a:cubicBezTo>
                <a:lnTo>
                  <a:pt x="16468" y="21525"/>
                </a:lnTo>
                <a:lnTo>
                  <a:pt x="9914" y="21525"/>
                </a:lnTo>
                <a:lnTo>
                  <a:pt x="9549" y="20119"/>
                </a:lnTo>
                <a:cubicBezTo>
                  <a:pt x="9010" y="18232"/>
                  <a:pt x="8293" y="16419"/>
                  <a:pt x="7336" y="14941"/>
                </a:cubicBezTo>
                <a:cubicBezTo>
                  <a:pt x="3506" y="9026"/>
                  <a:pt x="2224" y="9630"/>
                  <a:pt x="75" y="7353"/>
                </a:cubicBezTo>
                <a:cubicBezTo>
                  <a:pt x="-377" y="6874"/>
                  <a:pt x="1303" y="6114"/>
                  <a:pt x="3038" y="7190"/>
                </a:cubicBezTo>
                <a:cubicBezTo>
                  <a:pt x="4794" y="8278"/>
                  <a:pt x="5854" y="9425"/>
                  <a:pt x="7619" y="8714"/>
                </a:cubicBezTo>
                <a:cubicBezTo>
                  <a:pt x="10130" y="7702"/>
                  <a:pt x="8037" y="1361"/>
                  <a:pt x="9220" y="897"/>
                </a:cubicBezTo>
                <a:cubicBezTo>
                  <a:pt x="10639" y="341"/>
                  <a:pt x="10545" y="2906"/>
                  <a:pt x="10964" y="5430"/>
                </a:cubicBezTo>
                <a:cubicBezTo>
                  <a:pt x="11287" y="7376"/>
                  <a:pt x="12780" y="5719"/>
                  <a:pt x="13759" y="2713"/>
                </a:cubicBezTo>
                <a:cubicBezTo>
                  <a:pt x="14516" y="392"/>
                  <a:pt x="15275" y="-75"/>
                  <a:pt x="15772" y="9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51" name="Graphic 2"/>
          <p:cNvSpPr/>
          <p:nvPr/>
        </p:nvSpPr>
        <p:spPr>
          <a:xfrm>
            <a:off x="4753035" y="1891795"/>
            <a:ext cx="1828465" cy="251243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21600"/>
                </a:moveTo>
                <a:lnTo>
                  <a:pt x="20692" y="20341"/>
                </a:lnTo>
                <a:cubicBezTo>
                  <a:pt x="19184" y="18251"/>
                  <a:pt x="16209" y="16942"/>
                  <a:pt x="12965" y="16942"/>
                </a:cubicBezTo>
                <a:lnTo>
                  <a:pt x="11845" y="16942"/>
                </a:lnTo>
                <a:cubicBezTo>
                  <a:pt x="5303" y="16942"/>
                  <a:pt x="0" y="13083"/>
                  <a:pt x="0" y="8322"/>
                </a:cubicBezTo>
                <a:lnTo>
                  <a:pt x="0" y="0"/>
                </a:lnTo>
                <a:lnTo>
                  <a:pt x="9754" y="0"/>
                </a:lnTo>
                <a:cubicBezTo>
                  <a:pt x="16296" y="0"/>
                  <a:pt x="21599" y="3860"/>
                  <a:pt x="21599" y="8620"/>
                </a:cubicBezTo>
                <a:lnTo>
                  <a:pt x="21599" y="2160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52" name="Graphic 2"/>
          <p:cNvSpPr/>
          <p:nvPr/>
        </p:nvSpPr>
        <p:spPr>
          <a:xfrm>
            <a:off x="3759665" y="3996547"/>
            <a:ext cx="1988097" cy="144698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"/>
                </a:moveTo>
                <a:lnTo>
                  <a:pt x="20341" y="909"/>
                </a:lnTo>
                <a:cubicBezTo>
                  <a:pt x="18251" y="2417"/>
                  <a:pt x="16942" y="5393"/>
                  <a:pt x="16942" y="8635"/>
                </a:cubicBezTo>
                <a:lnTo>
                  <a:pt x="16942" y="9755"/>
                </a:lnTo>
                <a:cubicBezTo>
                  <a:pt x="16942" y="16297"/>
                  <a:pt x="13082" y="21600"/>
                  <a:pt x="8321" y="21600"/>
                </a:cubicBezTo>
                <a:lnTo>
                  <a:pt x="0" y="21600"/>
                </a:lnTo>
                <a:lnTo>
                  <a:pt x="0" y="11845"/>
                </a:lnTo>
                <a:cubicBezTo>
                  <a:pt x="0" y="5303"/>
                  <a:pt x="3860" y="0"/>
                  <a:pt x="8621" y="0"/>
                </a:cubicBezTo>
                <a:lnTo>
                  <a:pt x="21600" y="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53" name="Graphic 2"/>
          <p:cNvSpPr/>
          <p:nvPr/>
        </p:nvSpPr>
        <p:spPr>
          <a:xfrm>
            <a:off x="6785464" y="2385243"/>
            <a:ext cx="1497177" cy="20571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21600"/>
                </a:moveTo>
                <a:lnTo>
                  <a:pt x="908" y="20341"/>
                </a:lnTo>
                <a:cubicBezTo>
                  <a:pt x="2416" y="18251"/>
                  <a:pt x="5392" y="16942"/>
                  <a:pt x="8635" y="16942"/>
                </a:cubicBezTo>
                <a:lnTo>
                  <a:pt x="9755" y="16942"/>
                </a:lnTo>
                <a:cubicBezTo>
                  <a:pt x="16297" y="16942"/>
                  <a:pt x="21600" y="13082"/>
                  <a:pt x="21600" y="8321"/>
                </a:cubicBezTo>
                <a:lnTo>
                  <a:pt x="21600" y="0"/>
                </a:lnTo>
                <a:lnTo>
                  <a:pt x="11845" y="0"/>
                </a:lnTo>
                <a:cubicBezTo>
                  <a:pt x="5303" y="0"/>
                  <a:pt x="0" y="3860"/>
                  <a:pt x="0" y="8621"/>
                </a:cubicBezTo>
                <a:lnTo>
                  <a:pt x="0" y="21600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54" name="Graphic 2"/>
          <p:cNvSpPr/>
          <p:nvPr/>
        </p:nvSpPr>
        <p:spPr>
          <a:xfrm>
            <a:off x="7418320" y="4183679"/>
            <a:ext cx="1468506" cy="106871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0"/>
                </a:moveTo>
                <a:lnTo>
                  <a:pt x="1259" y="908"/>
                </a:lnTo>
                <a:cubicBezTo>
                  <a:pt x="3348" y="2416"/>
                  <a:pt x="4658" y="5392"/>
                  <a:pt x="4658" y="8635"/>
                </a:cubicBezTo>
                <a:lnTo>
                  <a:pt x="4658" y="9755"/>
                </a:lnTo>
                <a:cubicBezTo>
                  <a:pt x="4658" y="16296"/>
                  <a:pt x="8518" y="21600"/>
                  <a:pt x="13278" y="21600"/>
                </a:cubicBezTo>
                <a:lnTo>
                  <a:pt x="21600" y="21600"/>
                </a:lnTo>
                <a:lnTo>
                  <a:pt x="21600" y="11846"/>
                </a:lnTo>
                <a:cubicBezTo>
                  <a:pt x="21600" y="5305"/>
                  <a:pt x="17740" y="1"/>
                  <a:pt x="12980" y="1"/>
                </a:cubicBezTo>
                <a:lnTo>
                  <a:pt x="0" y="1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55" name="Graphic 2"/>
          <p:cNvSpPr/>
          <p:nvPr/>
        </p:nvSpPr>
        <p:spPr>
          <a:xfrm>
            <a:off x="4131893" y="3236121"/>
            <a:ext cx="770539" cy="56071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21600"/>
                </a:moveTo>
                <a:lnTo>
                  <a:pt x="20342" y="20693"/>
                </a:lnTo>
                <a:cubicBezTo>
                  <a:pt x="18252" y="19184"/>
                  <a:pt x="16944" y="16208"/>
                  <a:pt x="16944" y="12966"/>
                </a:cubicBezTo>
                <a:lnTo>
                  <a:pt x="16944" y="11845"/>
                </a:lnTo>
                <a:cubicBezTo>
                  <a:pt x="16944" y="5301"/>
                  <a:pt x="13084" y="0"/>
                  <a:pt x="8324" y="0"/>
                </a:cubicBezTo>
                <a:lnTo>
                  <a:pt x="0" y="0"/>
                </a:lnTo>
                <a:lnTo>
                  <a:pt x="0" y="9755"/>
                </a:lnTo>
                <a:cubicBezTo>
                  <a:pt x="0" y="16299"/>
                  <a:pt x="3860" y="21600"/>
                  <a:pt x="8620" y="21600"/>
                </a:cubicBezTo>
                <a:lnTo>
                  <a:pt x="21600" y="21600"/>
                </a:lnTo>
                <a:close/>
              </a:path>
            </a:pathLst>
          </a:custGeom>
          <a:solidFill>
            <a:schemeClr val="accent2">
              <a:alpha val="70000"/>
            </a:schemeClr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56" name="Graphic 2"/>
          <p:cNvSpPr/>
          <p:nvPr/>
        </p:nvSpPr>
        <p:spPr>
          <a:xfrm>
            <a:off x="6824308" y="1688509"/>
            <a:ext cx="560717" cy="7705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21600"/>
                </a:moveTo>
                <a:lnTo>
                  <a:pt x="907" y="20342"/>
                </a:lnTo>
                <a:cubicBezTo>
                  <a:pt x="2416" y="18252"/>
                  <a:pt x="5392" y="16944"/>
                  <a:pt x="8634" y="16944"/>
                </a:cubicBezTo>
                <a:lnTo>
                  <a:pt x="9755" y="16944"/>
                </a:lnTo>
                <a:cubicBezTo>
                  <a:pt x="16299" y="16944"/>
                  <a:pt x="21600" y="13084"/>
                  <a:pt x="21600" y="8324"/>
                </a:cubicBezTo>
                <a:lnTo>
                  <a:pt x="21600" y="0"/>
                </a:lnTo>
                <a:lnTo>
                  <a:pt x="11845" y="0"/>
                </a:lnTo>
                <a:cubicBezTo>
                  <a:pt x="5301" y="0"/>
                  <a:pt x="0" y="3860"/>
                  <a:pt x="0" y="8620"/>
                </a:cubicBezTo>
                <a:lnTo>
                  <a:pt x="0" y="21600"/>
                </a:lnTo>
                <a:close/>
              </a:path>
            </a:pathLst>
          </a:custGeom>
          <a:solidFill>
            <a:schemeClr val="accent3">
              <a:alpha val="70000"/>
            </a:schemeClr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57" name="Graphic 2"/>
          <p:cNvSpPr/>
          <p:nvPr/>
        </p:nvSpPr>
        <p:spPr>
          <a:xfrm>
            <a:off x="8145265" y="3604404"/>
            <a:ext cx="533403" cy="3881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21600"/>
                </a:moveTo>
                <a:lnTo>
                  <a:pt x="1258" y="20691"/>
                </a:lnTo>
                <a:cubicBezTo>
                  <a:pt x="3348" y="19185"/>
                  <a:pt x="4657" y="16207"/>
                  <a:pt x="4657" y="12965"/>
                </a:cubicBezTo>
                <a:lnTo>
                  <a:pt x="4657" y="11846"/>
                </a:lnTo>
                <a:cubicBezTo>
                  <a:pt x="4657" y="5304"/>
                  <a:pt x="8517" y="0"/>
                  <a:pt x="13278" y="0"/>
                </a:cubicBezTo>
                <a:lnTo>
                  <a:pt x="21600" y="0"/>
                </a:lnTo>
                <a:lnTo>
                  <a:pt x="21600" y="9754"/>
                </a:lnTo>
                <a:cubicBezTo>
                  <a:pt x="21600" y="16296"/>
                  <a:pt x="17740" y="21600"/>
                  <a:pt x="12978" y="21600"/>
                </a:cubicBezTo>
                <a:lnTo>
                  <a:pt x="0" y="21600"/>
                </a:lnTo>
                <a:close/>
              </a:path>
            </a:pathLst>
          </a:custGeom>
          <a:solidFill>
            <a:schemeClr val="accent4">
              <a:alpha val="70000"/>
            </a:schemeClr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58" name="Graphic 2"/>
          <p:cNvSpPr/>
          <p:nvPr/>
        </p:nvSpPr>
        <p:spPr>
          <a:xfrm>
            <a:off x="5704971" y="4293246"/>
            <a:ext cx="388199" cy="5334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0"/>
                </a:moveTo>
                <a:lnTo>
                  <a:pt x="909" y="1258"/>
                </a:lnTo>
                <a:cubicBezTo>
                  <a:pt x="2415" y="3348"/>
                  <a:pt x="5393" y="4657"/>
                  <a:pt x="8635" y="4657"/>
                </a:cubicBezTo>
                <a:lnTo>
                  <a:pt x="9754" y="4657"/>
                </a:lnTo>
                <a:cubicBezTo>
                  <a:pt x="16296" y="4657"/>
                  <a:pt x="21600" y="8517"/>
                  <a:pt x="21600" y="13278"/>
                </a:cubicBezTo>
                <a:lnTo>
                  <a:pt x="21600" y="21600"/>
                </a:lnTo>
                <a:lnTo>
                  <a:pt x="11846" y="21600"/>
                </a:lnTo>
                <a:cubicBezTo>
                  <a:pt x="5304" y="21600"/>
                  <a:pt x="0" y="17740"/>
                  <a:pt x="0" y="12978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70000"/>
            </a:schemeClr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59" name="Graphic 2"/>
          <p:cNvSpPr txBox="1"/>
          <p:nvPr/>
        </p:nvSpPr>
        <p:spPr>
          <a:xfrm>
            <a:off x="4338058" y="3373263"/>
            <a:ext cx="205664" cy="340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2</a:t>
            </a:r>
          </a:p>
        </p:txBody>
      </p:sp>
      <p:sp>
        <p:nvSpPr>
          <p:cNvPr id="1260" name="Graphic 2"/>
          <p:cNvSpPr txBox="1"/>
          <p:nvPr/>
        </p:nvSpPr>
        <p:spPr>
          <a:xfrm>
            <a:off x="5823549" y="4483105"/>
            <a:ext cx="170994" cy="3403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1</a:t>
            </a:r>
          </a:p>
        </p:txBody>
      </p:sp>
      <p:sp>
        <p:nvSpPr>
          <p:cNvPr id="1261" name="Graphic 2"/>
          <p:cNvSpPr txBox="1"/>
          <p:nvPr/>
        </p:nvSpPr>
        <p:spPr>
          <a:xfrm>
            <a:off x="7010863" y="1837982"/>
            <a:ext cx="211710" cy="340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3</a:t>
            </a:r>
          </a:p>
        </p:txBody>
      </p:sp>
      <p:sp>
        <p:nvSpPr>
          <p:cNvPr id="1262" name="Graphic 2"/>
          <p:cNvSpPr txBox="1"/>
          <p:nvPr/>
        </p:nvSpPr>
        <p:spPr>
          <a:xfrm>
            <a:off x="8366843" y="3656889"/>
            <a:ext cx="224512" cy="340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4</a:t>
            </a:r>
          </a:p>
        </p:txBody>
      </p:sp>
      <p:grpSp>
        <p:nvGrpSpPr>
          <p:cNvPr id="1267" name="Graphic 2"/>
          <p:cNvGrpSpPr/>
          <p:nvPr/>
        </p:nvGrpSpPr>
        <p:grpSpPr>
          <a:xfrm>
            <a:off x="8136017" y="4599377"/>
            <a:ext cx="431112" cy="251441"/>
            <a:chOff x="0" y="0"/>
            <a:chExt cx="431111" cy="251440"/>
          </a:xfrm>
        </p:grpSpPr>
        <p:sp>
          <p:nvSpPr>
            <p:cNvPr id="1263" name="Graphic 2"/>
            <p:cNvSpPr/>
            <p:nvPr/>
          </p:nvSpPr>
          <p:spPr>
            <a:xfrm>
              <a:off x="-1" y="-1"/>
              <a:ext cx="107841" cy="1796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0859" y="2372"/>
                  </a:moveTo>
                  <a:cubicBezTo>
                    <a:pt x="17981" y="645"/>
                    <a:pt x="5743" y="215"/>
                    <a:pt x="1791" y="0"/>
                  </a:cubicBezTo>
                  <a:cubicBezTo>
                    <a:pt x="1432" y="0"/>
                    <a:pt x="1074" y="0"/>
                    <a:pt x="716" y="215"/>
                  </a:cubicBezTo>
                  <a:cubicBezTo>
                    <a:pt x="358" y="430"/>
                    <a:pt x="0" y="860"/>
                    <a:pt x="0" y="1082"/>
                  </a:cubicBezTo>
                  <a:lnTo>
                    <a:pt x="0" y="20518"/>
                  </a:lnTo>
                  <a:cubicBezTo>
                    <a:pt x="0" y="21163"/>
                    <a:pt x="716" y="21600"/>
                    <a:pt x="1803" y="21600"/>
                  </a:cubicBezTo>
                  <a:lnTo>
                    <a:pt x="12597" y="21600"/>
                  </a:lnTo>
                  <a:cubicBezTo>
                    <a:pt x="13313" y="21600"/>
                    <a:pt x="14042" y="21385"/>
                    <a:pt x="14400" y="20955"/>
                  </a:cubicBezTo>
                  <a:cubicBezTo>
                    <a:pt x="14400" y="20310"/>
                    <a:pt x="20871" y="8865"/>
                    <a:pt x="21600" y="3247"/>
                  </a:cubicBezTo>
                  <a:cubicBezTo>
                    <a:pt x="21575" y="3017"/>
                    <a:pt x="21575" y="2587"/>
                    <a:pt x="20859" y="237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64" name="Graphic 2"/>
            <p:cNvSpPr/>
            <p:nvPr/>
          </p:nvSpPr>
          <p:spPr>
            <a:xfrm>
              <a:off x="152361" y="37698"/>
              <a:ext cx="187128" cy="1383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16" h="20535" fill="norm" stroke="1" extrusionOk="0">
                  <a:moveTo>
                    <a:pt x="16476" y="3729"/>
                  </a:moveTo>
                  <a:cubicBezTo>
                    <a:pt x="14423" y="2933"/>
                    <a:pt x="12567" y="1863"/>
                    <a:pt x="10923" y="1067"/>
                  </a:cubicBezTo>
                  <a:cubicBezTo>
                    <a:pt x="7225" y="-1065"/>
                    <a:pt x="5581" y="-4"/>
                    <a:pt x="2286" y="4269"/>
                  </a:cubicBezTo>
                  <a:cubicBezTo>
                    <a:pt x="846" y="6135"/>
                    <a:pt x="-184" y="8797"/>
                    <a:pt x="28" y="9868"/>
                  </a:cubicBezTo>
                  <a:cubicBezTo>
                    <a:pt x="28" y="10133"/>
                    <a:pt x="28" y="10133"/>
                    <a:pt x="437" y="10398"/>
                  </a:cubicBezTo>
                  <a:cubicBezTo>
                    <a:pt x="1467" y="10929"/>
                    <a:pt x="2907" y="11194"/>
                    <a:pt x="4346" y="8267"/>
                  </a:cubicBezTo>
                  <a:cubicBezTo>
                    <a:pt x="4551" y="8001"/>
                    <a:pt x="4756" y="7736"/>
                    <a:pt x="5172" y="7736"/>
                  </a:cubicBezTo>
                  <a:cubicBezTo>
                    <a:pt x="5786" y="7736"/>
                    <a:pt x="5997" y="7471"/>
                    <a:pt x="6611" y="7205"/>
                  </a:cubicBezTo>
                  <a:cubicBezTo>
                    <a:pt x="7021" y="6940"/>
                    <a:pt x="7437" y="6675"/>
                    <a:pt x="8051" y="6409"/>
                  </a:cubicBezTo>
                  <a:cubicBezTo>
                    <a:pt x="8256" y="6409"/>
                    <a:pt x="8256" y="6409"/>
                    <a:pt x="8460" y="6409"/>
                  </a:cubicBezTo>
                  <a:cubicBezTo>
                    <a:pt x="8665" y="6409"/>
                    <a:pt x="9074" y="6675"/>
                    <a:pt x="9286" y="6675"/>
                  </a:cubicBezTo>
                  <a:cubicBezTo>
                    <a:pt x="10316" y="8010"/>
                    <a:pt x="12165" y="9877"/>
                    <a:pt x="14014" y="12009"/>
                  </a:cubicBezTo>
                  <a:cubicBezTo>
                    <a:pt x="16893" y="14936"/>
                    <a:pt x="19772" y="18138"/>
                    <a:pt x="21211" y="20535"/>
                  </a:cubicBezTo>
                  <a:lnTo>
                    <a:pt x="21416" y="20535"/>
                  </a:lnTo>
                  <a:cubicBezTo>
                    <a:pt x="19969" y="15192"/>
                    <a:pt x="17507" y="6126"/>
                    <a:pt x="16476" y="372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65" name="Graphic 2"/>
            <p:cNvSpPr/>
            <p:nvPr/>
          </p:nvSpPr>
          <p:spPr>
            <a:xfrm>
              <a:off x="305328" y="17942"/>
              <a:ext cx="125783" cy="1796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0044" y="0"/>
                  </a:moveTo>
                  <a:cubicBezTo>
                    <a:pt x="8015" y="0"/>
                    <a:pt x="1228" y="2157"/>
                    <a:pt x="921" y="2157"/>
                  </a:cubicBezTo>
                  <a:cubicBezTo>
                    <a:pt x="614" y="2372"/>
                    <a:pt x="307" y="2587"/>
                    <a:pt x="0" y="2802"/>
                  </a:cubicBezTo>
                  <a:cubicBezTo>
                    <a:pt x="0" y="3017"/>
                    <a:pt x="0" y="3447"/>
                    <a:pt x="307" y="3669"/>
                  </a:cubicBezTo>
                  <a:cubicBezTo>
                    <a:pt x="2160" y="5826"/>
                    <a:pt x="8322" y="17708"/>
                    <a:pt x="9254" y="20733"/>
                  </a:cubicBezTo>
                  <a:cubicBezTo>
                    <a:pt x="9561" y="21163"/>
                    <a:pt x="10175" y="21600"/>
                    <a:pt x="10800" y="21600"/>
                  </a:cubicBezTo>
                  <a:lnTo>
                    <a:pt x="20054" y="21600"/>
                  </a:lnTo>
                  <a:cubicBezTo>
                    <a:pt x="20975" y="21600"/>
                    <a:pt x="21600" y="21170"/>
                    <a:pt x="21600" y="20518"/>
                  </a:cubicBezTo>
                  <a:lnTo>
                    <a:pt x="21600" y="1082"/>
                  </a:lnTo>
                  <a:cubicBezTo>
                    <a:pt x="21589" y="430"/>
                    <a:pt x="20975" y="0"/>
                    <a:pt x="20044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66" name="Graphic 2"/>
            <p:cNvSpPr/>
            <p:nvPr/>
          </p:nvSpPr>
          <p:spPr>
            <a:xfrm>
              <a:off x="93350" y="53827"/>
              <a:ext cx="233270" cy="1976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09" h="21600" fill="norm" stroke="1" extrusionOk="0">
                  <a:moveTo>
                    <a:pt x="21266" y="15319"/>
                  </a:moveTo>
                  <a:cubicBezTo>
                    <a:pt x="20604" y="13553"/>
                    <a:pt x="17803" y="10999"/>
                    <a:pt x="15330" y="8640"/>
                  </a:cubicBezTo>
                  <a:cubicBezTo>
                    <a:pt x="14011" y="7265"/>
                    <a:pt x="12693" y="6086"/>
                    <a:pt x="11703" y="5108"/>
                  </a:cubicBezTo>
                  <a:cubicBezTo>
                    <a:pt x="11539" y="5304"/>
                    <a:pt x="11210" y="5304"/>
                    <a:pt x="11210" y="5499"/>
                  </a:cubicBezTo>
                  <a:cubicBezTo>
                    <a:pt x="10718" y="5695"/>
                    <a:pt x="10548" y="5890"/>
                    <a:pt x="9892" y="5890"/>
                  </a:cubicBezTo>
                  <a:cubicBezTo>
                    <a:pt x="8573" y="7851"/>
                    <a:pt x="6926" y="8640"/>
                    <a:pt x="5110" y="7851"/>
                  </a:cubicBezTo>
                  <a:cubicBezTo>
                    <a:pt x="4284" y="7656"/>
                    <a:pt x="3791" y="6868"/>
                    <a:pt x="3627" y="6086"/>
                  </a:cubicBezTo>
                  <a:cubicBezTo>
                    <a:pt x="3299" y="4125"/>
                    <a:pt x="4782" y="1375"/>
                    <a:pt x="5936" y="0"/>
                  </a:cubicBezTo>
                  <a:lnTo>
                    <a:pt x="2637" y="0"/>
                  </a:lnTo>
                  <a:cubicBezTo>
                    <a:pt x="1975" y="3929"/>
                    <a:pt x="826" y="9031"/>
                    <a:pt x="0" y="11781"/>
                  </a:cubicBezTo>
                  <a:cubicBezTo>
                    <a:pt x="662" y="12569"/>
                    <a:pt x="1318" y="13546"/>
                    <a:pt x="1811" y="13937"/>
                  </a:cubicBezTo>
                  <a:cubicBezTo>
                    <a:pt x="4946" y="17078"/>
                    <a:pt x="8568" y="20218"/>
                    <a:pt x="9230" y="20811"/>
                  </a:cubicBezTo>
                  <a:cubicBezTo>
                    <a:pt x="9722" y="21202"/>
                    <a:pt x="10712" y="21600"/>
                    <a:pt x="11210" y="21600"/>
                  </a:cubicBezTo>
                  <a:cubicBezTo>
                    <a:pt x="11374" y="21600"/>
                    <a:pt x="11539" y="21600"/>
                    <a:pt x="11703" y="21600"/>
                  </a:cubicBezTo>
                  <a:lnTo>
                    <a:pt x="9066" y="18459"/>
                  </a:lnTo>
                  <a:cubicBezTo>
                    <a:pt x="8737" y="18069"/>
                    <a:pt x="8737" y="17475"/>
                    <a:pt x="9066" y="17085"/>
                  </a:cubicBezTo>
                  <a:cubicBezTo>
                    <a:pt x="9394" y="16694"/>
                    <a:pt x="9892" y="16694"/>
                    <a:pt x="10220" y="17085"/>
                  </a:cubicBezTo>
                  <a:lnTo>
                    <a:pt x="13519" y="21014"/>
                  </a:lnTo>
                  <a:cubicBezTo>
                    <a:pt x="13847" y="21405"/>
                    <a:pt x="14181" y="21209"/>
                    <a:pt x="14509" y="21209"/>
                  </a:cubicBezTo>
                  <a:cubicBezTo>
                    <a:pt x="15002" y="21014"/>
                    <a:pt x="15171" y="20623"/>
                    <a:pt x="15336" y="20030"/>
                  </a:cubicBezTo>
                  <a:lnTo>
                    <a:pt x="11544" y="15514"/>
                  </a:lnTo>
                  <a:cubicBezTo>
                    <a:pt x="11216" y="15123"/>
                    <a:pt x="11216" y="14530"/>
                    <a:pt x="11544" y="14139"/>
                  </a:cubicBezTo>
                  <a:cubicBezTo>
                    <a:pt x="11872" y="13749"/>
                    <a:pt x="12370" y="13749"/>
                    <a:pt x="12699" y="14139"/>
                  </a:cubicBezTo>
                  <a:lnTo>
                    <a:pt x="16818" y="19046"/>
                  </a:lnTo>
                  <a:cubicBezTo>
                    <a:pt x="16982" y="19241"/>
                    <a:pt x="17644" y="19241"/>
                    <a:pt x="18137" y="19046"/>
                  </a:cubicBezTo>
                  <a:cubicBezTo>
                    <a:pt x="18301" y="18850"/>
                    <a:pt x="18629" y="18655"/>
                    <a:pt x="18799" y="18257"/>
                  </a:cubicBezTo>
                  <a:lnTo>
                    <a:pt x="14181" y="12758"/>
                  </a:lnTo>
                  <a:cubicBezTo>
                    <a:pt x="13853" y="12367"/>
                    <a:pt x="13853" y="11774"/>
                    <a:pt x="14181" y="11383"/>
                  </a:cubicBezTo>
                  <a:cubicBezTo>
                    <a:pt x="14509" y="10992"/>
                    <a:pt x="15007" y="10992"/>
                    <a:pt x="15336" y="11383"/>
                  </a:cubicBezTo>
                  <a:lnTo>
                    <a:pt x="20117" y="17078"/>
                  </a:lnTo>
                  <a:cubicBezTo>
                    <a:pt x="20446" y="17273"/>
                    <a:pt x="20779" y="17078"/>
                    <a:pt x="21108" y="16882"/>
                  </a:cubicBezTo>
                  <a:cubicBezTo>
                    <a:pt x="21266" y="16694"/>
                    <a:pt x="21600" y="16101"/>
                    <a:pt x="21266" y="1531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270" name="Graphic 2"/>
          <p:cNvGrpSpPr/>
          <p:nvPr/>
        </p:nvGrpSpPr>
        <p:grpSpPr>
          <a:xfrm>
            <a:off x="7271156" y="2918508"/>
            <a:ext cx="512468" cy="512143"/>
            <a:chOff x="0" y="0"/>
            <a:chExt cx="512466" cy="512142"/>
          </a:xfrm>
        </p:grpSpPr>
        <p:sp>
          <p:nvSpPr>
            <p:cNvPr id="1268" name="Graphic 2"/>
            <p:cNvSpPr/>
            <p:nvPr/>
          </p:nvSpPr>
          <p:spPr>
            <a:xfrm>
              <a:off x="-1" y="0"/>
              <a:ext cx="512468" cy="5121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59" h="21451" fill="norm" stroke="1" extrusionOk="0">
                  <a:moveTo>
                    <a:pt x="21452" y="9484"/>
                  </a:moveTo>
                  <a:cubicBezTo>
                    <a:pt x="21416" y="9148"/>
                    <a:pt x="21243" y="8841"/>
                    <a:pt x="20977" y="8637"/>
                  </a:cubicBezTo>
                  <a:lnTo>
                    <a:pt x="19756" y="7686"/>
                  </a:lnTo>
                  <a:lnTo>
                    <a:pt x="20215" y="6170"/>
                  </a:lnTo>
                  <a:cubicBezTo>
                    <a:pt x="20313" y="5848"/>
                    <a:pt x="20272" y="5494"/>
                    <a:pt x="20104" y="5202"/>
                  </a:cubicBezTo>
                  <a:cubicBezTo>
                    <a:pt x="19936" y="4910"/>
                    <a:pt x="19650" y="4698"/>
                    <a:pt x="19322" y="4621"/>
                  </a:cubicBezTo>
                  <a:lnTo>
                    <a:pt x="17786" y="4262"/>
                  </a:lnTo>
                  <a:lnTo>
                    <a:pt x="17589" y="2697"/>
                  </a:lnTo>
                  <a:cubicBezTo>
                    <a:pt x="17548" y="2361"/>
                    <a:pt x="17367" y="2054"/>
                    <a:pt x="17094" y="1858"/>
                  </a:cubicBezTo>
                  <a:cubicBezTo>
                    <a:pt x="16820" y="1659"/>
                    <a:pt x="16474" y="1581"/>
                    <a:pt x="16141" y="1646"/>
                  </a:cubicBezTo>
                  <a:lnTo>
                    <a:pt x="14592" y="1943"/>
                  </a:lnTo>
                  <a:lnTo>
                    <a:pt x="13776" y="592"/>
                  </a:lnTo>
                  <a:cubicBezTo>
                    <a:pt x="13451" y="55"/>
                    <a:pt x="12769" y="-149"/>
                    <a:pt x="12191" y="120"/>
                  </a:cubicBezTo>
                  <a:cubicBezTo>
                    <a:pt x="12149" y="138"/>
                    <a:pt x="12111" y="161"/>
                    <a:pt x="12077" y="184"/>
                  </a:cubicBezTo>
                  <a:lnTo>
                    <a:pt x="10732" y="1122"/>
                  </a:lnTo>
                  <a:lnTo>
                    <a:pt x="9436" y="220"/>
                  </a:lnTo>
                  <a:cubicBezTo>
                    <a:pt x="9160" y="27"/>
                    <a:pt x="8811" y="-43"/>
                    <a:pt x="8480" y="27"/>
                  </a:cubicBezTo>
                  <a:cubicBezTo>
                    <a:pt x="8150" y="96"/>
                    <a:pt x="7861" y="303"/>
                    <a:pt x="7685" y="592"/>
                  </a:cubicBezTo>
                  <a:lnTo>
                    <a:pt x="6869" y="1943"/>
                  </a:lnTo>
                  <a:lnTo>
                    <a:pt x="5320" y="1646"/>
                  </a:lnTo>
                  <a:cubicBezTo>
                    <a:pt x="4987" y="1581"/>
                    <a:pt x="4641" y="1659"/>
                    <a:pt x="4368" y="1858"/>
                  </a:cubicBezTo>
                  <a:cubicBezTo>
                    <a:pt x="4094" y="2056"/>
                    <a:pt x="3913" y="2364"/>
                    <a:pt x="3872" y="2697"/>
                  </a:cubicBezTo>
                  <a:lnTo>
                    <a:pt x="3676" y="4264"/>
                  </a:lnTo>
                  <a:lnTo>
                    <a:pt x="2049" y="4644"/>
                  </a:lnTo>
                  <a:lnTo>
                    <a:pt x="1972" y="4670"/>
                  </a:lnTo>
                  <a:lnTo>
                    <a:pt x="1943" y="4683"/>
                  </a:lnTo>
                  <a:cubicBezTo>
                    <a:pt x="1352" y="4941"/>
                    <a:pt x="1058" y="5569"/>
                    <a:pt x="1241" y="6176"/>
                  </a:cubicBezTo>
                  <a:lnTo>
                    <a:pt x="1700" y="7691"/>
                  </a:lnTo>
                  <a:lnTo>
                    <a:pt x="428" y="8683"/>
                  </a:lnTo>
                  <a:lnTo>
                    <a:pt x="353" y="8748"/>
                  </a:lnTo>
                  <a:lnTo>
                    <a:pt x="332" y="8771"/>
                  </a:lnTo>
                  <a:cubicBezTo>
                    <a:pt x="-97" y="9238"/>
                    <a:pt x="-112" y="9946"/>
                    <a:pt x="293" y="10416"/>
                  </a:cubicBezTo>
                  <a:lnTo>
                    <a:pt x="1290" y="11609"/>
                  </a:lnTo>
                  <a:lnTo>
                    <a:pt x="482" y="13076"/>
                  </a:lnTo>
                  <a:lnTo>
                    <a:pt x="451" y="13148"/>
                  </a:lnTo>
                  <a:lnTo>
                    <a:pt x="441" y="13177"/>
                  </a:lnTo>
                  <a:cubicBezTo>
                    <a:pt x="239" y="13778"/>
                    <a:pt x="513" y="14434"/>
                    <a:pt x="1078" y="14700"/>
                  </a:cubicBezTo>
                  <a:lnTo>
                    <a:pt x="2506" y="15372"/>
                  </a:lnTo>
                  <a:lnTo>
                    <a:pt x="2372" y="16945"/>
                  </a:lnTo>
                  <a:cubicBezTo>
                    <a:pt x="2343" y="17280"/>
                    <a:pt x="2457" y="17619"/>
                    <a:pt x="2682" y="17869"/>
                  </a:cubicBezTo>
                  <a:cubicBezTo>
                    <a:pt x="2909" y="18120"/>
                    <a:pt x="3232" y="18269"/>
                    <a:pt x="3570" y="18275"/>
                  </a:cubicBezTo>
                  <a:lnTo>
                    <a:pt x="5147" y="18306"/>
                  </a:lnTo>
                  <a:lnTo>
                    <a:pt x="5664" y="19796"/>
                  </a:lnTo>
                  <a:cubicBezTo>
                    <a:pt x="5775" y="20116"/>
                    <a:pt x="6015" y="20377"/>
                    <a:pt x="6325" y="20514"/>
                  </a:cubicBezTo>
                  <a:cubicBezTo>
                    <a:pt x="6632" y="20650"/>
                    <a:pt x="6988" y="20656"/>
                    <a:pt x="7301" y="20524"/>
                  </a:cubicBezTo>
                  <a:lnTo>
                    <a:pt x="8754" y="19912"/>
                  </a:lnTo>
                  <a:lnTo>
                    <a:pt x="9895" y="21131"/>
                  </a:lnTo>
                  <a:lnTo>
                    <a:pt x="9955" y="21185"/>
                  </a:lnTo>
                  <a:lnTo>
                    <a:pt x="9978" y="21203"/>
                  </a:lnTo>
                  <a:cubicBezTo>
                    <a:pt x="10203" y="21371"/>
                    <a:pt x="10466" y="21451"/>
                    <a:pt x="10727" y="21451"/>
                  </a:cubicBezTo>
                  <a:cubicBezTo>
                    <a:pt x="11057" y="21451"/>
                    <a:pt x="11383" y="21319"/>
                    <a:pt x="11623" y="21066"/>
                  </a:cubicBezTo>
                  <a:lnTo>
                    <a:pt x="12702" y="19914"/>
                  </a:lnTo>
                  <a:lnTo>
                    <a:pt x="14155" y="20527"/>
                  </a:lnTo>
                  <a:cubicBezTo>
                    <a:pt x="14468" y="20658"/>
                    <a:pt x="14822" y="20653"/>
                    <a:pt x="15131" y="20516"/>
                  </a:cubicBezTo>
                  <a:cubicBezTo>
                    <a:pt x="15441" y="20379"/>
                    <a:pt x="15681" y="20116"/>
                    <a:pt x="15792" y="19798"/>
                  </a:cubicBezTo>
                  <a:lnTo>
                    <a:pt x="16309" y="18308"/>
                  </a:lnTo>
                  <a:lnTo>
                    <a:pt x="17977" y="18275"/>
                  </a:lnTo>
                  <a:lnTo>
                    <a:pt x="18057" y="18267"/>
                  </a:lnTo>
                  <a:lnTo>
                    <a:pt x="18085" y="18262"/>
                  </a:lnTo>
                  <a:cubicBezTo>
                    <a:pt x="18707" y="18135"/>
                    <a:pt x="19136" y="17570"/>
                    <a:pt x="19084" y="16947"/>
                  </a:cubicBezTo>
                  <a:lnTo>
                    <a:pt x="18950" y="15374"/>
                  </a:lnTo>
                  <a:lnTo>
                    <a:pt x="20378" y="14703"/>
                  </a:lnTo>
                  <a:cubicBezTo>
                    <a:pt x="20682" y="14558"/>
                    <a:pt x="20920" y="14292"/>
                    <a:pt x="21023" y="13972"/>
                  </a:cubicBezTo>
                  <a:cubicBezTo>
                    <a:pt x="21127" y="13652"/>
                    <a:pt x="21093" y="13295"/>
                    <a:pt x="20930" y="13001"/>
                  </a:cubicBezTo>
                  <a:lnTo>
                    <a:pt x="20166" y="11614"/>
                  </a:lnTo>
                  <a:lnTo>
                    <a:pt x="21163" y="10421"/>
                  </a:lnTo>
                  <a:cubicBezTo>
                    <a:pt x="21382" y="10155"/>
                    <a:pt x="21488" y="9817"/>
                    <a:pt x="21452" y="9484"/>
                  </a:cubicBezTo>
                  <a:close/>
                  <a:moveTo>
                    <a:pt x="10794" y="16067"/>
                  </a:moveTo>
                  <a:cubicBezTo>
                    <a:pt x="7848" y="16067"/>
                    <a:pt x="5449" y="13667"/>
                    <a:pt x="5449" y="10721"/>
                  </a:cubicBezTo>
                  <a:cubicBezTo>
                    <a:pt x="5449" y="7772"/>
                    <a:pt x="7848" y="5375"/>
                    <a:pt x="10794" y="5375"/>
                  </a:cubicBezTo>
                  <a:cubicBezTo>
                    <a:pt x="13742" y="5375"/>
                    <a:pt x="16138" y="7774"/>
                    <a:pt x="16138" y="10721"/>
                  </a:cubicBezTo>
                  <a:cubicBezTo>
                    <a:pt x="16138" y="13670"/>
                    <a:pt x="13740" y="16067"/>
                    <a:pt x="10794" y="1606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69" name="Graphic 2"/>
            <p:cNvSpPr/>
            <p:nvPr/>
          </p:nvSpPr>
          <p:spPr>
            <a:xfrm>
              <a:off x="160172" y="158351"/>
              <a:ext cx="195209" cy="1952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844" y="0"/>
                    <a:pt x="0" y="4844"/>
                    <a:pt x="0" y="10800"/>
                  </a:cubicBezTo>
                  <a:cubicBezTo>
                    <a:pt x="0" y="16756"/>
                    <a:pt x="4844" y="21600"/>
                    <a:pt x="10800" y="21600"/>
                  </a:cubicBezTo>
                  <a:cubicBezTo>
                    <a:pt x="16756" y="21600"/>
                    <a:pt x="21600" y="16756"/>
                    <a:pt x="21600" y="10800"/>
                  </a:cubicBezTo>
                  <a:cubicBezTo>
                    <a:pt x="21593" y="4844"/>
                    <a:pt x="16749" y="0"/>
                    <a:pt x="10800" y="0"/>
                  </a:cubicBezTo>
                  <a:close/>
                  <a:moveTo>
                    <a:pt x="17206" y="8767"/>
                  </a:moveTo>
                  <a:lnTo>
                    <a:pt x="9470" y="16504"/>
                  </a:lnTo>
                  <a:cubicBezTo>
                    <a:pt x="9142" y="16831"/>
                    <a:pt x="8719" y="16988"/>
                    <a:pt x="8296" y="16988"/>
                  </a:cubicBezTo>
                  <a:cubicBezTo>
                    <a:pt x="7873" y="16988"/>
                    <a:pt x="7443" y="16824"/>
                    <a:pt x="7123" y="16504"/>
                  </a:cubicBezTo>
                  <a:lnTo>
                    <a:pt x="4168" y="13549"/>
                  </a:lnTo>
                  <a:cubicBezTo>
                    <a:pt x="3520" y="12901"/>
                    <a:pt x="3520" y="11844"/>
                    <a:pt x="4168" y="11196"/>
                  </a:cubicBezTo>
                  <a:cubicBezTo>
                    <a:pt x="4817" y="10548"/>
                    <a:pt x="5867" y="10548"/>
                    <a:pt x="6522" y="11196"/>
                  </a:cubicBezTo>
                  <a:lnTo>
                    <a:pt x="8303" y="12976"/>
                  </a:lnTo>
                  <a:lnTo>
                    <a:pt x="14866" y="6413"/>
                  </a:lnTo>
                  <a:cubicBezTo>
                    <a:pt x="15514" y="5765"/>
                    <a:pt x="16572" y="5765"/>
                    <a:pt x="17220" y="6413"/>
                  </a:cubicBezTo>
                  <a:cubicBezTo>
                    <a:pt x="17861" y="7061"/>
                    <a:pt x="17861" y="8119"/>
                    <a:pt x="17206" y="876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273" name="Graphic 2"/>
          <p:cNvGrpSpPr/>
          <p:nvPr/>
        </p:nvGrpSpPr>
        <p:grpSpPr>
          <a:xfrm>
            <a:off x="4335919" y="4440546"/>
            <a:ext cx="385178" cy="531799"/>
            <a:chOff x="0" y="0"/>
            <a:chExt cx="385177" cy="531798"/>
          </a:xfrm>
        </p:grpSpPr>
        <p:sp>
          <p:nvSpPr>
            <p:cNvPr id="1271" name="Graphic 2"/>
            <p:cNvSpPr/>
            <p:nvPr/>
          </p:nvSpPr>
          <p:spPr>
            <a:xfrm>
              <a:off x="79600" y="0"/>
              <a:ext cx="226039" cy="226038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72" name="Graphic 2"/>
            <p:cNvSpPr/>
            <p:nvPr/>
          </p:nvSpPr>
          <p:spPr>
            <a:xfrm>
              <a:off x="-1" y="233744"/>
              <a:ext cx="385179" cy="2980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7" h="21600" fill="norm" stroke="1" extrusionOk="0">
                  <a:moveTo>
                    <a:pt x="13486" y="0"/>
                  </a:moveTo>
                  <a:lnTo>
                    <a:pt x="8110" y="0"/>
                  </a:lnTo>
                  <a:cubicBezTo>
                    <a:pt x="3637" y="0"/>
                    <a:pt x="0" y="4705"/>
                    <a:pt x="0" y="10483"/>
                  </a:cubicBezTo>
                  <a:lnTo>
                    <a:pt x="0" y="18982"/>
                  </a:lnTo>
                  <a:lnTo>
                    <a:pt x="17" y="19116"/>
                  </a:lnTo>
                  <a:lnTo>
                    <a:pt x="470" y="19299"/>
                  </a:lnTo>
                  <a:cubicBezTo>
                    <a:pt x="4740" y="21024"/>
                    <a:pt x="8446" y="21600"/>
                    <a:pt x="11498" y="21600"/>
                  </a:cubicBezTo>
                  <a:cubicBezTo>
                    <a:pt x="17458" y="21600"/>
                    <a:pt x="20916" y="19402"/>
                    <a:pt x="21130" y="19263"/>
                  </a:cubicBezTo>
                  <a:lnTo>
                    <a:pt x="21552" y="18986"/>
                  </a:lnTo>
                  <a:lnTo>
                    <a:pt x="21597" y="18986"/>
                  </a:lnTo>
                  <a:lnTo>
                    <a:pt x="21597" y="10487"/>
                  </a:lnTo>
                  <a:cubicBezTo>
                    <a:pt x="21600" y="4701"/>
                    <a:pt x="17960" y="0"/>
                    <a:pt x="13486" y="0"/>
                  </a:cubicBezTo>
                  <a:close/>
                  <a:moveTo>
                    <a:pt x="12051" y="16493"/>
                  </a:moveTo>
                  <a:lnTo>
                    <a:pt x="10890" y="18687"/>
                  </a:lnTo>
                  <a:cubicBezTo>
                    <a:pt x="10873" y="18718"/>
                    <a:pt x="10848" y="18736"/>
                    <a:pt x="10821" y="18736"/>
                  </a:cubicBezTo>
                  <a:cubicBezTo>
                    <a:pt x="10821" y="18736"/>
                    <a:pt x="10821" y="18736"/>
                    <a:pt x="10817" y="18736"/>
                  </a:cubicBezTo>
                  <a:cubicBezTo>
                    <a:pt x="10790" y="18736"/>
                    <a:pt x="10765" y="18718"/>
                    <a:pt x="10748" y="18687"/>
                  </a:cubicBezTo>
                  <a:lnTo>
                    <a:pt x="9670" y="16493"/>
                  </a:lnTo>
                  <a:cubicBezTo>
                    <a:pt x="9659" y="16475"/>
                    <a:pt x="9656" y="16452"/>
                    <a:pt x="9656" y="16430"/>
                  </a:cubicBezTo>
                  <a:lnTo>
                    <a:pt x="10195" y="5773"/>
                  </a:lnTo>
                  <a:cubicBezTo>
                    <a:pt x="10198" y="5715"/>
                    <a:pt x="10233" y="5675"/>
                    <a:pt x="10278" y="5675"/>
                  </a:cubicBezTo>
                  <a:lnTo>
                    <a:pt x="11395" y="5675"/>
                  </a:lnTo>
                  <a:cubicBezTo>
                    <a:pt x="11440" y="5675"/>
                    <a:pt x="11474" y="5719"/>
                    <a:pt x="11478" y="5773"/>
                  </a:cubicBezTo>
                  <a:lnTo>
                    <a:pt x="12058" y="16430"/>
                  </a:lnTo>
                  <a:cubicBezTo>
                    <a:pt x="12069" y="16448"/>
                    <a:pt x="12062" y="16475"/>
                    <a:pt x="12051" y="16493"/>
                  </a:cubicBezTo>
                  <a:close/>
                  <a:moveTo>
                    <a:pt x="11526" y="5349"/>
                  </a:moveTo>
                  <a:lnTo>
                    <a:pt x="10195" y="5349"/>
                  </a:lnTo>
                  <a:lnTo>
                    <a:pt x="9040" y="2261"/>
                  </a:lnTo>
                  <a:cubicBezTo>
                    <a:pt x="9040" y="1966"/>
                    <a:pt x="9227" y="1725"/>
                    <a:pt x="9455" y="1725"/>
                  </a:cubicBezTo>
                  <a:lnTo>
                    <a:pt x="12231" y="1725"/>
                  </a:lnTo>
                  <a:cubicBezTo>
                    <a:pt x="12459" y="1725"/>
                    <a:pt x="12646" y="1962"/>
                    <a:pt x="12646" y="2261"/>
                  </a:cubicBezTo>
                  <a:lnTo>
                    <a:pt x="11526" y="5349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276" name="Graphic 2"/>
          <p:cNvGrpSpPr/>
          <p:nvPr/>
        </p:nvGrpSpPr>
        <p:grpSpPr>
          <a:xfrm>
            <a:off x="5341067" y="2485991"/>
            <a:ext cx="733296" cy="727934"/>
            <a:chOff x="0" y="0"/>
            <a:chExt cx="733295" cy="727932"/>
          </a:xfrm>
        </p:grpSpPr>
        <p:sp>
          <p:nvSpPr>
            <p:cNvPr id="1274" name="Graphic 2"/>
            <p:cNvSpPr/>
            <p:nvPr/>
          </p:nvSpPr>
          <p:spPr>
            <a:xfrm>
              <a:off x="0" y="0"/>
              <a:ext cx="443073" cy="7279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47" fill="norm" stroke="1" extrusionOk="0">
                  <a:moveTo>
                    <a:pt x="19409" y="1531"/>
                  </a:moveTo>
                  <a:lnTo>
                    <a:pt x="3039" y="20"/>
                  </a:lnTo>
                  <a:cubicBezTo>
                    <a:pt x="2278" y="-53"/>
                    <a:pt x="1506" y="75"/>
                    <a:pt x="923" y="372"/>
                  </a:cubicBezTo>
                  <a:cubicBezTo>
                    <a:pt x="343" y="679"/>
                    <a:pt x="0" y="1122"/>
                    <a:pt x="0" y="1584"/>
                  </a:cubicBezTo>
                  <a:lnTo>
                    <a:pt x="0" y="20642"/>
                  </a:lnTo>
                  <a:cubicBezTo>
                    <a:pt x="0" y="21140"/>
                    <a:pt x="670" y="21547"/>
                    <a:pt x="1491" y="21547"/>
                  </a:cubicBezTo>
                  <a:lnTo>
                    <a:pt x="6333" y="21547"/>
                  </a:lnTo>
                  <a:lnTo>
                    <a:pt x="6333" y="16798"/>
                  </a:lnTo>
                  <a:cubicBezTo>
                    <a:pt x="6333" y="15920"/>
                    <a:pt x="7497" y="15216"/>
                    <a:pt x="8939" y="15216"/>
                  </a:cubicBezTo>
                  <a:lnTo>
                    <a:pt x="12664" y="15216"/>
                  </a:lnTo>
                  <a:cubicBezTo>
                    <a:pt x="14109" y="15216"/>
                    <a:pt x="15270" y="15922"/>
                    <a:pt x="15270" y="16798"/>
                  </a:cubicBezTo>
                  <a:lnTo>
                    <a:pt x="15270" y="21547"/>
                  </a:lnTo>
                  <a:lnTo>
                    <a:pt x="21600" y="21547"/>
                  </a:lnTo>
                  <a:lnTo>
                    <a:pt x="21600" y="3097"/>
                  </a:lnTo>
                  <a:cubicBezTo>
                    <a:pt x="21597" y="2318"/>
                    <a:pt x="20674" y="1659"/>
                    <a:pt x="19409" y="1531"/>
                  </a:cubicBezTo>
                  <a:close/>
                  <a:moveTo>
                    <a:pt x="8191" y="13181"/>
                  </a:moveTo>
                  <a:lnTo>
                    <a:pt x="5958" y="13181"/>
                  </a:lnTo>
                  <a:cubicBezTo>
                    <a:pt x="5341" y="13181"/>
                    <a:pt x="4839" y="12876"/>
                    <a:pt x="4839" y="12502"/>
                  </a:cubicBezTo>
                  <a:cubicBezTo>
                    <a:pt x="4839" y="12128"/>
                    <a:pt x="5341" y="11823"/>
                    <a:pt x="5958" y="11823"/>
                  </a:cubicBezTo>
                  <a:lnTo>
                    <a:pt x="8191" y="11823"/>
                  </a:lnTo>
                  <a:cubicBezTo>
                    <a:pt x="8807" y="11823"/>
                    <a:pt x="9309" y="12128"/>
                    <a:pt x="9309" y="12502"/>
                  </a:cubicBezTo>
                  <a:cubicBezTo>
                    <a:pt x="9309" y="12878"/>
                    <a:pt x="8807" y="13181"/>
                    <a:pt x="8191" y="13181"/>
                  </a:cubicBezTo>
                  <a:close/>
                  <a:moveTo>
                    <a:pt x="8191" y="10467"/>
                  </a:moveTo>
                  <a:lnTo>
                    <a:pt x="5958" y="10467"/>
                  </a:lnTo>
                  <a:cubicBezTo>
                    <a:pt x="5341" y="10467"/>
                    <a:pt x="4839" y="10162"/>
                    <a:pt x="4839" y="9788"/>
                  </a:cubicBezTo>
                  <a:cubicBezTo>
                    <a:pt x="4839" y="9414"/>
                    <a:pt x="5341" y="9109"/>
                    <a:pt x="5958" y="9109"/>
                  </a:cubicBezTo>
                  <a:lnTo>
                    <a:pt x="8191" y="9109"/>
                  </a:lnTo>
                  <a:cubicBezTo>
                    <a:pt x="8807" y="9109"/>
                    <a:pt x="9309" y="9414"/>
                    <a:pt x="9309" y="9788"/>
                  </a:cubicBezTo>
                  <a:cubicBezTo>
                    <a:pt x="9309" y="10164"/>
                    <a:pt x="8807" y="10467"/>
                    <a:pt x="8191" y="10467"/>
                  </a:cubicBezTo>
                  <a:close/>
                  <a:moveTo>
                    <a:pt x="8191" y="7755"/>
                  </a:moveTo>
                  <a:lnTo>
                    <a:pt x="5958" y="7755"/>
                  </a:lnTo>
                  <a:cubicBezTo>
                    <a:pt x="5341" y="7755"/>
                    <a:pt x="4839" y="7450"/>
                    <a:pt x="4839" y="7076"/>
                  </a:cubicBezTo>
                  <a:cubicBezTo>
                    <a:pt x="4839" y="6702"/>
                    <a:pt x="5341" y="6397"/>
                    <a:pt x="5958" y="6397"/>
                  </a:cubicBezTo>
                  <a:lnTo>
                    <a:pt x="8191" y="6397"/>
                  </a:lnTo>
                  <a:cubicBezTo>
                    <a:pt x="8807" y="6397"/>
                    <a:pt x="9309" y="6702"/>
                    <a:pt x="9309" y="7076"/>
                  </a:cubicBezTo>
                  <a:cubicBezTo>
                    <a:pt x="9309" y="7450"/>
                    <a:pt x="8807" y="7755"/>
                    <a:pt x="8191" y="7755"/>
                  </a:cubicBezTo>
                  <a:close/>
                  <a:moveTo>
                    <a:pt x="8191" y="5041"/>
                  </a:moveTo>
                  <a:lnTo>
                    <a:pt x="5958" y="5041"/>
                  </a:lnTo>
                  <a:cubicBezTo>
                    <a:pt x="5341" y="5041"/>
                    <a:pt x="4839" y="4736"/>
                    <a:pt x="4839" y="4362"/>
                  </a:cubicBezTo>
                  <a:cubicBezTo>
                    <a:pt x="4839" y="3988"/>
                    <a:pt x="5341" y="3683"/>
                    <a:pt x="5958" y="3683"/>
                  </a:cubicBezTo>
                  <a:lnTo>
                    <a:pt x="8191" y="3683"/>
                  </a:lnTo>
                  <a:cubicBezTo>
                    <a:pt x="8807" y="3683"/>
                    <a:pt x="9309" y="3988"/>
                    <a:pt x="9309" y="4362"/>
                  </a:cubicBezTo>
                  <a:cubicBezTo>
                    <a:pt x="9309" y="4736"/>
                    <a:pt x="8807" y="5041"/>
                    <a:pt x="8191" y="5041"/>
                  </a:cubicBezTo>
                  <a:close/>
                  <a:moveTo>
                    <a:pt x="15639" y="13181"/>
                  </a:moveTo>
                  <a:lnTo>
                    <a:pt x="13406" y="13181"/>
                  </a:lnTo>
                  <a:cubicBezTo>
                    <a:pt x="12790" y="13181"/>
                    <a:pt x="12288" y="12876"/>
                    <a:pt x="12288" y="12502"/>
                  </a:cubicBezTo>
                  <a:cubicBezTo>
                    <a:pt x="12288" y="12128"/>
                    <a:pt x="12790" y="11823"/>
                    <a:pt x="13406" y="11823"/>
                  </a:cubicBezTo>
                  <a:lnTo>
                    <a:pt x="15639" y="11823"/>
                  </a:lnTo>
                  <a:cubicBezTo>
                    <a:pt x="16256" y="11823"/>
                    <a:pt x="16758" y="12128"/>
                    <a:pt x="16758" y="12502"/>
                  </a:cubicBezTo>
                  <a:cubicBezTo>
                    <a:pt x="16758" y="12878"/>
                    <a:pt x="16256" y="13181"/>
                    <a:pt x="15639" y="13181"/>
                  </a:cubicBezTo>
                  <a:close/>
                  <a:moveTo>
                    <a:pt x="15639" y="10467"/>
                  </a:moveTo>
                  <a:lnTo>
                    <a:pt x="13406" y="10467"/>
                  </a:lnTo>
                  <a:cubicBezTo>
                    <a:pt x="12790" y="10467"/>
                    <a:pt x="12288" y="10162"/>
                    <a:pt x="12288" y="9788"/>
                  </a:cubicBezTo>
                  <a:cubicBezTo>
                    <a:pt x="12288" y="9414"/>
                    <a:pt x="12790" y="9109"/>
                    <a:pt x="13406" y="9109"/>
                  </a:cubicBezTo>
                  <a:lnTo>
                    <a:pt x="15639" y="9109"/>
                  </a:lnTo>
                  <a:cubicBezTo>
                    <a:pt x="16256" y="9109"/>
                    <a:pt x="16758" y="9414"/>
                    <a:pt x="16758" y="9788"/>
                  </a:cubicBezTo>
                  <a:cubicBezTo>
                    <a:pt x="16758" y="10164"/>
                    <a:pt x="16256" y="10467"/>
                    <a:pt x="15639" y="10467"/>
                  </a:cubicBezTo>
                  <a:close/>
                  <a:moveTo>
                    <a:pt x="15639" y="7755"/>
                  </a:moveTo>
                  <a:lnTo>
                    <a:pt x="13406" y="7755"/>
                  </a:lnTo>
                  <a:cubicBezTo>
                    <a:pt x="12790" y="7755"/>
                    <a:pt x="12288" y="7450"/>
                    <a:pt x="12288" y="7076"/>
                  </a:cubicBezTo>
                  <a:cubicBezTo>
                    <a:pt x="12288" y="6702"/>
                    <a:pt x="12790" y="6397"/>
                    <a:pt x="13406" y="6397"/>
                  </a:cubicBezTo>
                  <a:lnTo>
                    <a:pt x="15639" y="6397"/>
                  </a:lnTo>
                  <a:cubicBezTo>
                    <a:pt x="16256" y="6397"/>
                    <a:pt x="16758" y="6702"/>
                    <a:pt x="16758" y="7076"/>
                  </a:cubicBezTo>
                  <a:cubicBezTo>
                    <a:pt x="16758" y="7450"/>
                    <a:pt x="16256" y="7755"/>
                    <a:pt x="15639" y="7755"/>
                  </a:cubicBezTo>
                  <a:close/>
                  <a:moveTo>
                    <a:pt x="15639" y="5041"/>
                  </a:moveTo>
                  <a:lnTo>
                    <a:pt x="13406" y="5041"/>
                  </a:lnTo>
                  <a:cubicBezTo>
                    <a:pt x="12790" y="5041"/>
                    <a:pt x="12288" y="4736"/>
                    <a:pt x="12288" y="4362"/>
                  </a:cubicBezTo>
                  <a:cubicBezTo>
                    <a:pt x="12288" y="3988"/>
                    <a:pt x="12790" y="3683"/>
                    <a:pt x="13406" y="3683"/>
                  </a:cubicBezTo>
                  <a:lnTo>
                    <a:pt x="15639" y="3683"/>
                  </a:lnTo>
                  <a:cubicBezTo>
                    <a:pt x="16256" y="3683"/>
                    <a:pt x="16758" y="3988"/>
                    <a:pt x="16758" y="4362"/>
                  </a:cubicBezTo>
                  <a:cubicBezTo>
                    <a:pt x="16758" y="4736"/>
                    <a:pt x="16256" y="5041"/>
                    <a:pt x="15639" y="504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75" name="Graphic 2"/>
            <p:cNvSpPr/>
            <p:nvPr/>
          </p:nvSpPr>
          <p:spPr>
            <a:xfrm>
              <a:off x="473593" y="280297"/>
              <a:ext cx="259703" cy="4476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092" y="2199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17154" y="21600"/>
                  </a:lnTo>
                  <a:cubicBezTo>
                    <a:pt x="19605" y="21600"/>
                    <a:pt x="21600" y="20443"/>
                    <a:pt x="21600" y="19020"/>
                  </a:cubicBezTo>
                  <a:lnTo>
                    <a:pt x="21600" y="4722"/>
                  </a:lnTo>
                  <a:cubicBezTo>
                    <a:pt x="21600" y="3502"/>
                    <a:pt x="20169" y="2466"/>
                    <a:pt x="18092" y="2199"/>
                  </a:cubicBezTo>
                  <a:close/>
                  <a:moveTo>
                    <a:pt x="12072" y="17176"/>
                  </a:moveTo>
                  <a:lnTo>
                    <a:pt x="8262" y="17176"/>
                  </a:lnTo>
                  <a:cubicBezTo>
                    <a:pt x="7210" y="17176"/>
                    <a:pt x="6354" y="16679"/>
                    <a:pt x="6354" y="16069"/>
                  </a:cubicBezTo>
                  <a:cubicBezTo>
                    <a:pt x="6354" y="15459"/>
                    <a:pt x="7210" y="14962"/>
                    <a:pt x="8262" y="14962"/>
                  </a:cubicBezTo>
                  <a:lnTo>
                    <a:pt x="12072" y="14962"/>
                  </a:lnTo>
                  <a:cubicBezTo>
                    <a:pt x="13123" y="14962"/>
                    <a:pt x="13980" y="15459"/>
                    <a:pt x="13980" y="16069"/>
                  </a:cubicBezTo>
                  <a:cubicBezTo>
                    <a:pt x="13974" y="16682"/>
                    <a:pt x="13123" y="17176"/>
                    <a:pt x="12072" y="17176"/>
                  </a:cubicBezTo>
                  <a:close/>
                  <a:moveTo>
                    <a:pt x="12072" y="12755"/>
                  </a:moveTo>
                  <a:lnTo>
                    <a:pt x="8262" y="12755"/>
                  </a:lnTo>
                  <a:cubicBezTo>
                    <a:pt x="7210" y="12755"/>
                    <a:pt x="6354" y="12258"/>
                    <a:pt x="6354" y="11648"/>
                  </a:cubicBezTo>
                  <a:cubicBezTo>
                    <a:pt x="6354" y="11038"/>
                    <a:pt x="7210" y="10541"/>
                    <a:pt x="8262" y="10541"/>
                  </a:cubicBezTo>
                  <a:lnTo>
                    <a:pt x="12072" y="10541"/>
                  </a:lnTo>
                  <a:cubicBezTo>
                    <a:pt x="13123" y="10541"/>
                    <a:pt x="13980" y="11038"/>
                    <a:pt x="13980" y="11648"/>
                  </a:cubicBezTo>
                  <a:cubicBezTo>
                    <a:pt x="13974" y="12258"/>
                    <a:pt x="13123" y="12755"/>
                    <a:pt x="12072" y="12755"/>
                  </a:cubicBezTo>
                  <a:close/>
                  <a:moveTo>
                    <a:pt x="12072" y="8331"/>
                  </a:moveTo>
                  <a:lnTo>
                    <a:pt x="8262" y="8331"/>
                  </a:lnTo>
                  <a:cubicBezTo>
                    <a:pt x="7210" y="8331"/>
                    <a:pt x="6354" y="7834"/>
                    <a:pt x="6354" y="7224"/>
                  </a:cubicBezTo>
                  <a:cubicBezTo>
                    <a:pt x="6354" y="6614"/>
                    <a:pt x="7210" y="6117"/>
                    <a:pt x="8262" y="6117"/>
                  </a:cubicBezTo>
                  <a:lnTo>
                    <a:pt x="12072" y="6117"/>
                  </a:lnTo>
                  <a:cubicBezTo>
                    <a:pt x="13123" y="6117"/>
                    <a:pt x="13980" y="6614"/>
                    <a:pt x="13980" y="7224"/>
                  </a:cubicBezTo>
                  <a:cubicBezTo>
                    <a:pt x="13974" y="7834"/>
                    <a:pt x="13123" y="8331"/>
                    <a:pt x="12072" y="833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277" name="TextBox 112"/>
          <p:cNvSpPr txBox="1"/>
          <p:nvPr/>
        </p:nvSpPr>
        <p:spPr>
          <a:xfrm>
            <a:off x="2238305" y="2001084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278" name="TextBox 113"/>
          <p:cNvSpPr txBox="1"/>
          <p:nvPr/>
        </p:nvSpPr>
        <p:spPr>
          <a:xfrm>
            <a:off x="1425946" y="3971557"/>
            <a:ext cx="1987574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279" name="TextBox 114"/>
          <p:cNvSpPr txBox="1"/>
          <p:nvPr/>
        </p:nvSpPr>
        <p:spPr>
          <a:xfrm>
            <a:off x="8944943" y="2030203"/>
            <a:ext cx="1987574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280" name="TextBox 115"/>
          <p:cNvSpPr txBox="1"/>
          <p:nvPr/>
        </p:nvSpPr>
        <p:spPr>
          <a:xfrm>
            <a:off x="9322155" y="3464271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2" name="Slide Number Placeholder 4"/>
          <p:cNvSpPr txBox="1"/>
          <p:nvPr>
            <p:ph type="sldNum" sz="quarter" idx="2"/>
          </p:nvPr>
        </p:nvSpPr>
        <p:spPr>
          <a:xfrm>
            <a:off x="10754384" y="6121400"/>
            <a:ext cx="167514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283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284" name="Graphic 2"/>
          <p:cNvSpPr/>
          <p:nvPr/>
        </p:nvSpPr>
        <p:spPr>
          <a:xfrm>
            <a:off x="4763541" y="1904977"/>
            <a:ext cx="3989991" cy="495257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80" h="21294" fill="norm" stroke="1" extrusionOk="0">
                <a:moveTo>
                  <a:pt x="2421" y="21294"/>
                </a:moveTo>
                <a:lnTo>
                  <a:pt x="2421" y="15513"/>
                </a:lnTo>
                <a:cubicBezTo>
                  <a:pt x="2421" y="15506"/>
                  <a:pt x="2421" y="15499"/>
                  <a:pt x="2420" y="15491"/>
                </a:cubicBezTo>
                <a:cubicBezTo>
                  <a:pt x="2345" y="12875"/>
                  <a:pt x="2829" y="8022"/>
                  <a:pt x="6915" y="4914"/>
                </a:cubicBezTo>
                <a:cubicBezTo>
                  <a:pt x="9905" y="2641"/>
                  <a:pt x="14370" y="1657"/>
                  <a:pt x="20187" y="1991"/>
                </a:cubicBezTo>
                <a:cubicBezTo>
                  <a:pt x="20852" y="2029"/>
                  <a:pt x="21430" y="1630"/>
                  <a:pt x="21477" y="1099"/>
                </a:cubicBezTo>
                <a:cubicBezTo>
                  <a:pt x="21525" y="568"/>
                  <a:pt x="21025" y="107"/>
                  <a:pt x="20360" y="69"/>
                </a:cubicBezTo>
                <a:cubicBezTo>
                  <a:pt x="13837" y="-306"/>
                  <a:pt x="8753" y="855"/>
                  <a:pt x="5251" y="3518"/>
                </a:cubicBezTo>
                <a:cubicBezTo>
                  <a:pt x="499" y="7133"/>
                  <a:pt x="-75" y="12587"/>
                  <a:pt x="7" y="15524"/>
                </a:cubicBezTo>
                <a:lnTo>
                  <a:pt x="7" y="21294"/>
                </a:lnTo>
                <a:lnTo>
                  <a:pt x="2421" y="21294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85" name="Graphic 2"/>
          <p:cNvSpPr/>
          <p:nvPr/>
        </p:nvSpPr>
        <p:spPr>
          <a:xfrm>
            <a:off x="5384687" y="1927328"/>
            <a:ext cx="3368916" cy="32020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47" h="21570" fill="norm" stroke="1" extrusionOk="0">
                <a:moveTo>
                  <a:pt x="5356" y="21570"/>
                </a:moveTo>
                <a:cubicBezTo>
                  <a:pt x="4022" y="21570"/>
                  <a:pt x="2619" y="21416"/>
                  <a:pt x="1149" y="21107"/>
                </a:cubicBezTo>
                <a:cubicBezTo>
                  <a:pt x="376" y="20945"/>
                  <a:pt x="-126" y="20150"/>
                  <a:pt x="27" y="19332"/>
                </a:cubicBezTo>
                <a:cubicBezTo>
                  <a:pt x="181" y="18514"/>
                  <a:pt x="932" y="17983"/>
                  <a:pt x="1705" y="18145"/>
                </a:cubicBezTo>
                <a:cubicBezTo>
                  <a:pt x="4087" y="18646"/>
                  <a:pt x="6260" y="18680"/>
                  <a:pt x="8164" y="18246"/>
                </a:cubicBezTo>
                <a:cubicBezTo>
                  <a:pt x="9806" y="17873"/>
                  <a:pt x="11290" y="17139"/>
                  <a:pt x="12573" y="16067"/>
                </a:cubicBezTo>
                <a:cubicBezTo>
                  <a:pt x="13832" y="15015"/>
                  <a:pt x="14930" y="13614"/>
                  <a:pt x="15837" y="11903"/>
                </a:cubicBezTo>
                <a:cubicBezTo>
                  <a:pt x="16582" y="10497"/>
                  <a:pt x="17200" y="8880"/>
                  <a:pt x="17673" y="7099"/>
                </a:cubicBezTo>
                <a:cubicBezTo>
                  <a:pt x="18494" y="4010"/>
                  <a:pt x="18593" y="1478"/>
                  <a:pt x="18594" y="1453"/>
                </a:cubicBezTo>
                <a:cubicBezTo>
                  <a:pt x="18624" y="620"/>
                  <a:pt x="19285" y="-30"/>
                  <a:pt x="20072" y="1"/>
                </a:cubicBezTo>
                <a:cubicBezTo>
                  <a:pt x="20859" y="31"/>
                  <a:pt x="21474" y="730"/>
                  <a:pt x="21446" y="1563"/>
                </a:cubicBezTo>
                <a:cubicBezTo>
                  <a:pt x="21443" y="1678"/>
                  <a:pt x="21341" y="4417"/>
                  <a:pt x="20443" y="7834"/>
                </a:cubicBezTo>
                <a:cubicBezTo>
                  <a:pt x="19912" y="9857"/>
                  <a:pt x="19208" y="11705"/>
                  <a:pt x="18354" y="13330"/>
                </a:cubicBezTo>
                <a:cubicBezTo>
                  <a:pt x="17262" y="15405"/>
                  <a:pt x="15916" y="17119"/>
                  <a:pt x="14355" y="18426"/>
                </a:cubicBezTo>
                <a:cubicBezTo>
                  <a:pt x="11856" y="20519"/>
                  <a:pt x="8841" y="21570"/>
                  <a:pt x="5356" y="2157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86" name="Graphic 2"/>
          <p:cNvSpPr/>
          <p:nvPr/>
        </p:nvSpPr>
        <p:spPr>
          <a:xfrm rot="20820194">
            <a:off x="4591013" y="5354175"/>
            <a:ext cx="733649" cy="733649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87" name="Graphic 2"/>
          <p:cNvSpPr/>
          <p:nvPr/>
        </p:nvSpPr>
        <p:spPr>
          <a:xfrm>
            <a:off x="4640605" y="5403963"/>
            <a:ext cx="634062" cy="634062"/>
          </a:xfrm>
          <a:prstGeom prst="ellipse">
            <a:avLst/>
          </a:prstGeom>
          <a:ln w="25693">
            <a:solidFill>
              <a:srgbClr val="FFFFFF"/>
            </a:solidFill>
            <a:miter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88" name="Graphic 2"/>
          <p:cNvSpPr/>
          <p:nvPr/>
        </p:nvSpPr>
        <p:spPr>
          <a:xfrm rot="20811691">
            <a:off x="4960692" y="3296270"/>
            <a:ext cx="733618" cy="733618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89" name="Graphic 2"/>
          <p:cNvSpPr/>
          <p:nvPr/>
        </p:nvSpPr>
        <p:spPr>
          <a:xfrm>
            <a:off x="5010443" y="3346122"/>
            <a:ext cx="634062" cy="634062"/>
          </a:xfrm>
          <a:prstGeom prst="ellipse">
            <a:avLst/>
          </a:prstGeom>
          <a:ln w="25693">
            <a:solidFill>
              <a:srgbClr val="FFFFFF"/>
            </a:solidFill>
            <a:miter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90" name="Graphic 2"/>
          <p:cNvSpPr/>
          <p:nvPr/>
        </p:nvSpPr>
        <p:spPr>
          <a:xfrm rot="20784840">
            <a:off x="6600755" y="1910796"/>
            <a:ext cx="733622" cy="733622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91" name="Graphic 2"/>
          <p:cNvSpPr/>
          <p:nvPr/>
        </p:nvSpPr>
        <p:spPr>
          <a:xfrm>
            <a:off x="6650587" y="1960696"/>
            <a:ext cx="634062" cy="634062"/>
          </a:xfrm>
          <a:prstGeom prst="ellipse">
            <a:avLst/>
          </a:prstGeom>
          <a:ln w="25693">
            <a:solidFill>
              <a:srgbClr val="FFFFFF"/>
            </a:solidFill>
            <a:miter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92" name="Graphic 2"/>
          <p:cNvSpPr/>
          <p:nvPr/>
        </p:nvSpPr>
        <p:spPr>
          <a:xfrm rot="18900000">
            <a:off x="7746110" y="3349040"/>
            <a:ext cx="733629" cy="733629"/>
          </a:xfrm>
          <a:prstGeom prst="ellipse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93" name="Graphic 2"/>
          <p:cNvSpPr/>
          <p:nvPr/>
        </p:nvSpPr>
        <p:spPr>
          <a:xfrm>
            <a:off x="7795944" y="3398801"/>
            <a:ext cx="634062" cy="634062"/>
          </a:xfrm>
          <a:prstGeom prst="ellipse">
            <a:avLst/>
          </a:prstGeom>
          <a:ln w="25693">
            <a:solidFill>
              <a:srgbClr val="FFFFFF"/>
            </a:solidFill>
            <a:miter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94" name="Graphic 2"/>
          <p:cNvSpPr/>
          <p:nvPr/>
        </p:nvSpPr>
        <p:spPr>
          <a:xfrm rot="18900000">
            <a:off x="6431990" y="4459416"/>
            <a:ext cx="733629" cy="733629"/>
          </a:xfrm>
          <a:prstGeom prst="ellipse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95" name="Graphic 2"/>
          <p:cNvSpPr/>
          <p:nvPr/>
        </p:nvSpPr>
        <p:spPr>
          <a:xfrm>
            <a:off x="6481824" y="4509210"/>
            <a:ext cx="634062" cy="634062"/>
          </a:xfrm>
          <a:prstGeom prst="ellipse">
            <a:avLst/>
          </a:prstGeom>
          <a:ln w="25693">
            <a:solidFill>
              <a:srgbClr val="FFFFFF"/>
            </a:solidFill>
            <a:miter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296" name="Graphic 2"/>
          <p:cNvSpPr/>
          <p:nvPr/>
        </p:nvSpPr>
        <p:spPr>
          <a:xfrm>
            <a:off x="6794336" y="2329387"/>
            <a:ext cx="12701" cy="127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21600"/>
                </a:moveTo>
                <a:cubicBezTo>
                  <a:pt x="13639" y="12828"/>
                  <a:pt x="5679" y="5400"/>
                  <a:pt x="0" y="0"/>
                </a:cubicBezTo>
                <a:cubicBezTo>
                  <a:pt x="6811" y="6745"/>
                  <a:pt x="13639" y="14172"/>
                  <a:pt x="21600" y="216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301" name="Graphic 2"/>
          <p:cNvGrpSpPr/>
          <p:nvPr/>
        </p:nvGrpSpPr>
        <p:grpSpPr>
          <a:xfrm>
            <a:off x="4830438" y="5590776"/>
            <a:ext cx="267824" cy="267807"/>
            <a:chOff x="0" y="0"/>
            <a:chExt cx="267823" cy="267805"/>
          </a:xfrm>
        </p:grpSpPr>
        <p:sp>
          <p:nvSpPr>
            <p:cNvPr id="1297" name="Graphic 2"/>
            <p:cNvSpPr/>
            <p:nvPr/>
          </p:nvSpPr>
          <p:spPr>
            <a:xfrm>
              <a:off x="-1" y="31799"/>
              <a:ext cx="125786" cy="1957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9" h="21600" fill="norm" stroke="1" extrusionOk="0">
                  <a:moveTo>
                    <a:pt x="20255" y="0"/>
                  </a:moveTo>
                  <a:cubicBezTo>
                    <a:pt x="9063" y="0"/>
                    <a:pt x="0" y="5820"/>
                    <a:pt x="0" y="13022"/>
                  </a:cubicBezTo>
                  <a:cubicBezTo>
                    <a:pt x="0" y="16212"/>
                    <a:pt x="1764" y="19225"/>
                    <a:pt x="5006" y="21600"/>
                  </a:cubicBezTo>
                  <a:cubicBezTo>
                    <a:pt x="5116" y="21529"/>
                    <a:pt x="21435" y="11038"/>
                    <a:pt x="21589" y="10938"/>
                  </a:cubicBezTo>
                  <a:cubicBezTo>
                    <a:pt x="21589" y="9698"/>
                    <a:pt x="21589" y="2127"/>
                    <a:pt x="21589" y="872"/>
                  </a:cubicBezTo>
                  <a:cubicBezTo>
                    <a:pt x="21600" y="390"/>
                    <a:pt x="20993" y="0"/>
                    <a:pt x="20255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98" name="Graphic 2"/>
            <p:cNvSpPr/>
            <p:nvPr/>
          </p:nvSpPr>
          <p:spPr>
            <a:xfrm>
              <a:off x="40280" y="157711"/>
              <a:ext cx="80945" cy="1100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47" fill="norm" stroke="1" extrusionOk="0">
                  <a:moveTo>
                    <a:pt x="21600" y="21437"/>
                  </a:moveTo>
                  <a:lnTo>
                    <a:pt x="21600" y="0"/>
                  </a:lnTo>
                  <a:lnTo>
                    <a:pt x="0" y="15768"/>
                  </a:lnTo>
                  <a:cubicBezTo>
                    <a:pt x="6120" y="19673"/>
                    <a:pt x="13851" y="21600"/>
                    <a:pt x="21600" y="2143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299" name="Graphic 2"/>
            <p:cNvSpPr/>
            <p:nvPr/>
          </p:nvSpPr>
          <p:spPr>
            <a:xfrm>
              <a:off x="136834" y="141972"/>
              <a:ext cx="99064" cy="1243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3" h="21600" fill="norm" stroke="1" extrusionOk="0">
                  <a:moveTo>
                    <a:pt x="19879" y="0"/>
                  </a:moveTo>
                  <a:lnTo>
                    <a:pt x="14" y="0"/>
                  </a:lnTo>
                  <a:lnTo>
                    <a:pt x="0" y="21600"/>
                  </a:lnTo>
                  <a:cubicBezTo>
                    <a:pt x="5274" y="20930"/>
                    <a:pt x="10170" y="18954"/>
                    <a:pt x="14045" y="15851"/>
                  </a:cubicBezTo>
                  <a:cubicBezTo>
                    <a:pt x="18900" y="11978"/>
                    <a:pt x="21572" y="6832"/>
                    <a:pt x="21572" y="1351"/>
                  </a:cubicBezTo>
                  <a:cubicBezTo>
                    <a:pt x="21600" y="603"/>
                    <a:pt x="20830" y="0"/>
                    <a:pt x="19879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00" name="Graphic 2"/>
            <p:cNvSpPr/>
            <p:nvPr/>
          </p:nvSpPr>
          <p:spPr>
            <a:xfrm>
              <a:off x="141974" y="0"/>
              <a:ext cx="125850" cy="1258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5668" y="5932"/>
                  </a:moveTo>
                  <a:cubicBezTo>
                    <a:pt x="11842" y="2106"/>
                    <a:pt x="6759" y="0"/>
                    <a:pt x="1345" y="0"/>
                  </a:cubicBezTo>
                  <a:cubicBezTo>
                    <a:pt x="606" y="0"/>
                    <a:pt x="0" y="606"/>
                    <a:pt x="0" y="1345"/>
                  </a:cubicBezTo>
                  <a:lnTo>
                    <a:pt x="0" y="20255"/>
                  </a:lnTo>
                  <a:cubicBezTo>
                    <a:pt x="0" y="20994"/>
                    <a:pt x="595" y="21600"/>
                    <a:pt x="1345" y="21600"/>
                  </a:cubicBezTo>
                  <a:lnTo>
                    <a:pt x="20255" y="21600"/>
                  </a:lnTo>
                  <a:cubicBezTo>
                    <a:pt x="20993" y="21600"/>
                    <a:pt x="21600" y="20994"/>
                    <a:pt x="21600" y="20255"/>
                  </a:cubicBezTo>
                  <a:cubicBezTo>
                    <a:pt x="21600" y="14841"/>
                    <a:pt x="19494" y="9758"/>
                    <a:pt x="15668" y="593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302" name="Graphic 2"/>
          <p:cNvSpPr/>
          <p:nvPr/>
        </p:nvSpPr>
        <p:spPr>
          <a:xfrm>
            <a:off x="5207053" y="3560174"/>
            <a:ext cx="243379" cy="23120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3" h="21600" fill="norm" stroke="1" extrusionOk="0">
                <a:moveTo>
                  <a:pt x="10783" y="0"/>
                </a:moveTo>
                <a:cubicBezTo>
                  <a:pt x="4835" y="0"/>
                  <a:pt x="3" y="4591"/>
                  <a:pt x="3" y="10233"/>
                </a:cubicBezTo>
                <a:cubicBezTo>
                  <a:pt x="3" y="12207"/>
                  <a:pt x="595" y="14116"/>
                  <a:pt x="1716" y="15766"/>
                </a:cubicBezTo>
                <a:cubicBezTo>
                  <a:pt x="1506" y="18245"/>
                  <a:pt x="937" y="20082"/>
                  <a:pt x="106" y="20952"/>
                </a:cubicBezTo>
                <a:cubicBezTo>
                  <a:pt x="-3" y="21066"/>
                  <a:pt x="-31" y="21246"/>
                  <a:pt x="37" y="21390"/>
                </a:cubicBezTo>
                <a:cubicBezTo>
                  <a:pt x="100" y="21522"/>
                  <a:pt x="225" y="21600"/>
                  <a:pt x="362" y="21600"/>
                </a:cubicBezTo>
                <a:cubicBezTo>
                  <a:pt x="379" y="21600"/>
                  <a:pt x="396" y="21600"/>
                  <a:pt x="413" y="21594"/>
                </a:cubicBezTo>
                <a:cubicBezTo>
                  <a:pt x="561" y="21570"/>
                  <a:pt x="3942" y="21060"/>
                  <a:pt x="6384" y="19571"/>
                </a:cubicBezTo>
                <a:cubicBezTo>
                  <a:pt x="7772" y="20160"/>
                  <a:pt x="9252" y="20460"/>
                  <a:pt x="10783" y="20460"/>
                </a:cubicBezTo>
                <a:cubicBezTo>
                  <a:pt x="16731" y="20460"/>
                  <a:pt x="21563" y="15868"/>
                  <a:pt x="21563" y="10227"/>
                </a:cubicBezTo>
                <a:cubicBezTo>
                  <a:pt x="21569" y="4585"/>
                  <a:pt x="16731" y="0"/>
                  <a:pt x="10783" y="0"/>
                </a:cubicBezTo>
                <a:close/>
                <a:moveTo>
                  <a:pt x="5752" y="11745"/>
                </a:moveTo>
                <a:cubicBezTo>
                  <a:pt x="4961" y="11745"/>
                  <a:pt x="4312" y="11067"/>
                  <a:pt x="4312" y="10227"/>
                </a:cubicBezTo>
                <a:cubicBezTo>
                  <a:pt x="4312" y="9387"/>
                  <a:pt x="4955" y="8708"/>
                  <a:pt x="5752" y="8708"/>
                </a:cubicBezTo>
                <a:cubicBezTo>
                  <a:pt x="6549" y="8708"/>
                  <a:pt x="7192" y="9387"/>
                  <a:pt x="7192" y="10227"/>
                </a:cubicBezTo>
                <a:cubicBezTo>
                  <a:pt x="7192" y="11067"/>
                  <a:pt x="6549" y="11745"/>
                  <a:pt x="5752" y="11745"/>
                </a:cubicBezTo>
                <a:close/>
                <a:moveTo>
                  <a:pt x="10783" y="11745"/>
                </a:moveTo>
                <a:cubicBezTo>
                  <a:pt x="9992" y="11745"/>
                  <a:pt x="9343" y="11067"/>
                  <a:pt x="9343" y="10227"/>
                </a:cubicBezTo>
                <a:cubicBezTo>
                  <a:pt x="9343" y="9387"/>
                  <a:pt x="9986" y="8708"/>
                  <a:pt x="10783" y="8708"/>
                </a:cubicBezTo>
                <a:cubicBezTo>
                  <a:pt x="11580" y="8708"/>
                  <a:pt x="12223" y="9387"/>
                  <a:pt x="12223" y="10227"/>
                </a:cubicBezTo>
                <a:cubicBezTo>
                  <a:pt x="12223" y="11067"/>
                  <a:pt x="11580" y="11745"/>
                  <a:pt x="10783" y="11745"/>
                </a:cubicBezTo>
                <a:close/>
                <a:moveTo>
                  <a:pt x="15815" y="11745"/>
                </a:moveTo>
                <a:cubicBezTo>
                  <a:pt x="15024" y="11745"/>
                  <a:pt x="14375" y="11067"/>
                  <a:pt x="14375" y="10227"/>
                </a:cubicBezTo>
                <a:cubicBezTo>
                  <a:pt x="14375" y="9387"/>
                  <a:pt x="15018" y="8708"/>
                  <a:pt x="15815" y="8708"/>
                </a:cubicBezTo>
                <a:cubicBezTo>
                  <a:pt x="16612" y="8708"/>
                  <a:pt x="17255" y="9387"/>
                  <a:pt x="17255" y="10227"/>
                </a:cubicBezTo>
                <a:cubicBezTo>
                  <a:pt x="17255" y="11067"/>
                  <a:pt x="16612" y="11745"/>
                  <a:pt x="15815" y="11745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305" name="Graphic 2"/>
          <p:cNvGrpSpPr/>
          <p:nvPr/>
        </p:nvGrpSpPr>
        <p:grpSpPr>
          <a:xfrm>
            <a:off x="6651549" y="4711634"/>
            <a:ext cx="276689" cy="242541"/>
            <a:chOff x="0" y="0"/>
            <a:chExt cx="276688" cy="242539"/>
          </a:xfrm>
        </p:grpSpPr>
        <p:sp>
          <p:nvSpPr>
            <p:cNvPr id="1303" name="Graphic 2"/>
            <p:cNvSpPr/>
            <p:nvPr/>
          </p:nvSpPr>
          <p:spPr>
            <a:xfrm>
              <a:off x="0" y="-1"/>
              <a:ext cx="199406" cy="1796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329" fill="norm" stroke="1" extrusionOk="0">
                  <a:moveTo>
                    <a:pt x="20723" y="0"/>
                  </a:moveTo>
                  <a:lnTo>
                    <a:pt x="3389" y="0"/>
                  </a:lnTo>
                  <a:cubicBezTo>
                    <a:pt x="1517" y="0"/>
                    <a:pt x="0" y="1663"/>
                    <a:pt x="0" y="3714"/>
                  </a:cubicBezTo>
                  <a:lnTo>
                    <a:pt x="0" y="20364"/>
                  </a:lnTo>
                  <a:cubicBezTo>
                    <a:pt x="0" y="21150"/>
                    <a:pt x="814" y="21600"/>
                    <a:pt x="1385" y="21150"/>
                  </a:cubicBezTo>
                  <a:lnTo>
                    <a:pt x="6214" y="17375"/>
                  </a:lnTo>
                  <a:cubicBezTo>
                    <a:pt x="6618" y="17062"/>
                    <a:pt x="7098" y="16894"/>
                    <a:pt x="7592" y="16894"/>
                  </a:cubicBezTo>
                  <a:lnTo>
                    <a:pt x="18211" y="16894"/>
                  </a:lnTo>
                  <a:cubicBezTo>
                    <a:pt x="20083" y="16894"/>
                    <a:pt x="21600" y="15231"/>
                    <a:pt x="21600" y="13180"/>
                  </a:cubicBezTo>
                  <a:lnTo>
                    <a:pt x="21600" y="969"/>
                  </a:lnTo>
                  <a:cubicBezTo>
                    <a:pt x="21600" y="427"/>
                    <a:pt x="21210" y="0"/>
                    <a:pt x="20723" y="0"/>
                  </a:cubicBezTo>
                  <a:close/>
                  <a:moveTo>
                    <a:pt x="16458" y="11654"/>
                  </a:moveTo>
                  <a:lnTo>
                    <a:pt x="6312" y="11654"/>
                  </a:lnTo>
                  <a:cubicBezTo>
                    <a:pt x="5824" y="11654"/>
                    <a:pt x="5435" y="11227"/>
                    <a:pt x="5435" y="10693"/>
                  </a:cubicBezTo>
                  <a:cubicBezTo>
                    <a:pt x="5435" y="10159"/>
                    <a:pt x="5831" y="9732"/>
                    <a:pt x="6312" y="9732"/>
                  </a:cubicBezTo>
                  <a:lnTo>
                    <a:pt x="16458" y="9732"/>
                  </a:lnTo>
                  <a:cubicBezTo>
                    <a:pt x="16945" y="9732"/>
                    <a:pt x="17334" y="10167"/>
                    <a:pt x="17334" y="10693"/>
                  </a:cubicBezTo>
                  <a:cubicBezTo>
                    <a:pt x="17334" y="11227"/>
                    <a:pt x="16945" y="11654"/>
                    <a:pt x="16458" y="11654"/>
                  </a:cubicBezTo>
                  <a:close/>
                  <a:moveTo>
                    <a:pt x="16458" y="7162"/>
                  </a:moveTo>
                  <a:lnTo>
                    <a:pt x="6312" y="7162"/>
                  </a:lnTo>
                  <a:cubicBezTo>
                    <a:pt x="5824" y="7162"/>
                    <a:pt x="5435" y="6735"/>
                    <a:pt x="5435" y="6201"/>
                  </a:cubicBezTo>
                  <a:cubicBezTo>
                    <a:pt x="5435" y="5667"/>
                    <a:pt x="5831" y="5240"/>
                    <a:pt x="6312" y="5240"/>
                  </a:cubicBezTo>
                  <a:lnTo>
                    <a:pt x="16458" y="5240"/>
                  </a:lnTo>
                  <a:cubicBezTo>
                    <a:pt x="16945" y="5240"/>
                    <a:pt x="17334" y="5675"/>
                    <a:pt x="17334" y="6201"/>
                  </a:cubicBezTo>
                  <a:cubicBezTo>
                    <a:pt x="17334" y="6735"/>
                    <a:pt x="16945" y="7162"/>
                    <a:pt x="16458" y="716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04" name="Graphic 2"/>
            <p:cNvSpPr/>
            <p:nvPr/>
          </p:nvSpPr>
          <p:spPr>
            <a:xfrm>
              <a:off x="77283" y="62956"/>
              <a:ext cx="199406" cy="1795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314" fill="norm" stroke="1" extrusionOk="0">
                  <a:moveTo>
                    <a:pt x="21600" y="3706"/>
                  </a:moveTo>
                  <a:lnTo>
                    <a:pt x="21600" y="20350"/>
                  </a:lnTo>
                  <a:cubicBezTo>
                    <a:pt x="21600" y="21135"/>
                    <a:pt x="20793" y="21585"/>
                    <a:pt x="20215" y="21135"/>
                  </a:cubicBezTo>
                  <a:lnTo>
                    <a:pt x="15386" y="17361"/>
                  </a:lnTo>
                  <a:cubicBezTo>
                    <a:pt x="14982" y="17048"/>
                    <a:pt x="14502" y="16881"/>
                    <a:pt x="14008" y="16881"/>
                  </a:cubicBezTo>
                  <a:lnTo>
                    <a:pt x="3389" y="16881"/>
                  </a:lnTo>
                  <a:cubicBezTo>
                    <a:pt x="1517" y="16881"/>
                    <a:pt x="0" y="15211"/>
                    <a:pt x="0" y="13168"/>
                  </a:cubicBezTo>
                  <a:lnTo>
                    <a:pt x="0" y="11345"/>
                  </a:lnTo>
                  <a:lnTo>
                    <a:pt x="9847" y="11345"/>
                  </a:lnTo>
                  <a:cubicBezTo>
                    <a:pt x="12686" y="11345"/>
                    <a:pt x="14989" y="8814"/>
                    <a:pt x="14989" y="5711"/>
                  </a:cubicBezTo>
                  <a:lnTo>
                    <a:pt x="14989" y="0"/>
                  </a:lnTo>
                  <a:lnTo>
                    <a:pt x="18211" y="0"/>
                  </a:lnTo>
                  <a:cubicBezTo>
                    <a:pt x="20083" y="-15"/>
                    <a:pt x="21600" y="1655"/>
                    <a:pt x="21600" y="370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310" name="Graphic 2"/>
          <p:cNvGrpSpPr/>
          <p:nvPr/>
        </p:nvGrpSpPr>
        <p:grpSpPr>
          <a:xfrm>
            <a:off x="6864188" y="2145904"/>
            <a:ext cx="251377" cy="251441"/>
            <a:chOff x="0" y="0"/>
            <a:chExt cx="251376" cy="251440"/>
          </a:xfrm>
        </p:grpSpPr>
        <p:sp>
          <p:nvSpPr>
            <p:cNvPr id="1306" name="Graphic 2"/>
            <p:cNvSpPr/>
            <p:nvPr/>
          </p:nvSpPr>
          <p:spPr>
            <a:xfrm>
              <a:off x="207077" y="59415"/>
              <a:ext cx="44271" cy="2945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6" h="20169" fill="norm" stroke="1" extrusionOk="0">
                  <a:moveTo>
                    <a:pt x="20240" y="2776"/>
                  </a:moveTo>
                  <a:cubicBezTo>
                    <a:pt x="19403" y="269"/>
                    <a:pt x="17338" y="-699"/>
                    <a:pt x="15633" y="533"/>
                  </a:cubicBezTo>
                  <a:lnTo>
                    <a:pt x="1902" y="10607"/>
                  </a:lnTo>
                  <a:cubicBezTo>
                    <a:pt x="196" y="11839"/>
                    <a:pt x="-492" y="14874"/>
                    <a:pt x="376" y="17381"/>
                  </a:cubicBezTo>
                  <a:cubicBezTo>
                    <a:pt x="1213" y="19845"/>
                    <a:pt x="3278" y="20901"/>
                    <a:pt x="4983" y="19625"/>
                  </a:cubicBezTo>
                  <a:lnTo>
                    <a:pt x="18714" y="9551"/>
                  </a:lnTo>
                  <a:cubicBezTo>
                    <a:pt x="20420" y="8320"/>
                    <a:pt x="21108" y="5284"/>
                    <a:pt x="20240" y="277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07" name="Graphic 2"/>
            <p:cNvSpPr/>
            <p:nvPr/>
          </p:nvSpPr>
          <p:spPr>
            <a:xfrm>
              <a:off x="207117" y="133112"/>
              <a:ext cx="44231" cy="294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26" h="20183" fill="norm" stroke="1" extrusionOk="0">
                  <a:moveTo>
                    <a:pt x="18722" y="10621"/>
                  </a:moveTo>
                  <a:lnTo>
                    <a:pt x="4971" y="526"/>
                  </a:lnTo>
                  <a:cubicBezTo>
                    <a:pt x="3264" y="-708"/>
                    <a:pt x="1227" y="306"/>
                    <a:pt x="357" y="2774"/>
                  </a:cubicBezTo>
                  <a:cubicBezTo>
                    <a:pt x="-481" y="5287"/>
                    <a:pt x="208" y="8328"/>
                    <a:pt x="1886" y="9563"/>
                  </a:cubicBezTo>
                  <a:lnTo>
                    <a:pt x="15637" y="19658"/>
                  </a:lnTo>
                  <a:cubicBezTo>
                    <a:pt x="17344" y="20892"/>
                    <a:pt x="19411" y="19878"/>
                    <a:pt x="20250" y="17410"/>
                  </a:cubicBezTo>
                  <a:cubicBezTo>
                    <a:pt x="21119" y="14897"/>
                    <a:pt x="20430" y="11856"/>
                    <a:pt x="18722" y="1062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08" name="Graphic 2"/>
            <p:cNvSpPr/>
            <p:nvPr/>
          </p:nvSpPr>
          <p:spPr>
            <a:xfrm>
              <a:off x="0" y="-1"/>
              <a:ext cx="191504" cy="2514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9100" y="10209"/>
                  </a:moveTo>
                  <a:lnTo>
                    <a:pt x="6637" y="10209"/>
                  </a:lnTo>
                  <a:lnTo>
                    <a:pt x="6637" y="6959"/>
                  </a:lnTo>
                  <a:cubicBezTo>
                    <a:pt x="6637" y="5215"/>
                    <a:pt x="8499" y="3797"/>
                    <a:pt x="10789" y="3797"/>
                  </a:cubicBezTo>
                  <a:cubicBezTo>
                    <a:pt x="13079" y="3797"/>
                    <a:pt x="14941" y="5215"/>
                    <a:pt x="14941" y="6959"/>
                  </a:cubicBezTo>
                  <a:lnTo>
                    <a:pt x="14941" y="8223"/>
                  </a:lnTo>
                  <a:cubicBezTo>
                    <a:pt x="14941" y="8571"/>
                    <a:pt x="15311" y="8857"/>
                    <a:pt x="15774" y="8857"/>
                  </a:cubicBezTo>
                  <a:lnTo>
                    <a:pt x="19100" y="8857"/>
                  </a:lnTo>
                  <a:cubicBezTo>
                    <a:pt x="19557" y="8857"/>
                    <a:pt x="19933" y="8576"/>
                    <a:pt x="19933" y="8223"/>
                  </a:cubicBezTo>
                  <a:lnTo>
                    <a:pt x="19933" y="6959"/>
                  </a:lnTo>
                  <a:cubicBezTo>
                    <a:pt x="19933" y="3124"/>
                    <a:pt x="15832" y="0"/>
                    <a:pt x="10796" y="0"/>
                  </a:cubicBezTo>
                  <a:cubicBezTo>
                    <a:pt x="5761" y="0"/>
                    <a:pt x="1659" y="3124"/>
                    <a:pt x="1659" y="6959"/>
                  </a:cubicBezTo>
                  <a:lnTo>
                    <a:pt x="1659" y="10325"/>
                  </a:lnTo>
                  <a:cubicBezTo>
                    <a:pt x="696" y="10585"/>
                    <a:pt x="0" y="11286"/>
                    <a:pt x="0" y="12108"/>
                  </a:cubicBezTo>
                  <a:lnTo>
                    <a:pt x="0" y="19702"/>
                  </a:lnTo>
                  <a:cubicBezTo>
                    <a:pt x="0" y="20750"/>
                    <a:pt x="1116" y="21600"/>
                    <a:pt x="2493" y="21600"/>
                  </a:cubicBezTo>
                  <a:lnTo>
                    <a:pt x="19107" y="21600"/>
                  </a:lnTo>
                  <a:cubicBezTo>
                    <a:pt x="20484" y="21600"/>
                    <a:pt x="21600" y="20750"/>
                    <a:pt x="21600" y="19702"/>
                  </a:cubicBezTo>
                  <a:lnTo>
                    <a:pt x="21600" y="12108"/>
                  </a:lnTo>
                  <a:cubicBezTo>
                    <a:pt x="21593" y="11059"/>
                    <a:pt x="20477" y="10209"/>
                    <a:pt x="19100" y="10209"/>
                  </a:cubicBezTo>
                  <a:close/>
                  <a:moveTo>
                    <a:pt x="11622" y="16418"/>
                  </a:moveTo>
                  <a:lnTo>
                    <a:pt x="11622" y="18432"/>
                  </a:lnTo>
                  <a:cubicBezTo>
                    <a:pt x="11622" y="18780"/>
                    <a:pt x="11253" y="19067"/>
                    <a:pt x="10789" y="19067"/>
                  </a:cubicBezTo>
                  <a:cubicBezTo>
                    <a:pt x="10333" y="19067"/>
                    <a:pt x="9956" y="18785"/>
                    <a:pt x="9956" y="18432"/>
                  </a:cubicBezTo>
                  <a:lnTo>
                    <a:pt x="9956" y="16418"/>
                  </a:lnTo>
                  <a:cubicBezTo>
                    <a:pt x="8992" y="16159"/>
                    <a:pt x="8297" y="15458"/>
                    <a:pt x="8297" y="14635"/>
                  </a:cubicBezTo>
                  <a:cubicBezTo>
                    <a:pt x="8297" y="13587"/>
                    <a:pt x="9412" y="12737"/>
                    <a:pt x="10789" y="12737"/>
                  </a:cubicBezTo>
                  <a:cubicBezTo>
                    <a:pt x="12166" y="12737"/>
                    <a:pt x="13282" y="13587"/>
                    <a:pt x="13282" y="14635"/>
                  </a:cubicBezTo>
                  <a:cubicBezTo>
                    <a:pt x="13282" y="15463"/>
                    <a:pt x="12586" y="16159"/>
                    <a:pt x="11622" y="1641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09" name="Graphic 2"/>
            <p:cNvSpPr/>
            <p:nvPr/>
          </p:nvSpPr>
          <p:spPr>
            <a:xfrm>
              <a:off x="207114" y="103621"/>
              <a:ext cx="44263" cy="147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7995" y="0"/>
                  </a:moveTo>
                  <a:lnTo>
                    <a:pt x="3605" y="0"/>
                  </a:lnTo>
                  <a:cubicBezTo>
                    <a:pt x="1630" y="0"/>
                    <a:pt x="0" y="4789"/>
                    <a:pt x="0" y="10801"/>
                  </a:cubicBezTo>
                  <a:cubicBezTo>
                    <a:pt x="0" y="16717"/>
                    <a:pt x="1599" y="21600"/>
                    <a:pt x="3605" y="21600"/>
                  </a:cubicBezTo>
                  <a:lnTo>
                    <a:pt x="17995" y="21600"/>
                  </a:lnTo>
                  <a:cubicBezTo>
                    <a:pt x="19970" y="21600"/>
                    <a:pt x="21600" y="16811"/>
                    <a:pt x="21600" y="10801"/>
                  </a:cubicBezTo>
                  <a:cubicBezTo>
                    <a:pt x="21569" y="4789"/>
                    <a:pt x="19970" y="0"/>
                    <a:pt x="17995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313" name="Graphic 2"/>
          <p:cNvGrpSpPr/>
          <p:nvPr/>
        </p:nvGrpSpPr>
        <p:grpSpPr>
          <a:xfrm>
            <a:off x="7994128" y="3618377"/>
            <a:ext cx="256966" cy="230805"/>
            <a:chOff x="0" y="0"/>
            <a:chExt cx="256965" cy="230803"/>
          </a:xfrm>
        </p:grpSpPr>
        <p:sp>
          <p:nvSpPr>
            <p:cNvPr id="1311" name="Graphic 2"/>
            <p:cNvSpPr/>
            <p:nvPr/>
          </p:nvSpPr>
          <p:spPr>
            <a:xfrm>
              <a:off x="-1" y="-1"/>
              <a:ext cx="256967" cy="2308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09" fill="norm" stroke="1" extrusionOk="0">
                  <a:moveTo>
                    <a:pt x="17750" y="0"/>
                  </a:moveTo>
                  <a:lnTo>
                    <a:pt x="3850" y="0"/>
                  </a:lnTo>
                  <a:cubicBezTo>
                    <a:pt x="1728" y="0"/>
                    <a:pt x="0" y="1916"/>
                    <a:pt x="0" y="4269"/>
                  </a:cubicBezTo>
                  <a:lnTo>
                    <a:pt x="0" y="12644"/>
                  </a:lnTo>
                  <a:cubicBezTo>
                    <a:pt x="0" y="14997"/>
                    <a:pt x="1728" y="16912"/>
                    <a:pt x="3850" y="16912"/>
                  </a:cubicBezTo>
                  <a:lnTo>
                    <a:pt x="7312" y="16912"/>
                  </a:lnTo>
                  <a:lnTo>
                    <a:pt x="10298" y="21235"/>
                  </a:lnTo>
                  <a:cubicBezTo>
                    <a:pt x="10552" y="21600"/>
                    <a:pt x="11048" y="21600"/>
                    <a:pt x="11302" y="21235"/>
                  </a:cubicBezTo>
                  <a:lnTo>
                    <a:pt x="14288" y="16912"/>
                  </a:lnTo>
                  <a:lnTo>
                    <a:pt x="17750" y="16912"/>
                  </a:lnTo>
                  <a:cubicBezTo>
                    <a:pt x="19872" y="16912"/>
                    <a:pt x="21600" y="14997"/>
                    <a:pt x="21600" y="12644"/>
                  </a:cubicBezTo>
                  <a:lnTo>
                    <a:pt x="21600" y="4269"/>
                  </a:lnTo>
                  <a:cubicBezTo>
                    <a:pt x="21600" y="1916"/>
                    <a:pt x="19872" y="0"/>
                    <a:pt x="17750" y="0"/>
                  </a:cubicBezTo>
                  <a:close/>
                  <a:moveTo>
                    <a:pt x="15233" y="9495"/>
                  </a:moveTo>
                  <a:lnTo>
                    <a:pt x="11248" y="13913"/>
                  </a:lnTo>
                  <a:cubicBezTo>
                    <a:pt x="11000" y="14188"/>
                    <a:pt x="10600" y="14188"/>
                    <a:pt x="10352" y="13913"/>
                  </a:cubicBezTo>
                  <a:lnTo>
                    <a:pt x="6367" y="9495"/>
                  </a:lnTo>
                  <a:cubicBezTo>
                    <a:pt x="5173" y="8172"/>
                    <a:pt x="5173" y="6035"/>
                    <a:pt x="6367" y="4717"/>
                  </a:cubicBezTo>
                  <a:cubicBezTo>
                    <a:pt x="7555" y="3400"/>
                    <a:pt x="9488" y="3400"/>
                    <a:pt x="10676" y="4717"/>
                  </a:cubicBezTo>
                  <a:lnTo>
                    <a:pt x="10795" y="4849"/>
                  </a:lnTo>
                  <a:lnTo>
                    <a:pt x="10913" y="4717"/>
                  </a:lnTo>
                  <a:cubicBezTo>
                    <a:pt x="11491" y="4077"/>
                    <a:pt x="12253" y="3730"/>
                    <a:pt x="13068" y="3730"/>
                  </a:cubicBezTo>
                  <a:cubicBezTo>
                    <a:pt x="13883" y="3730"/>
                    <a:pt x="14650" y="4083"/>
                    <a:pt x="15223" y="4717"/>
                  </a:cubicBezTo>
                  <a:cubicBezTo>
                    <a:pt x="16421" y="6035"/>
                    <a:pt x="16421" y="8178"/>
                    <a:pt x="15233" y="949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12" name="Graphic 2"/>
            <p:cNvSpPr/>
            <p:nvPr/>
          </p:nvSpPr>
          <p:spPr>
            <a:xfrm>
              <a:off x="80187" y="55053"/>
              <a:ext cx="96608" cy="783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8841" h="21600" fill="norm" stroke="1" extrusionOk="0">
                  <a:moveTo>
                    <a:pt x="17626" y="9994"/>
                  </a:moveTo>
                  <a:lnTo>
                    <a:pt x="9419" y="21600"/>
                  </a:lnTo>
                  <a:lnTo>
                    <a:pt x="1213" y="9994"/>
                  </a:lnTo>
                  <a:cubicBezTo>
                    <a:pt x="-1368" y="6343"/>
                    <a:pt x="436" y="0"/>
                    <a:pt x="4132" y="0"/>
                  </a:cubicBezTo>
                  <a:cubicBezTo>
                    <a:pt x="5235" y="0"/>
                    <a:pt x="6275" y="602"/>
                    <a:pt x="7064" y="1719"/>
                  </a:cubicBezTo>
                  <a:lnTo>
                    <a:pt x="8380" y="3579"/>
                  </a:lnTo>
                  <a:cubicBezTo>
                    <a:pt x="8956" y="4394"/>
                    <a:pt x="9883" y="4394"/>
                    <a:pt x="10459" y="3579"/>
                  </a:cubicBezTo>
                  <a:lnTo>
                    <a:pt x="11775" y="1719"/>
                  </a:lnTo>
                  <a:cubicBezTo>
                    <a:pt x="12552" y="620"/>
                    <a:pt x="13591" y="0"/>
                    <a:pt x="14707" y="0"/>
                  </a:cubicBezTo>
                  <a:cubicBezTo>
                    <a:pt x="18365" y="0"/>
                    <a:pt x="20232" y="6308"/>
                    <a:pt x="17626" y="999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314" name="TextBox 70"/>
          <p:cNvSpPr txBox="1"/>
          <p:nvPr/>
        </p:nvSpPr>
        <p:spPr>
          <a:xfrm>
            <a:off x="3246566" y="1926528"/>
            <a:ext cx="1987574" cy="88188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below.</a:t>
            </a:r>
          </a:p>
        </p:txBody>
      </p:sp>
      <p:sp>
        <p:nvSpPr>
          <p:cNvPr id="1315" name="TextBox 71"/>
          <p:cNvSpPr txBox="1"/>
          <p:nvPr/>
        </p:nvSpPr>
        <p:spPr>
          <a:xfrm>
            <a:off x="2292374" y="3333653"/>
            <a:ext cx="1987574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316" name="TextBox 72"/>
          <p:cNvSpPr txBox="1"/>
          <p:nvPr/>
        </p:nvSpPr>
        <p:spPr>
          <a:xfrm>
            <a:off x="2028267" y="5093954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317" name="TextBox 77"/>
          <p:cNvSpPr txBox="1"/>
          <p:nvPr/>
        </p:nvSpPr>
        <p:spPr>
          <a:xfrm>
            <a:off x="9058646" y="3393764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318" name="TextBox 78"/>
          <p:cNvSpPr txBox="1"/>
          <p:nvPr/>
        </p:nvSpPr>
        <p:spPr>
          <a:xfrm>
            <a:off x="8064859" y="5037237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65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66" name="Freeform 5"/>
          <p:cNvSpPr/>
          <p:nvPr/>
        </p:nvSpPr>
        <p:spPr>
          <a:xfrm>
            <a:off x="4773023" y="1514121"/>
            <a:ext cx="1987692" cy="131933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7" h="21421" fill="norm" stroke="1" extrusionOk="0">
                <a:moveTo>
                  <a:pt x="21560" y="11841"/>
                </a:moveTo>
                <a:cubicBezTo>
                  <a:pt x="20965" y="6783"/>
                  <a:pt x="20965" y="6783"/>
                  <a:pt x="20965" y="6783"/>
                </a:cubicBezTo>
                <a:cubicBezTo>
                  <a:pt x="20449" y="2439"/>
                  <a:pt x="20449" y="2439"/>
                  <a:pt x="20449" y="2439"/>
                </a:cubicBezTo>
                <a:cubicBezTo>
                  <a:pt x="20429" y="2201"/>
                  <a:pt x="20210" y="2142"/>
                  <a:pt x="20111" y="2320"/>
                </a:cubicBezTo>
                <a:cubicBezTo>
                  <a:pt x="19019" y="4671"/>
                  <a:pt x="19019" y="4671"/>
                  <a:pt x="19019" y="4671"/>
                </a:cubicBezTo>
                <a:cubicBezTo>
                  <a:pt x="15227" y="535"/>
                  <a:pt x="15227" y="535"/>
                  <a:pt x="15227" y="535"/>
                </a:cubicBezTo>
                <a:cubicBezTo>
                  <a:pt x="14592" y="-179"/>
                  <a:pt x="13718" y="-179"/>
                  <a:pt x="13083" y="535"/>
                </a:cubicBezTo>
                <a:cubicBezTo>
                  <a:pt x="0" y="14757"/>
                  <a:pt x="0" y="14757"/>
                  <a:pt x="0" y="14757"/>
                </a:cubicBezTo>
                <a:cubicBezTo>
                  <a:pt x="3395" y="15471"/>
                  <a:pt x="3395" y="15471"/>
                  <a:pt x="3395" y="15471"/>
                </a:cubicBezTo>
                <a:cubicBezTo>
                  <a:pt x="3593" y="15530"/>
                  <a:pt x="3732" y="15798"/>
                  <a:pt x="3713" y="16095"/>
                </a:cubicBezTo>
                <a:cubicBezTo>
                  <a:pt x="3196" y="21421"/>
                  <a:pt x="3196" y="21421"/>
                  <a:pt x="3196" y="21421"/>
                </a:cubicBezTo>
                <a:cubicBezTo>
                  <a:pt x="13877" y="9788"/>
                  <a:pt x="13877" y="9788"/>
                  <a:pt x="13877" y="9788"/>
                </a:cubicBezTo>
                <a:cubicBezTo>
                  <a:pt x="14036" y="9639"/>
                  <a:pt x="14254" y="9639"/>
                  <a:pt x="14413" y="9788"/>
                </a:cubicBezTo>
                <a:cubicBezTo>
                  <a:pt x="15882" y="11395"/>
                  <a:pt x="15882" y="11395"/>
                  <a:pt x="15882" y="11395"/>
                </a:cubicBezTo>
                <a:cubicBezTo>
                  <a:pt x="14810" y="13685"/>
                  <a:pt x="14810" y="13685"/>
                  <a:pt x="14810" y="13685"/>
                </a:cubicBezTo>
                <a:cubicBezTo>
                  <a:pt x="14711" y="13894"/>
                  <a:pt x="14830" y="14161"/>
                  <a:pt x="14989" y="14132"/>
                </a:cubicBezTo>
                <a:cubicBezTo>
                  <a:pt x="17729" y="13388"/>
                  <a:pt x="17729" y="13388"/>
                  <a:pt x="17729" y="13388"/>
                </a:cubicBezTo>
                <a:cubicBezTo>
                  <a:pt x="21262" y="12466"/>
                  <a:pt x="21262" y="12466"/>
                  <a:pt x="21262" y="12466"/>
                </a:cubicBezTo>
                <a:cubicBezTo>
                  <a:pt x="21461" y="12406"/>
                  <a:pt x="21600" y="12138"/>
                  <a:pt x="21560" y="11841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67" name="Freeform 6"/>
          <p:cNvSpPr/>
          <p:nvPr/>
        </p:nvSpPr>
        <p:spPr>
          <a:xfrm>
            <a:off x="4175191" y="2385879"/>
            <a:ext cx="948671" cy="202713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65" h="21582" fill="norm" stroke="1" extrusionOk="0">
                <a:moveTo>
                  <a:pt x="20404" y="859"/>
                </a:moveTo>
                <a:cubicBezTo>
                  <a:pt x="13396" y="391"/>
                  <a:pt x="13396" y="391"/>
                  <a:pt x="13396" y="391"/>
                </a:cubicBezTo>
                <a:cubicBezTo>
                  <a:pt x="7411" y="1"/>
                  <a:pt x="7411" y="1"/>
                  <a:pt x="7411" y="1"/>
                </a:cubicBezTo>
                <a:cubicBezTo>
                  <a:pt x="7084" y="-18"/>
                  <a:pt x="6838" y="157"/>
                  <a:pt x="7043" y="274"/>
                </a:cubicBezTo>
                <a:cubicBezTo>
                  <a:pt x="9420" y="1776"/>
                  <a:pt x="9420" y="1776"/>
                  <a:pt x="9420" y="1776"/>
                </a:cubicBezTo>
                <a:cubicBezTo>
                  <a:pt x="1550" y="4485"/>
                  <a:pt x="1550" y="4485"/>
                  <a:pt x="1550" y="4485"/>
                </a:cubicBezTo>
                <a:cubicBezTo>
                  <a:pt x="239" y="4953"/>
                  <a:pt x="-335" y="5752"/>
                  <a:pt x="198" y="6493"/>
                </a:cubicBezTo>
                <a:cubicBezTo>
                  <a:pt x="10485" y="21582"/>
                  <a:pt x="10485" y="21582"/>
                  <a:pt x="10485" y="21582"/>
                </a:cubicBezTo>
                <a:cubicBezTo>
                  <a:pt x="13600" y="18560"/>
                  <a:pt x="13600" y="18560"/>
                  <a:pt x="13600" y="18560"/>
                </a:cubicBezTo>
                <a:cubicBezTo>
                  <a:pt x="13764" y="18385"/>
                  <a:pt x="14256" y="18307"/>
                  <a:pt x="14625" y="18404"/>
                </a:cubicBezTo>
                <a:cubicBezTo>
                  <a:pt x="21265" y="19944"/>
                  <a:pt x="21265" y="19944"/>
                  <a:pt x="21265" y="19944"/>
                </a:cubicBezTo>
                <a:cubicBezTo>
                  <a:pt x="12863" y="7624"/>
                  <a:pt x="12863" y="7624"/>
                  <a:pt x="12863" y="7624"/>
                </a:cubicBezTo>
                <a:cubicBezTo>
                  <a:pt x="12740" y="7429"/>
                  <a:pt x="12863" y="7234"/>
                  <a:pt x="13191" y="7117"/>
                </a:cubicBezTo>
                <a:cubicBezTo>
                  <a:pt x="16224" y="6064"/>
                  <a:pt x="16224" y="6064"/>
                  <a:pt x="16224" y="6064"/>
                </a:cubicBezTo>
                <a:cubicBezTo>
                  <a:pt x="18560" y="7546"/>
                  <a:pt x="18560" y="7546"/>
                  <a:pt x="18560" y="7546"/>
                </a:cubicBezTo>
                <a:cubicBezTo>
                  <a:pt x="18724" y="7663"/>
                  <a:pt x="19175" y="7624"/>
                  <a:pt x="19216" y="7468"/>
                </a:cubicBezTo>
                <a:cubicBezTo>
                  <a:pt x="19994" y="4758"/>
                  <a:pt x="19994" y="4758"/>
                  <a:pt x="19994" y="4758"/>
                </a:cubicBezTo>
                <a:cubicBezTo>
                  <a:pt x="21060" y="1269"/>
                  <a:pt x="21060" y="1269"/>
                  <a:pt x="21060" y="1269"/>
                </a:cubicBezTo>
                <a:cubicBezTo>
                  <a:pt x="21101" y="1074"/>
                  <a:pt x="20814" y="898"/>
                  <a:pt x="20404" y="859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68" name="TextBox 22"/>
          <p:cNvSpPr txBox="1"/>
          <p:nvPr/>
        </p:nvSpPr>
        <p:spPr>
          <a:xfrm rot="19474819">
            <a:off x="5260193" y="1999797"/>
            <a:ext cx="735281" cy="2971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sz="1600"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01</a:t>
            </a:r>
          </a:p>
        </p:txBody>
      </p:sp>
      <p:sp>
        <p:nvSpPr>
          <p:cNvPr id="69" name="Freeform 7"/>
          <p:cNvSpPr/>
          <p:nvPr/>
        </p:nvSpPr>
        <p:spPr>
          <a:xfrm>
            <a:off x="4524219" y="4110207"/>
            <a:ext cx="1972830" cy="104258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43" h="21493" fill="norm" stroke="1" extrusionOk="0">
                <a:moveTo>
                  <a:pt x="2820" y="384"/>
                </a:moveTo>
                <a:cubicBezTo>
                  <a:pt x="1302" y="6237"/>
                  <a:pt x="1302" y="6237"/>
                  <a:pt x="1302" y="6237"/>
                </a:cubicBezTo>
                <a:cubicBezTo>
                  <a:pt x="23" y="11259"/>
                  <a:pt x="23" y="11259"/>
                  <a:pt x="23" y="11259"/>
                </a:cubicBezTo>
                <a:cubicBezTo>
                  <a:pt x="-57" y="11562"/>
                  <a:pt x="83" y="11864"/>
                  <a:pt x="243" y="11750"/>
                </a:cubicBezTo>
                <a:cubicBezTo>
                  <a:pt x="2061" y="10580"/>
                  <a:pt x="2061" y="10580"/>
                  <a:pt x="2061" y="10580"/>
                </a:cubicBezTo>
                <a:cubicBezTo>
                  <a:pt x="3520" y="19076"/>
                  <a:pt x="3520" y="19076"/>
                  <a:pt x="3520" y="19076"/>
                </a:cubicBezTo>
                <a:cubicBezTo>
                  <a:pt x="3759" y="20511"/>
                  <a:pt x="4459" y="21493"/>
                  <a:pt x="5258" y="21493"/>
                </a:cubicBezTo>
                <a:cubicBezTo>
                  <a:pt x="21523" y="21493"/>
                  <a:pt x="21523" y="21493"/>
                  <a:pt x="21523" y="21493"/>
                </a:cubicBezTo>
                <a:cubicBezTo>
                  <a:pt x="19045" y="16962"/>
                  <a:pt x="19045" y="16962"/>
                  <a:pt x="19045" y="16962"/>
                </a:cubicBezTo>
                <a:cubicBezTo>
                  <a:pt x="18905" y="16697"/>
                  <a:pt x="18905" y="16244"/>
                  <a:pt x="19045" y="15980"/>
                </a:cubicBezTo>
                <a:cubicBezTo>
                  <a:pt x="21543" y="11071"/>
                  <a:pt x="21543" y="11071"/>
                  <a:pt x="21543" y="11071"/>
                </a:cubicBezTo>
                <a:cubicBezTo>
                  <a:pt x="8275" y="11071"/>
                  <a:pt x="8275" y="11071"/>
                  <a:pt x="8275" y="11071"/>
                </a:cubicBezTo>
                <a:cubicBezTo>
                  <a:pt x="8075" y="11071"/>
                  <a:pt x="7896" y="10806"/>
                  <a:pt x="7836" y="10466"/>
                </a:cubicBezTo>
                <a:cubicBezTo>
                  <a:pt x="7276" y="7181"/>
                  <a:pt x="7276" y="7181"/>
                  <a:pt x="7276" y="7181"/>
                </a:cubicBezTo>
                <a:cubicBezTo>
                  <a:pt x="9055" y="6010"/>
                  <a:pt x="9055" y="6010"/>
                  <a:pt x="9055" y="6010"/>
                </a:cubicBezTo>
                <a:cubicBezTo>
                  <a:pt x="9194" y="5935"/>
                  <a:pt x="9214" y="5520"/>
                  <a:pt x="9075" y="5369"/>
                </a:cubicBezTo>
                <a:cubicBezTo>
                  <a:pt x="6557" y="3065"/>
                  <a:pt x="6557" y="3065"/>
                  <a:pt x="6557" y="3065"/>
                </a:cubicBezTo>
                <a:cubicBezTo>
                  <a:pt x="3320" y="82"/>
                  <a:pt x="3320" y="82"/>
                  <a:pt x="3320" y="82"/>
                </a:cubicBezTo>
                <a:cubicBezTo>
                  <a:pt x="3140" y="-107"/>
                  <a:pt x="2900" y="44"/>
                  <a:pt x="2820" y="384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70" name="Freeform 8"/>
          <p:cNvSpPr/>
          <p:nvPr/>
        </p:nvSpPr>
        <p:spPr>
          <a:xfrm>
            <a:off x="6258949" y="3458926"/>
            <a:ext cx="1511275" cy="188495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54" h="21534" fill="norm" stroke="1" extrusionOk="0">
                <a:moveTo>
                  <a:pt x="137" y="16833"/>
                </a:moveTo>
                <a:cubicBezTo>
                  <a:pt x="3371" y="19342"/>
                  <a:pt x="3371" y="19342"/>
                  <a:pt x="3371" y="19342"/>
                </a:cubicBezTo>
                <a:cubicBezTo>
                  <a:pt x="6163" y="21475"/>
                  <a:pt x="6163" y="21475"/>
                  <a:pt x="6163" y="21475"/>
                </a:cubicBezTo>
                <a:cubicBezTo>
                  <a:pt x="6319" y="21600"/>
                  <a:pt x="6580" y="21516"/>
                  <a:pt x="6554" y="21328"/>
                </a:cubicBezTo>
                <a:cubicBezTo>
                  <a:pt x="6528" y="19342"/>
                  <a:pt x="6528" y="19342"/>
                  <a:pt x="6528" y="19342"/>
                </a:cubicBezTo>
                <a:cubicBezTo>
                  <a:pt x="12684" y="19342"/>
                  <a:pt x="12684" y="19342"/>
                  <a:pt x="12684" y="19342"/>
                </a:cubicBezTo>
                <a:cubicBezTo>
                  <a:pt x="13728" y="19342"/>
                  <a:pt x="14667" y="18798"/>
                  <a:pt x="14980" y="18003"/>
                </a:cubicBezTo>
                <a:cubicBezTo>
                  <a:pt x="21554" y="1819"/>
                  <a:pt x="21554" y="1819"/>
                  <a:pt x="21554" y="1819"/>
                </a:cubicBezTo>
                <a:cubicBezTo>
                  <a:pt x="17563" y="3513"/>
                  <a:pt x="17563" y="3513"/>
                  <a:pt x="17563" y="3513"/>
                </a:cubicBezTo>
                <a:cubicBezTo>
                  <a:pt x="17328" y="3597"/>
                  <a:pt x="17041" y="3534"/>
                  <a:pt x="16911" y="3346"/>
                </a:cubicBezTo>
                <a:cubicBezTo>
                  <a:pt x="14693" y="0"/>
                  <a:pt x="14693" y="0"/>
                  <a:pt x="14693" y="0"/>
                </a:cubicBezTo>
                <a:cubicBezTo>
                  <a:pt x="9345" y="13236"/>
                  <a:pt x="9345" y="13236"/>
                  <a:pt x="9345" y="13236"/>
                </a:cubicBezTo>
                <a:cubicBezTo>
                  <a:pt x="9267" y="13424"/>
                  <a:pt x="9032" y="13571"/>
                  <a:pt x="8771" y="13571"/>
                </a:cubicBezTo>
                <a:cubicBezTo>
                  <a:pt x="6397" y="13571"/>
                  <a:pt x="6397" y="13571"/>
                  <a:pt x="6397" y="13571"/>
                </a:cubicBezTo>
                <a:cubicBezTo>
                  <a:pt x="6345" y="11584"/>
                  <a:pt x="6345" y="11584"/>
                  <a:pt x="6345" y="11584"/>
                </a:cubicBezTo>
                <a:cubicBezTo>
                  <a:pt x="6345" y="11417"/>
                  <a:pt x="6084" y="11333"/>
                  <a:pt x="5928" y="11459"/>
                </a:cubicBezTo>
                <a:cubicBezTo>
                  <a:pt x="3397" y="13571"/>
                  <a:pt x="3397" y="13571"/>
                  <a:pt x="3397" y="13571"/>
                </a:cubicBezTo>
                <a:cubicBezTo>
                  <a:pt x="137" y="16289"/>
                  <a:pt x="137" y="16289"/>
                  <a:pt x="137" y="16289"/>
                </a:cubicBezTo>
                <a:cubicBezTo>
                  <a:pt x="-46" y="16435"/>
                  <a:pt x="-46" y="16686"/>
                  <a:pt x="137" y="16833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71" name="Freeform 9"/>
          <p:cNvSpPr/>
          <p:nvPr/>
        </p:nvSpPr>
        <p:spPr>
          <a:xfrm>
            <a:off x="6408148" y="1931751"/>
            <a:ext cx="1608660" cy="183736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43" h="21551" fill="norm" stroke="1" extrusionOk="0">
                <a:moveTo>
                  <a:pt x="14498" y="21514"/>
                </a:moveTo>
                <a:cubicBezTo>
                  <a:pt x="18245" y="19775"/>
                  <a:pt x="18245" y="19775"/>
                  <a:pt x="18245" y="19775"/>
                </a:cubicBezTo>
                <a:cubicBezTo>
                  <a:pt x="21429" y="18272"/>
                  <a:pt x="21429" y="18272"/>
                  <a:pt x="21429" y="18272"/>
                </a:cubicBezTo>
                <a:cubicBezTo>
                  <a:pt x="21600" y="18186"/>
                  <a:pt x="21576" y="17971"/>
                  <a:pt x="21380" y="17907"/>
                </a:cubicBezTo>
                <a:cubicBezTo>
                  <a:pt x="19151" y="17306"/>
                  <a:pt x="19151" y="17306"/>
                  <a:pt x="19151" y="17306"/>
                </a:cubicBezTo>
                <a:cubicBezTo>
                  <a:pt x="20939" y="12475"/>
                  <a:pt x="20939" y="12475"/>
                  <a:pt x="20939" y="12475"/>
                </a:cubicBezTo>
                <a:cubicBezTo>
                  <a:pt x="21233" y="11659"/>
                  <a:pt x="20914" y="10779"/>
                  <a:pt x="20131" y="10263"/>
                </a:cubicBezTo>
                <a:cubicBezTo>
                  <a:pt x="3992" y="0"/>
                  <a:pt x="3992" y="0"/>
                  <a:pt x="3992" y="0"/>
                </a:cubicBezTo>
                <a:cubicBezTo>
                  <a:pt x="4727" y="3650"/>
                  <a:pt x="4727" y="3650"/>
                  <a:pt x="4727" y="3650"/>
                </a:cubicBezTo>
                <a:cubicBezTo>
                  <a:pt x="4751" y="3865"/>
                  <a:pt x="4604" y="4058"/>
                  <a:pt x="4359" y="4101"/>
                </a:cubicBezTo>
                <a:cubicBezTo>
                  <a:pt x="0" y="4767"/>
                  <a:pt x="0" y="4767"/>
                  <a:pt x="0" y="4767"/>
                </a:cubicBezTo>
                <a:cubicBezTo>
                  <a:pt x="13176" y="13162"/>
                  <a:pt x="13176" y="13162"/>
                  <a:pt x="13176" y="13162"/>
                </a:cubicBezTo>
                <a:cubicBezTo>
                  <a:pt x="13371" y="13291"/>
                  <a:pt x="13445" y="13505"/>
                  <a:pt x="13371" y="13720"/>
                </a:cubicBezTo>
                <a:cubicBezTo>
                  <a:pt x="12686" y="15588"/>
                  <a:pt x="12686" y="15588"/>
                  <a:pt x="12686" y="15588"/>
                </a:cubicBezTo>
                <a:cubicBezTo>
                  <a:pt x="10482" y="14987"/>
                  <a:pt x="10482" y="14987"/>
                  <a:pt x="10482" y="14987"/>
                </a:cubicBezTo>
                <a:cubicBezTo>
                  <a:pt x="10286" y="14944"/>
                  <a:pt x="10114" y="15116"/>
                  <a:pt x="10212" y="15266"/>
                </a:cubicBezTo>
                <a:cubicBezTo>
                  <a:pt x="11804" y="17907"/>
                  <a:pt x="11804" y="17907"/>
                  <a:pt x="11804" y="17907"/>
                </a:cubicBezTo>
                <a:cubicBezTo>
                  <a:pt x="13886" y="21342"/>
                  <a:pt x="13886" y="21342"/>
                  <a:pt x="13886" y="21342"/>
                </a:cubicBezTo>
                <a:cubicBezTo>
                  <a:pt x="14008" y="21536"/>
                  <a:pt x="14278" y="21600"/>
                  <a:pt x="14498" y="21514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72" name="TextBox 28"/>
          <p:cNvSpPr txBox="1"/>
          <p:nvPr/>
        </p:nvSpPr>
        <p:spPr>
          <a:xfrm rot="2092443">
            <a:off x="6837726" y="2462208"/>
            <a:ext cx="774905" cy="2971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sz="1600"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02</a:t>
            </a:r>
          </a:p>
        </p:txBody>
      </p:sp>
      <p:sp>
        <p:nvSpPr>
          <p:cNvPr id="73" name="TextBox 29"/>
          <p:cNvSpPr txBox="1"/>
          <p:nvPr/>
        </p:nvSpPr>
        <p:spPr>
          <a:xfrm rot="17301951">
            <a:off x="6869585" y="4177623"/>
            <a:ext cx="781813" cy="2971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sz="1600"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03</a:t>
            </a:r>
          </a:p>
        </p:txBody>
      </p:sp>
      <p:sp>
        <p:nvSpPr>
          <p:cNvPr id="74" name="TextBox 32"/>
          <p:cNvSpPr txBox="1"/>
          <p:nvPr/>
        </p:nvSpPr>
        <p:spPr>
          <a:xfrm>
            <a:off x="5255207" y="4740907"/>
            <a:ext cx="796444" cy="2971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sz="1600"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04</a:t>
            </a:r>
          </a:p>
        </p:txBody>
      </p:sp>
      <p:sp>
        <p:nvSpPr>
          <p:cNvPr id="75" name="TextBox 33"/>
          <p:cNvSpPr txBox="1"/>
          <p:nvPr/>
        </p:nvSpPr>
        <p:spPr>
          <a:xfrm rot="4300844">
            <a:off x="4254048" y="3375772"/>
            <a:ext cx="790957" cy="29717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sz="1600">
                <a:solidFill>
                  <a:srgbClr val="EEF1F9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05</a:t>
            </a:r>
          </a:p>
        </p:txBody>
      </p:sp>
      <p:sp>
        <p:nvSpPr>
          <p:cNvPr id="76" name="Step 01…"/>
          <p:cNvSpPr txBox="1"/>
          <p:nvPr/>
        </p:nvSpPr>
        <p:spPr>
          <a:xfrm>
            <a:off x="1691355" y="1270913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77" name="Step 05…"/>
          <p:cNvSpPr txBox="1"/>
          <p:nvPr/>
        </p:nvSpPr>
        <p:spPr>
          <a:xfrm>
            <a:off x="1272255" y="2998216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05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78" name="Step 04…"/>
          <p:cNvSpPr txBox="1"/>
          <p:nvPr/>
        </p:nvSpPr>
        <p:spPr>
          <a:xfrm>
            <a:off x="1691355" y="4722005"/>
            <a:ext cx="2305102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04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79" name="Step 02…"/>
          <p:cNvSpPr txBox="1"/>
          <p:nvPr/>
        </p:nvSpPr>
        <p:spPr>
          <a:xfrm>
            <a:off x="8616796" y="2136322"/>
            <a:ext cx="2305102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02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80" name="Step 03…"/>
          <p:cNvSpPr txBox="1"/>
          <p:nvPr/>
        </p:nvSpPr>
        <p:spPr>
          <a:xfrm>
            <a:off x="8616796" y="3860110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03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0" name="Slide Number Placeholder 4"/>
          <p:cNvSpPr txBox="1"/>
          <p:nvPr>
            <p:ph type="sldNum" sz="quarter" idx="2"/>
          </p:nvPr>
        </p:nvSpPr>
        <p:spPr>
          <a:xfrm>
            <a:off x="10749558" y="6121400"/>
            <a:ext cx="172340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321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grpSp>
        <p:nvGrpSpPr>
          <p:cNvPr id="1330" name="Graphic 2"/>
          <p:cNvGrpSpPr/>
          <p:nvPr/>
        </p:nvGrpSpPr>
        <p:grpSpPr>
          <a:xfrm>
            <a:off x="4425587" y="5564794"/>
            <a:ext cx="3550006" cy="1293266"/>
            <a:chOff x="0" y="0"/>
            <a:chExt cx="3550005" cy="1293265"/>
          </a:xfrm>
        </p:grpSpPr>
        <p:sp>
          <p:nvSpPr>
            <p:cNvPr id="1322" name="Graphic 2"/>
            <p:cNvSpPr/>
            <p:nvPr/>
          </p:nvSpPr>
          <p:spPr>
            <a:xfrm>
              <a:off x="1607891" y="262966"/>
              <a:ext cx="1942114" cy="10303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79" h="21542" fill="norm" stroke="1" extrusionOk="0">
                  <a:moveTo>
                    <a:pt x="17418" y="11071"/>
                  </a:moveTo>
                  <a:cubicBezTo>
                    <a:pt x="16129" y="12148"/>
                    <a:pt x="14749" y="11832"/>
                    <a:pt x="12995" y="13095"/>
                  </a:cubicBezTo>
                  <a:cubicBezTo>
                    <a:pt x="11241" y="14357"/>
                    <a:pt x="8242" y="15815"/>
                    <a:pt x="6622" y="18288"/>
                  </a:cubicBezTo>
                  <a:cubicBezTo>
                    <a:pt x="6228" y="18890"/>
                    <a:pt x="5725" y="20167"/>
                    <a:pt x="5176" y="21542"/>
                  </a:cubicBezTo>
                  <a:lnTo>
                    <a:pt x="0" y="21542"/>
                  </a:lnTo>
                  <a:cubicBezTo>
                    <a:pt x="1056" y="19043"/>
                    <a:pt x="1917" y="16809"/>
                    <a:pt x="2084" y="16272"/>
                  </a:cubicBezTo>
                  <a:cubicBezTo>
                    <a:pt x="2173" y="15987"/>
                    <a:pt x="2284" y="15566"/>
                    <a:pt x="2418" y="15016"/>
                  </a:cubicBezTo>
                  <a:cubicBezTo>
                    <a:pt x="3016" y="12567"/>
                    <a:pt x="4103" y="8025"/>
                    <a:pt x="6013" y="6034"/>
                  </a:cubicBezTo>
                  <a:cubicBezTo>
                    <a:pt x="8353" y="3597"/>
                    <a:pt x="8229" y="3641"/>
                    <a:pt x="9082" y="1822"/>
                  </a:cubicBezTo>
                  <a:cubicBezTo>
                    <a:pt x="9764" y="366"/>
                    <a:pt x="10178" y="-58"/>
                    <a:pt x="10607" y="6"/>
                  </a:cubicBezTo>
                  <a:cubicBezTo>
                    <a:pt x="10834" y="39"/>
                    <a:pt x="11037" y="276"/>
                    <a:pt x="11145" y="659"/>
                  </a:cubicBezTo>
                  <a:cubicBezTo>
                    <a:pt x="11318" y="1263"/>
                    <a:pt x="11453" y="2394"/>
                    <a:pt x="10891" y="4047"/>
                  </a:cubicBezTo>
                  <a:cubicBezTo>
                    <a:pt x="10007" y="6644"/>
                    <a:pt x="9060" y="6923"/>
                    <a:pt x="9039" y="8146"/>
                  </a:cubicBezTo>
                  <a:cubicBezTo>
                    <a:pt x="9016" y="9371"/>
                    <a:pt x="12489" y="8935"/>
                    <a:pt x="14010" y="8495"/>
                  </a:cubicBezTo>
                  <a:cubicBezTo>
                    <a:pt x="15532" y="8056"/>
                    <a:pt x="17652" y="7184"/>
                    <a:pt x="18702" y="6629"/>
                  </a:cubicBezTo>
                  <a:cubicBezTo>
                    <a:pt x="19753" y="6076"/>
                    <a:pt x="20899" y="6407"/>
                    <a:pt x="21250" y="7514"/>
                  </a:cubicBezTo>
                  <a:cubicBezTo>
                    <a:pt x="21600" y="8615"/>
                    <a:pt x="18707" y="9991"/>
                    <a:pt x="17418" y="11071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23" name="Graphic 2"/>
            <p:cNvSpPr/>
            <p:nvPr/>
          </p:nvSpPr>
          <p:spPr>
            <a:xfrm>
              <a:off x="2482795" y="75382"/>
              <a:ext cx="880296" cy="5896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36" h="20192" fill="norm" stroke="1" extrusionOk="0">
                  <a:moveTo>
                    <a:pt x="9211" y="19388"/>
                  </a:moveTo>
                  <a:cubicBezTo>
                    <a:pt x="9211" y="19388"/>
                    <a:pt x="12369" y="18664"/>
                    <a:pt x="12740" y="18277"/>
                  </a:cubicBezTo>
                  <a:cubicBezTo>
                    <a:pt x="13111" y="17890"/>
                    <a:pt x="15709" y="13392"/>
                    <a:pt x="17621" y="8893"/>
                  </a:cubicBezTo>
                  <a:cubicBezTo>
                    <a:pt x="19533" y="4395"/>
                    <a:pt x="21600" y="2780"/>
                    <a:pt x="20733" y="778"/>
                  </a:cubicBezTo>
                  <a:cubicBezTo>
                    <a:pt x="20041" y="-818"/>
                    <a:pt x="17053" y="-3"/>
                    <a:pt x="15472" y="3633"/>
                  </a:cubicBezTo>
                  <a:cubicBezTo>
                    <a:pt x="13893" y="7270"/>
                    <a:pt x="11706" y="11052"/>
                    <a:pt x="11706" y="11052"/>
                  </a:cubicBezTo>
                  <a:cubicBezTo>
                    <a:pt x="11706" y="11052"/>
                    <a:pt x="7722" y="15995"/>
                    <a:pt x="7083" y="16836"/>
                  </a:cubicBezTo>
                  <a:cubicBezTo>
                    <a:pt x="6445" y="17677"/>
                    <a:pt x="3257" y="16318"/>
                    <a:pt x="0" y="19939"/>
                  </a:cubicBezTo>
                  <a:cubicBezTo>
                    <a:pt x="0" y="19939"/>
                    <a:pt x="3912" y="20782"/>
                    <a:pt x="9211" y="19388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24" name="Graphic 2"/>
            <p:cNvSpPr/>
            <p:nvPr/>
          </p:nvSpPr>
          <p:spPr>
            <a:xfrm>
              <a:off x="2622995" y="-1"/>
              <a:ext cx="538853" cy="5678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88" h="20941" fill="norm" stroke="1" extrusionOk="0">
                  <a:moveTo>
                    <a:pt x="3133" y="19833"/>
                  </a:moveTo>
                  <a:cubicBezTo>
                    <a:pt x="3133" y="19833"/>
                    <a:pt x="4580" y="16624"/>
                    <a:pt x="8151" y="12544"/>
                  </a:cubicBezTo>
                  <a:cubicBezTo>
                    <a:pt x="11722" y="8463"/>
                    <a:pt x="13247" y="5291"/>
                    <a:pt x="14195" y="3400"/>
                  </a:cubicBezTo>
                  <a:cubicBezTo>
                    <a:pt x="15144" y="1511"/>
                    <a:pt x="16193" y="184"/>
                    <a:pt x="18028" y="19"/>
                  </a:cubicBezTo>
                  <a:cubicBezTo>
                    <a:pt x="21105" y="-259"/>
                    <a:pt x="19369" y="2593"/>
                    <a:pt x="18618" y="4121"/>
                  </a:cubicBezTo>
                  <a:cubicBezTo>
                    <a:pt x="17865" y="5649"/>
                    <a:pt x="16961" y="7943"/>
                    <a:pt x="16961" y="7943"/>
                  </a:cubicBezTo>
                  <a:lnTo>
                    <a:pt x="12477" y="13767"/>
                  </a:lnTo>
                  <a:lnTo>
                    <a:pt x="5455" y="20274"/>
                  </a:lnTo>
                  <a:cubicBezTo>
                    <a:pt x="5455" y="20274"/>
                    <a:pt x="984" y="20336"/>
                    <a:pt x="245" y="20838"/>
                  </a:cubicBezTo>
                  <a:cubicBezTo>
                    <a:pt x="-495" y="21341"/>
                    <a:pt x="438" y="19833"/>
                    <a:pt x="3133" y="19833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25" name="Graphic 2"/>
            <p:cNvSpPr/>
            <p:nvPr/>
          </p:nvSpPr>
          <p:spPr>
            <a:xfrm>
              <a:off x="2653138" y="177069"/>
              <a:ext cx="238768" cy="3467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7755" h="19524" fill="norm" stroke="1" extrusionOk="0">
                  <a:moveTo>
                    <a:pt x="0" y="19396"/>
                  </a:moveTo>
                  <a:cubicBezTo>
                    <a:pt x="147" y="19151"/>
                    <a:pt x="4627" y="12521"/>
                    <a:pt x="6951" y="8201"/>
                  </a:cubicBezTo>
                  <a:cubicBezTo>
                    <a:pt x="9271" y="3880"/>
                    <a:pt x="8871" y="1844"/>
                    <a:pt x="12604" y="693"/>
                  </a:cubicBezTo>
                  <a:cubicBezTo>
                    <a:pt x="21600" y="-2076"/>
                    <a:pt x="16178" y="4277"/>
                    <a:pt x="15702" y="5297"/>
                  </a:cubicBezTo>
                  <a:cubicBezTo>
                    <a:pt x="15702" y="5297"/>
                    <a:pt x="8191" y="12555"/>
                    <a:pt x="7284" y="13726"/>
                  </a:cubicBezTo>
                  <a:cubicBezTo>
                    <a:pt x="6004" y="15378"/>
                    <a:pt x="2391" y="19524"/>
                    <a:pt x="2391" y="19524"/>
                  </a:cubicBezTo>
                  <a:lnTo>
                    <a:pt x="0" y="19396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26" name="Graphic 2"/>
            <p:cNvSpPr/>
            <p:nvPr/>
          </p:nvSpPr>
          <p:spPr>
            <a:xfrm>
              <a:off x="-1" y="262909"/>
              <a:ext cx="1942064" cy="10302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79" h="21542" fill="norm" stroke="1" extrusionOk="0">
                  <a:moveTo>
                    <a:pt x="21279" y="21542"/>
                  </a:moveTo>
                  <a:lnTo>
                    <a:pt x="16103" y="21542"/>
                  </a:lnTo>
                  <a:cubicBezTo>
                    <a:pt x="15553" y="20167"/>
                    <a:pt x="15051" y="18890"/>
                    <a:pt x="14657" y="18288"/>
                  </a:cubicBezTo>
                  <a:cubicBezTo>
                    <a:pt x="13037" y="15815"/>
                    <a:pt x="10038" y="14334"/>
                    <a:pt x="8284" y="13073"/>
                  </a:cubicBezTo>
                  <a:cubicBezTo>
                    <a:pt x="6530" y="11809"/>
                    <a:pt x="5150" y="12138"/>
                    <a:pt x="3861" y="11059"/>
                  </a:cubicBezTo>
                  <a:cubicBezTo>
                    <a:pt x="2572" y="9980"/>
                    <a:pt x="-321" y="8609"/>
                    <a:pt x="29" y="7504"/>
                  </a:cubicBezTo>
                  <a:cubicBezTo>
                    <a:pt x="380" y="6397"/>
                    <a:pt x="1527" y="6068"/>
                    <a:pt x="2578" y="6622"/>
                  </a:cubicBezTo>
                  <a:cubicBezTo>
                    <a:pt x="3627" y="7177"/>
                    <a:pt x="5748" y="8050"/>
                    <a:pt x="7270" y="8490"/>
                  </a:cubicBezTo>
                  <a:cubicBezTo>
                    <a:pt x="8791" y="8930"/>
                    <a:pt x="12263" y="9366"/>
                    <a:pt x="12240" y="8143"/>
                  </a:cubicBezTo>
                  <a:cubicBezTo>
                    <a:pt x="12219" y="6919"/>
                    <a:pt x="11272" y="6642"/>
                    <a:pt x="10388" y="4045"/>
                  </a:cubicBezTo>
                  <a:cubicBezTo>
                    <a:pt x="9826" y="2393"/>
                    <a:pt x="9961" y="1262"/>
                    <a:pt x="10134" y="658"/>
                  </a:cubicBezTo>
                  <a:cubicBezTo>
                    <a:pt x="10242" y="274"/>
                    <a:pt x="10445" y="39"/>
                    <a:pt x="10673" y="6"/>
                  </a:cubicBezTo>
                  <a:cubicBezTo>
                    <a:pt x="11102" y="-58"/>
                    <a:pt x="11515" y="369"/>
                    <a:pt x="12198" y="1825"/>
                  </a:cubicBezTo>
                  <a:cubicBezTo>
                    <a:pt x="13051" y="3646"/>
                    <a:pt x="12927" y="3607"/>
                    <a:pt x="15266" y="6044"/>
                  </a:cubicBezTo>
                  <a:cubicBezTo>
                    <a:pt x="17176" y="8035"/>
                    <a:pt x="18264" y="12588"/>
                    <a:pt x="18862" y="15037"/>
                  </a:cubicBezTo>
                  <a:cubicBezTo>
                    <a:pt x="18996" y="15587"/>
                    <a:pt x="19106" y="15986"/>
                    <a:pt x="19195" y="16271"/>
                  </a:cubicBezTo>
                  <a:cubicBezTo>
                    <a:pt x="19362" y="16809"/>
                    <a:pt x="20224" y="19043"/>
                    <a:pt x="21279" y="21542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27" name="Graphic 2"/>
            <p:cNvSpPr/>
            <p:nvPr/>
          </p:nvSpPr>
          <p:spPr>
            <a:xfrm>
              <a:off x="186863" y="75382"/>
              <a:ext cx="880295" cy="5896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36" h="20192" fill="norm" stroke="1" extrusionOk="0">
                  <a:moveTo>
                    <a:pt x="11725" y="19388"/>
                  </a:moveTo>
                  <a:cubicBezTo>
                    <a:pt x="11725" y="19388"/>
                    <a:pt x="8567" y="18664"/>
                    <a:pt x="8196" y="18277"/>
                  </a:cubicBezTo>
                  <a:cubicBezTo>
                    <a:pt x="7825" y="17890"/>
                    <a:pt x="5227" y="13392"/>
                    <a:pt x="3315" y="8893"/>
                  </a:cubicBezTo>
                  <a:cubicBezTo>
                    <a:pt x="1403" y="4395"/>
                    <a:pt x="-664" y="2780"/>
                    <a:pt x="203" y="778"/>
                  </a:cubicBezTo>
                  <a:cubicBezTo>
                    <a:pt x="895" y="-818"/>
                    <a:pt x="3883" y="-3"/>
                    <a:pt x="5464" y="3633"/>
                  </a:cubicBezTo>
                  <a:cubicBezTo>
                    <a:pt x="7045" y="7270"/>
                    <a:pt x="9230" y="11052"/>
                    <a:pt x="9230" y="11052"/>
                  </a:cubicBezTo>
                  <a:cubicBezTo>
                    <a:pt x="9230" y="11052"/>
                    <a:pt x="13214" y="15995"/>
                    <a:pt x="13853" y="16836"/>
                  </a:cubicBezTo>
                  <a:cubicBezTo>
                    <a:pt x="14491" y="17677"/>
                    <a:pt x="17679" y="16318"/>
                    <a:pt x="20936" y="19939"/>
                  </a:cubicBezTo>
                  <a:cubicBezTo>
                    <a:pt x="20936" y="19939"/>
                    <a:pt x="17025" y="20782"/>
                    <a:pt x="11725" y="19388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28" name="Graphic 2"/>
            <p:cNvSpPr/>
            <p:nvPr/>
          </p:nvSpPr>
          <p:spPr>
            <a:xfrm>
              <a:off x="388166" y="-1"/>
              <a:ext cx="538871" cy="56781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87" h="20941" fill="norm" stroke="1" extrusionOk="0">
                  <a:moveTo>
                    <a:pt x="16654" y="19833"/>
                  </a:moveTo>
                  <a:cubicBezTo>
                    <a:pt x="16654" y="19833"/>
                    <a:pt x="15208" y="16624"/>
                    <a:pt x="11637" y="12544"/>
                  </a:cubicBezTo>
                  <a:cubicBezTo>
                    <a:pt x="8066" y="8463"/>
                    <a:pt x="6541" y="5291"/>
                    <a:pt x="5593" y="3400"/>
                  </a:cubicBezTo>
                  <a:cubicBezTo>
                    <a:pt x="4645" y="1511"/>
                    <a:pt x="3596" y="184"/>
                    <a:pt x="1761" y="19"/>
                  </a:cubicBezTo>
                  <a:cubicBezTo>
                    <a:pt x="-1316" y="-259"/>
                    <a:pt x="420" y="2593"/>
                    <a:pt x="1171" y="4121"/>
                  </a:cubicBezTo>
                  <a:cubicBezTo>
                    <a:pt x="1923" y="5649"/>
                    <a:pt x="2828" y="7943"/>
                    <a:pt x="2828" y="7943"/>
                  </a:cubicBezTo>
                  <a:lnTo>
                    <a:pt x="7311" y="13767"/>
                  </a:lnTo>
                  <a:lnTo>
                    <a:pt x="14332" y="20274"/>
                  </a:lnTo>
                  <a:cubicBezTo>
                    <a:pt x="14332" y="20274"/>
                    <a:pt x="18803" y="20336"/>
                    <a:pt x="19542" y="20838"/>
                  </a:cubicBezTo>
                  <a:cubicBezTo>
                    <a:pt x="20284" y="21341"/>
                    <a:pt x="19347" y="19833"/>
                    <a:pt x="16654" y="19833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29" name="Graphic 2"/>
            <p:cNvSpPr/>
            <p:nvPr/>
          </p:nvSpPr>
          <p:spPr>
            <a:xfrm>
              <a:off x="658047" y="177069"/>
              <a:ext cx="238769" cy="34678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7755" h="19524" fill="norm" stroke="1" extrusionOk="0">
                  <a:moveTo>
                    <a:pt x="17755" y="19396"/>
                  </a:moveTo>
                  <a:cubicBezTo>
                    <a:pt x="17608" y="19151"/>
                    <a:pt x="13128" y="12521"/>
                    <a:pt x="10804" y="8201"/>
                  </a:cubicBezTo>
                  <a:cubicBezTo>
                    <a:pt x="8484" y="3880"/>
                    <a:pt x="8884" y="1844"/>
                    <a:pt x="5151" y="693"/>
                  </a:cubicBezTo>
                  <a:cubicBezTo>
                    <a:pt x="-3845" y="-2076"/>
                    <a:pt x="1577" y="4277"/>
                    <a:pt x="2053" y="5297"/>
                  </a:cubicBezTo>
                  <a:cubicBezTo>
                    <a:pt x="2053" y="5297"/>
                    <a:pt x="9564" y="12555"/>
                    <a:pt x="10471" y="13726"/>
                  </a:cubicBezTo>
                  <a:cubicBezTo>
                    <a:pt x="11751" y="15378"/>
                    <a:pt x="15364" y="19524"/>
                    <a:pt x="15364" y="19524"/>
                  </a:cubicBezTo>
                  <a:lnTo>
                    <a:pt x="17755" y="19396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331" name="Graphic 2"/>
          <p:cNvSpPr/>
          <p:nvPr/>
        </p:nvSpPr>
        <p:spPr>
          <a:xfrm>
            <a:off x="4742072" y="3988255"/>
            <a:ext cx="1477332" cy="163795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3868" h="18705" fill="norm" stroke="1" extrusionOk="0">
                <a:moveTo>
                  <a:pt x="791" y="97"/>
                </a:moveTo>
                <a:cubicBezTo>
                  <a:pt x="-3836" y="20032"/>
                  <a:pt x="13353" y="18686"/>
                  <a:pt x="13353" y="18686"/>
                </a:cubicBezTo>
                <a:cubicBezTo>
                  <a:pt x="13353" y="18686"/>
                  <a:pt x="17764" y="-1568"/>
                  <a:pt x="791" y="97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332" name="Graphic 2"/>
          <p:cNvSpPr/>
          <p:nvPr/>
        </p:nvSpPr>
        <p:spPr>
          <a:xfrm>
            <a:off x="6308602" y="4122581"/>
            <a:ext cx="1350474" cy="149588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3883" h="18674" fill="norm" stroke="1" extrusionOk="0">
                <a:moveTo>
                  <a:pt x="13097" y="100"/>
                </a:moveTo>
                <a:cubicBezTo>
                  <a:pt x="-3887" y="-1583"/>
                  <a:pt x="513" y="18655"/>
                  <a:pt x="513" y="18655"/>
                </a:cubicBezTo>
                <a:cubicBezTo>
                  <a:pt x="513" y="18655"/>
                  <a:pt x="17713" y="20017"/>
                  <a:pt x="13097" y="10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333" name="Graphic 2"/>
          <p:cNvSpPr/>
          <p:nvPr/>
        </p:nvSpPr>
        <p:spPr>
          <a:xfrm>
            <a:off x="5310947" y="2965100"/>
            <a:ext cx="951630" cy="12846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1600" h="21600" fill="norm" stroke="1" extrusionOk="0">
                <a:moveTo>
                  <a:pt x="1661" y="0"/>
                </a:moveTo>
                <a:cubicBezTo>
                  <a:pt x="-4931" y="18761"/>
                  <a:pt x="10225" y="21600"/>
                  <a:pt x="10225" y="21600"/>
                </a:cubicBezTo>
                <a:cubicBezTo>
                  <a:pt x="10225" y="21600"/>
                  <a:pt x="16669" y="2467"/>
                  <a:pt x="1661" y="0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334" name="Graphic 2"/>
          <p:cNvSpPr/>
          <p:nvPr/>
        </p:nvSpPr>
        <p:spPr>
          <a:xfrm>
            <a:off x="5956029" y="2076450"/>
            <a:ext cx="715837" cy="116759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9601" h="21600" fill="norm" stroke="1" extrusionOk="0">
                <a:moveTo>
                  <a:pt x="4885" y="0"/>
                </a:moveTo>
                <a:cubicBezTo>
                  <a:pt x="-6002" y="10446"/>
                  <a:pt x="4708" y="21600"/>
                  <a:pt x="4708" y="21600"/>
                </a:cubicBezTo>
                <a:cubicBezTo>
                  <a:pt x="4708" y="21600"/>
                  <a:pt x="15598" y="10783"/>
                  <a:pt x="4885" y="0"/>
                </a:cubicBezTo>
                <a:close/>
              </a:path>
            </a:pathLst>
          </a:custGeom>
          <a:solidFill>
            <a:schemeClr val="accent6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335" name="Graphic 2"/>
          <p:cNvSpPr/>
          <p:nvPr/>
        </p:nvSpPr>
        <p:spPr>
          <a:xfrm>
            <a:off x="6334557" y="2965100"/>
            <a:ext cx="951609" cy="128462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1601" h="21600" fill="norm" stroke="1" extrusionOk="0">
                <a:moveTo>
                  <a:pt x="9939" y="0"/>
                </a:moveTo>
                <a:cubicBezTo>
                  <a:pt x="16531" y="18761"/>
                  <a:pt x="1375" y="21600"/>
                  <a:pt x="1375" y="21600"/>
                </a:cubicBezTo>
                <a:cubicBezTo>
                  <a:pt x="1375" y="21600"/>
                  <a:pt x="-5069" y="2467"/>
                  <a:pt x="9939" y="0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336" name="Graphic 2"/>
          <p:cNvSpPr/>
          <p:nvPr/>
        </p:nvSpPr>
        <p:spPr>
          <a:xfrm>
            <a:off x="6625376" y="3421260"/>
            <a:ext cx="373859" cy="37391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562" y="9685"/>
                </a:moveTo>
                <a:cubicBezTo>
                  <a:pt x="21272" y="8501"/>
                  <a:pt x="20768" y="7403"/>
                  <a:pt x="20056" y="6425"/>
                </a:cubicBezTo>
                <a:cubicBezTo>
                  <a:pt x="19342" y="5441"/>
                  <a:pt x="18485" y="4620"/>
                  <a:pt x="17515" y="3984"/>
                </a:cubicBezTo>
                <a:cubicBezTo>
                  <a:pt x="16555" y="3356"/>
                  <a:pt x="15484" y="2862"/>
                  <a:pt x="14334" y="2520"/>
                </a:cubicBezTo>
                <a:cubicBezTo>
                  <a:pt x="13388" y="2237"/>
                  <a:pt x="12414" y="2072"/>
                  <a:pt x="11434" y="2023"/>
                </a:cubicBezTo>
                <a:lnTo>
                  <a:pt x="11434" y="632"/>
                </a:lnTo>
                <a:cubicBezTo>
                  <a:pt x="11434" y="283"/>
                  <a:pt x="11150" y="0"/>
                  <a:pt x="10802" y="0"/>
                </a:cubicBezTo>
                <a:cubicBezTo>
                  <a:pt x="10453" y="0"/>
                  <a:pt x="10170" y="283"/>
                  <a:pt x="10170" y="632"/>
                </a:cubicBezTo>
                <a:lnTo>
                  <a:pt x="10170" y="2023"/>
                </a:lnTo>
                <a:cubicBezTo>
                  <a:pt x="8775" y="2089"/>
                  <a:pt x="7428" y="2379"/>
                  <a:pt x="6161" y="2883"/>
                </a:cubicBezTo>
                <a:cubicBezTo>
                  <a:pt x="4690" y="3470"/>
                  <a:pt x="3388" y="4361"/>
                  <a:pt x="2289" y="5538"/>
                </a:cubicBezTo>
                <a:cubicBezTo>
                  <a:pt x="1188" y="6715"/>
                  <a:pt x="432" y="8114"/>
                  <a:pt x="38" y="9688"/>
                </a:cubicBezTo>
                <a:cubicBezTo>
                  <a:pt x="3" y="9792"/>
                  <a:pt x="0" y="9888"/>
                  <a:pt x="0" y="9961"/>
                </a:cubicBezTo>
                <a:cubicBezTo>
                  <a:pt x="0" y="10237"/>
                  <a:pt x="104" y="10486"/>
                  <a:pt x="300" y="10683"/>
                </a:cubicBezTo>
                <a:cubicBezTo>
                  <a:pt x="497" y="10879"/>
                  <a:pt x="746" y="10983"/>
                  <a:pt x="1022" y="10983"/>
                </a:cubicBezTo>
                <a:cubicBezTo>
                  <a:pt x="1264" y="10983"/>
                  <a:pt x="1495" y="10893"/>
                  <a:pt x="1709" y="10714"/>
                </a:cubicBezTo>
                <a:lnTo>
                  <a:pt x="1737" y="10690"/>
                </a:lnTo>
                <a:cubicBezTo>
                  <a:pt x="2093" y="10355"/>
                  <a:pt x="2428" y="10106"/>
                  <a:pt x="2735" y="9947"/>
                </a:cubicBezTo>
                <a:cubicBezTo>
                  <a:pt x="3001" y="9809"/>
                  <a:pt x="3322" y="9737"/>
                  <a:pt x="3688" y="9737"/>
                </a:cubicBezTo>
                <a:cubicBezTo>
                  <a:pt x="4127" y="9737"/>
                  <a:pt x="4531" y="9854"/>
                  <a:pt x="4921" y="10096"/>
                </a:cubicBezTo>
                <a:cubicBezTo>
                  <a:pt x="5335" y="10351"/>
                  <a:pt x="5694" y="10690"/>
                  <a:pt x="5995" y="11107"/>
                </a:cubicBezTo>
                <a:cubicBezTo>
                  <a:pt x="6040" y="11173"/>
                  <a:pt x="6102" y="11273"/>
                  <a:pt x="6178" y="11401"/>
                </a:cubicBezTo>
                <a:cubicBezTo>
                  <a:pt x="6299" y="11604"/>
                  <a:pt x="6347" y="11684"/>
                  <a:pt x="6375" y="11725"/>
                </a:cubicBezTo>
                <a:cubicBezTo>
                  <a:pt x="6582" y="12043"/>
                  <a:pt x="6893" y="12219"/>
                  <a:pt x="7245" y="12219"/>
                </a:cubicBezTo>
                <a:cubicBezTo>
                  <a:pt x="7607" y="12219"/>
                  <a:pt x="7922" y="12043"/>
                  <a:pt x="8129" y="11725"/>
                </a:cubicBezTo>
                <a:cubicBezTo>
                  <a:pt x="8170" y="11663"/>
                  <a:pt x="8236" y="11556"/>
                  <a:pt x="8322" y="11404"/>
                </a:cubicBezTo>
                <a:cubicBezTo>
                  <a:pt x="8398" y="11273"/>
                  <a:pt x="8460" y="11176"/>
                  <a:pt x="8505" y="11107"/>
                </a:cubicBezTo>
                <a:cubicBezTo>
                  <a:pt x="8806" y="10690"/>
                  <a:pt x="9165" y="10348"/>
                  <a:pt x="9576" y="10096"/>
                </a:cubicBezTo>
                <a:cubicBezTo>
                  <a:pt x="9769" y="9975"/>
                  <a:pt x="9966" y="9888"/>
                  <a:pt x="10166" y="9826"/>
                </a:cubicBezTo>
                <a:lnTo>
                  <a:pt x="10166" y="19597"/>
                </a:lnTo>
                <a:cubicBezTo>
                  <a:pt x="10166" y="20005"/>
                  <a:pt x="9835" y="20336"/>
                  <a:pt x="9427" y="20336"/>
                </a:cubicBezTo>
                <a:cubicBezTo>
                  <a:pt x="9020" y="20336"/>
                  <a:pt x="8688" y="20005"/>
                  <a:pt x="8688" y="19597"/>
                </a:cubicBezTo>
                <a:lnTo>
                  <a:pt x="8688" y="18140"/>
                </a:lnTo>
                <a:cubicBezTo>
                  <a:pt x="8688" y="17792"/>
                  <a:pt x="8405" y="17509"/>
                  <a:pt x="8056" y="17509"/>
                </a:cubicBezTo>
                <a:cubicBezTo>
                  <a:pt x="7708" y="17509"/>
                  <a:pt x="7424" y="17792"/>
                  <a:pt x="7424" y="18140"/>
                </a:cubicBezTo>
                <a:lnTo>
                  <a:pt x="7424" y="19597"/>
                </a:lnTo>
                <a:cubicBezTo>
                  <a:pt x="7424" y="20702"/>
                  <a:pt x="8322" y="21600"/>
                  <a:pt x="9427" y="21600"/>
                </a:cubicBezTo>
                <a:cubicBezTo>
                  <a:pt x="10532" y="21600"/>
                  <a:pt x="11430" y="20702"/>
                  <a:pt x="11430" y="19597"/>
                </a:cubicBezTo>
                <a:lnTo>
                  <a:pt x="11430" y="9826"/>
                </a:lnTo>
                <a:cubicBezTo>
                  <a:pt x="11634" y="9885"/>
                  <a:pt x="11827" y="9975"/>
                  <a:pt x="12021" y="10096"/>
                </a:cubicBezTo>
                <a:cubicBezTo>
                  <a:pt x="12432" y="10351"/>
                  <a:pt x="12791" y="10693"/>
                  <a:pt x="13091" y="11111"/>
                </a:cubicBezTo>
                <a:cubicBezTo>
                  <a:pt x="13136" y="11176"/>
                  <a:pt x="13198" y="11273"/>
                  <a:pt x="13274" y="11404"/>
                </a:cubicBezTo>
                <a:cubicBezTo>
                  <a:pt x="13395" y="11608"/>
                  <a:pt x="13443" y="11687"/>
                  <a:pt x="13471" y="11729"/>
                </a:cubicBezTo>
                <a:cubicBezTo>
                  <a:pt x="13678" y="12046"/>
                  <a:pt x="13993" y="12223"/>
                  <a:pt x="14355" y="12223"/>
                </a:cubicBezTo>
                <a:cubicBezTo>
                  <a:pt x="14711" y="12223"/>
                  <a:pt x="15018" y="12046"/>
                  <a:pt x="15225" y="11729"/>
                </a:cubicBezTo>
                <a:cubicBezTo>
                  <a:pt x="15253" y="11687"/>
                  <a:pt x="15301" y="11611"/>
                  <a:pt x="15422" y="11408"/>
                </a:cubicBezTo>
                <a:cubicBezTo>
                  <a:pt x="15498" y="11276"/>
                  <a:pt x="15560" y="11176"/>
                  <a:pt x="15605" y="11111"/>
                </a:cubicBezTo>
                <a:cubicBezTo>
                  <a:pt x="15906" y="10693"/>
                  <a:pt x="16268" y="10355"/>
                  <a:pt x="16679" y="10099"/>
                </a:cubicBezTo>
                <a:cubicBezTo>
                  <a:pt x="17069" y="9857"/>
                  <a:pt x="17473" y="9740"/>
                  <a:pt x="17912" y="9740"/>
                </a:cubicBezTo>
                <a:cubicBezTo>
                  <a:pt x="18278" y="9740"/>
                  <a:pt x="18599" y="9809"/>
                  <a:pt x="18865" y="9951"/>
                </a:cubicBezTo>
                <a:cubicBezTo>
                  <a:pt x="19169" y="10109"/>
                  <a:pt x="19507" y="10362"/>
                  <a:pt x="19863" y="10693"/>
                </a:cubicBezTo>
                <a:lnTo>
                  <a:pt x="19891" y="10717"/>
                </a:lnTo>
                <a:cubicBezTo>
                  <a:pt x="20105" y="10897"/>
                  <a:pt x="20336" y="10986"/>
                  <a:pt x="20578" y="10986"/>
                </a:cubicBezTo>
                <a:cubicBezTo>
                  <a:pt x="20854" y="10986"/>
                  <a:pt x="21103" y="10883"/>
                  <a:pt x="21300" y="10686"/>
                </a:cubicBezTo>
                <a:cubicBezTo>
                  <a:pt x="21496" y="10489"/>
                  <a:pt x="21600" y="10241"/>
                  <a:pt x="21600" y="9964"/>
                </a:cubicBezTo>
                <a:lnTo>
                  <a:pt x="21600" y="9961"/>
                </a:lnTo>
                <a:cubicBezTo>
                  <a:pt x="21600" y="9882"/>
                  <a:pt x="21593" y="9788"/>
                  <a:pt x="21562" y="9685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344" name="Graphic 2"/>
          <p:cNvGrpSpPr/>
          <p:nvPr/>
        </p:nvGrpSpPr>
        <p:grpSpPr>
          <a:xfrm>
            <a:off x="6144292" y="2465547"/>
            <a:ext cx="334052" cy="334171"/>
            <a:chOff x="0" y="0"/>
            <a:chExt cx="334051" cy="334170"/>
          </a:xfrm>
        </p:grpSpPr>
        <p:grpSp>
          <p:nvGrpSpPr>
            <p:cNvPr id="1341" name="Graphic 2"/>
            <p:cNvGrpSpPr/>
            <p:nvPr/>
          </p:nvGrpSpPr>
          <p:grpSpPr>
            <a:xfrm>
              <a:off x="19484" y="0"/>
              <a:ext cx="294904" cy="334111"/>
              <a:chOff x="0" y="0"/>
              <a:chExt cx="294902" cy="334110"/>
            </a:xfrm>
          </p:grpSpPr>
          <p:sp>
            <p:nvSpPr>
              <p:cNvPr id="1337" name="Graphic 2"/>
              <p:cNvSpPr/>
              <p:nvPr/>
            </p:nvSpPr>
            <p:spPr>
              <a:xfrm>
                <a:off x="0" y="40524"/>
                <a:ext cx="78299" cy="7829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48" y="21600"/>
                      <a:pt x="0" y="16752"/>
                      <a:pt x="0" y="10800"/>
                    </a:cubicBezTo>
                    <a:cubicBezTo>
                      <a:pt x="0" y="4848"/>
                      <a:pt x="4848" y="0"/>
                      <a:pt x="10800" y="0"/>
                    </a:cubicBezTo>
                    <a:cubicBezTo>
                      <a:pt x="16752" y="0"/>
                      <a:pt x="21600" y="4848"/>
                      <a:pt x="21600" y="10800"/>
                    </a:cubicBezTo>
                    <a:cubicBezTo>
                      <a:pt x="21600" y="16752"/>
                      <a:pt x="16752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338" name="Graphic 2"/>
              <p:cNvSpPr/>
              <p:nvPr/>
            </p:nvSpPr>
            <p:spPr>
              <a:xfrm>
                <a:off x="216604" y="40524"/>
                <a:ext cx="78299" cy="7829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48" y="21600"/>
                      <a:pt x="0" y="16752"/>
                      <a:pt x="0" y="10800"/>
                    </a:cubicBezTo>
                    <a:cubicBezTo>
                      <a:pt x="0" y="4848"/>
                      <a:pt x="4848" y="0"/>
                      <a:pt x="10800" y="0"/>
                    </a:cubicBezTo>
                    <a:cubicBezTo>
                      <a:pt x="16752" y="0"/>
                      <a:pt x="21600" y="4848"/>
                      <a:pt x="21600" y="10800"/>
                    </a:cubicBezTo>
                    <a:cubicBezTo>
                      <a:pt x="21600" y="16752"/>
                      <a:pt x="16752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339" name="Graphic 2"/>
              <p:cNvSpPr/>
              <p:nvPr/>
            </p:nvSpPr>
            <p:spPr>
              <a:xfrm>
                <a:off x="98500" y="0"/>
                <a:ext cx="97903" cy="9790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53" y="21600"/>
                      <a:pt x="0" y="16761"/>
                      <a:pt x="0" y="10800"/>
                    </a:cubicBezTo>
                    <a:cubicBezTo>
                      <a:pt x="0" y="4853"/>
                      <a:pt x="4839" y="0"/>
                      <a:pt x="10800" y="0"/>
                    </a:cubicBezTo>
                    <a:cubicBezTo>
                      <a:pt x="16747" y="0"/>
                      <a:pt x="21600" y="4839"/>
                      <a:pt x="21600" y="10800"/>
                    </a:cubicBezTo>
                    <a:cubicBezTo>
                      <a:pt x="21600" y="16761"/>
                      <a:pt x="16761" y="21600"/>
                      <a:pt x="10800" y="2160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340" name="Graphic 2"/>
              <p:cNvSpPr/>
              <p:nvPr/>
            </p:nvSpPr>
            <p:spPr>
              <a:xfrm>
                <a:off x="78956" y="98917"/>
                <a:ext cx="137052" cy="235194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2340" y="0"/>
                    </a:moveTo>
                    <a:lnTo>
                      <a:pt x="12340" y="6203"/>
                    </a:lnTo>
                    <a:cubicBezTo>
                      <a:pt x="12340" y="6702"/>
                      <a:pt x="11653" y="7103"/>
                      <a:pt x="10795" y="7103"/>
                    </a:cubicBezTo>
                    <a:cubicBezTo>
                      <a:pt x="9938" y="7103"/>
                      <a:pt x="9251" y="6702"/>
                      <a:pt x="9251" y="6203"/>
                    </a:cubicBezTo>
                    <a:lnTo>
                      <a:pt x="9251" y="0"/>
                    </a:lnTo>
                    <a:cubicBezTo>
                      <a:pt x="4032" y="439"/>
                      <a:pt x="0" y="3041"/>
                      <a:pt x="0" y="6203"/>
                    </a:cubicBezTo>
                    <a:lnTo>
                      <a:pt x="0" y="11593"/>
                    </a:lnTo>
                    <a:cubicBezTo>
                      <a:pt x="0" y="12093"/>
                      <a:pt x="688" y="12493"/>
                      <a:pt x="1545" y="12493"/>
                    </a:cubicBezTo>
                    <a:lnTo>
                      <a:pt x="5002" y="12493"/>
                    </a:lnTo>
                    <a:lnTo>
                      <a:pt x="6180" y="20777"/>
                    </a:lnTo>
                    <a:cubicBezTo>
                      <a:pt x="6245" y="21243"/>
                      <a:pt x="6914" y="21600"/>
                      <a:pt x="7715" y="21600"/>
                    </a:cubicBezTo>
                    <a:lnTo>
                      <a:pt x="13885" y="21600"/>
                    </a:lnTo>
                    <a:cubicBezTo>
                      <a:pt x="14686" y="21600"/>
                      <a:pt x="15355" y="21243"/>
                      <a:pt x="15421" y="20777"/>
                    </a:cubicBezTo>
                    <a:lnTo>
                      <a:pt x="16598" y="12493"/>
                    </a:lnTo>
                    <a:lnTo>
                      <a:pt x="20055" y="12493"/>
                    </a:lnTo>
                    <a:cubicBezTo>
                      <a:pt x="20912" y="12493"/>
                      <a:pt x="21600" y="12093"/>
                      <a:pt x="21600" y="11593"/>
                    </a:cubicBezTo>
                    <a:lnTo>
                      <a:pt x="21600" y="6203"/>
                    </a:lnTo>
                    <a:cubicBezTo>
                      <a:pt x="21591" y="3041"/>
                      <a:pt x="17559" y="439"/>
                      <a:pt x="12340" y="0"/>
                    </a:cubicBezTo>
                    <a:close/>
                  </a:path>
                </a:pathLst>
              </a:custGeom>
              <a:solidFill>
                <a:srgbClr val="FFFFFF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1342" name="Graphic 2"/>
            <p:cNvSpPr/>
            <p:nvPr/>
          </p:nvSpPr>
          <p:spPr>
            <a:xfrm>
              <a:off x="-1" y="118880"/>
              <a:ext cx="95273" cy="2152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7738" y="10794"/>
                  </a:moveTo>
                  <a:lnTo>
                    <a:pt x="17738" y="4905"/>
                  </a:lnTo>
                  <a:cubicBezTo>
                    <a:pt x="17738" y="3436"/>
                    <a:pt x="18632" y="2063"/>
                    <a:pt x="20082" y="846"/>
                  </a:cubicBezTo>
                  <a:cubicBezTo>
                    <a:pt x="18090" y="318"/>
                    <a:pt x="15787" y="0"/>
                    <a:pt x="13307" y="0"/>
                  </a:cubicBezTo>
                  <a:cubicBezTo>
                    <a:pt x="5962" y="0"/>
                    <a:pt x="0" y="2645"/>
                    <a:pt x="0" y="5889"/>
                  </a:cubicBezTo>
                  <a:lnTo>
                    <a:pt x="0" y="10800"/>
                  </a:lnTo>
                  <a:cubicBezTo>
                    <a:pt x="0" y="11346"/>
                    <a:pt x="989" y="11783"/>
                    <a:pt x="2222" y="11783"/>
                  </a:cubicBezTo>
                  <a:lnTo>
                    <a:pt x="4648" y="11783"/>
                  </a:lnTo>
                  <a:lnTo>
                    <a:pt x="6667" y="20718"/>
                  </a:lnTo>
                  <a:cubicBezTo>
                    <a:pt x="6776" y="21222"/>
                    <a:pt x="7737" y="21600"/>
                    <a:pt x="8876" y="21600"/>
                  </a:cubicBezTo>
                  <a:lnTo>
                    <a:pt x="17752" y="21600"/>
                  </a:lnTo>
                  <a:cubicBezTo>
                    <a:pt x="18890" y="21600"/>
                    <a:pt x="19852" y="21216"/>
                    <a:pt x="19960" y="20718"/>
                  </a:cubicBezTo>
                  <a:lnTo>
                    <a:pt x="21600" y="13463"/>
                  </a:lnTo>
                  <a:cubicBezTo>
                    <a:pt x="19310" y="12983"/>
                    <a:pt x="17738" y="11969"/>
                    <a:pt x="17738" y="1079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43" name="Graphic 2"/>
            <p:cNvSpPr/>
            <p:nvPr/>
          </p:nvSpPr>
          <p:spPr>
            <a:xfrm>
              <a:off x="238779" y="118821"/>
              <a:ext cx="95273" cy="2152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587" y="5890"/>
                  </a:moveTo>
                  <a:cubicBezTo>
                    <a:pt x="21587" y="2639"/>
                    <a:pt x="15611" y="0"/>
                    <a:pt x="8280" y="0"/>
                  </a:cubicBezTo>
                  <a:cubicBezTo>
                    <a:pt x="5800" y="0"/>
                    <a:pt x="3496" y="324"/>
                    <a:pt x="1504" y="846"/>
                  </a:cubicBezTo>
                  <a:cubicBezTo>
                    <a:pt x="2954" y="2069"/>
                    <a:pt x="3848" y="3437"/>
                    <a:pt x="3848" y="4907"/>
                  </a:cubicBezTo>
                  <a:lnTo>
                    <a:pt x="3848" y="10797"/>
                  </a:lnTo>
                  <a:cubicBezTo>
                    <a:pt x="3848" y="11979"/>
                    <a:pt x="2263" y="12986"/>
                    <a:pt x="0" y="13460"/>
                  </a:cubicBezTo>
                  <a:lnTo>
                    <a:pt x="1640" y="20718"/>
                  </a:lnTo>
                  <a:cubicBezTo>
                    <a:pt x="1748" y="21222"/>
                    <a:pt x="2710" y="21600"/>
                    <a:pt x="3848" y="21600"/>
                  </a:cubicBezTo>
                  <a:lnTo>
                    <a:pt x="12724" y="21600"/>
                  </a:lnTo>
                  <a:cubicBezTo>
                    <a:pt x="13863" y="21600"/>
                    <a:pt x="14825" y="21216"/>
                    <a:pt x="14933" y="20718"/>
                  </a:cubicBezTo>
                  <a:lnTo>
                    <a:pt x="16952" y="11781"/>
                  </a:lnTo>
                  <a:lnTo>
                    <a:pt x="19378" y="11781"/>
                  </a:lnTo>
                  <a:cubicBezTo>
                    <a:pt x="20611" y="11781"/>
                    <a:pt x="21600" y="11343"/>
                    <a:pt x="21600" y="10797"/>
                  </a:cubicBezTo>
                  <a:lnTo>
                    <a:pt x="21600" y="589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356" name="Graphic 2"/>
          <p:cNvGrpSpPr/>
          <p:nvPr/>
        </p:nvGrpSpPr>
        <p:grpSpPr>
          <a:xfrm>
            <a:off x="5577080" y="3399085"/>
            <a:ext cx="418147" cy="418088"/>
            <a:chOff x="0" y="0"/>
            <a:chExt cx="418145" cy="418087"/>
          </a:xfrm>
        </p:grpSpPr>
        <p:sp>
          <p:nvSpPr>
            <p:cNvPr id="1345" name="Graphic 2"/>
            <p:cNvSpPr/>
            <p:nvPr/>
          </p:nvSpPr>
          <p:spPr>
            <a:xfrm>
              <a:off x="195983" y="0"/>
              <a:ext cx="26180" cy="602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4833" y="21600"/>
                    <a:pt x="0" y="19500"/>
                    <a:pt x="0" y="16907"/>
                  </a:cubicBezTo>
                  <a:lnTo>
                    <a:pt x="0" y="4693"/>
                  </a:lnTo>
                  <a:cubicBezTo>
                    <a:pt x="0" y="2100"/>
                    <a:pt x="4833" y="0"/>
                    <a:pt x="10800" y="0"/>
                  </a:cubicBezTo>
                  <a:cubicBezTo>
                    <a:pt x="16767" y="0"/>
                    <a:pt x="21600" y="2100"/>
                    <a:pt x="21600" y="4693"/>
                  </a:cubicBezTo>
                  <a:lnTo>
                    <a:pt x="21600" y="16907"/>
                  </a:lnTo>
                  <a:cubicBezTo>
                    <a:pt x="21550" y="19500"/>
                    <a:pt x="16718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46" name="Graphic 2"/>
            <p:cNvSpPr/>
            <p:nvPr/>
          </p:nvSpPr>
          <p:spPr>
            <a:xfrm>
              <a:off x="310516" y="57453"/>
              <a:ext cx="50178" cy="501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59" h="21067" fill="norm" stroke="1" extrusionOk="0">
                  <a:moveTo>
                    <a:pt x="5333" y="21067"/>
                  </a:moveTo>
                  <a:cubicBezTo>
                    <a:pt x="3962" y="21067"/>
                    <a:pt x="2590" y="20540"/>
                    <a:pt x="1561" y="19462"/>
                  </a:cubicBezTo>
                  <a:cubicBezTo>
                    <a:pt x="-520" y="17329"/>
                    <a:pt x="-520" y="13842"/>
                    <a:pt x="1561" y="11709"/>
                  </a:cubicBezTo>
                  <a:lnTo>
                    <a:pt x="11431" y="1599"/>
                  </a:lnTo>
                  <a:cubicBezTo>
                    <a:pt x="13513" y="-533"/>
                    <a:pt x="16917" y="-533"/>
                    <a:pt x="18998" y="1599"/>
                  </a:cubicBezTo>
                  <a:cubicBezTo>
                    <a:pt x="21080" y="3732"/>
                    <a:pt x="21080" y="7219"/>
                    <a:pt x="18998" y="9351"/>
                  </a:cubicBezTo>
                  <a:lnTo>
                    <a:pt x="9129" y="19462"/>
                  </a:lnTo>
                  <a:cubicBezTo>
                    <a:pt x="8076" y="20540"/>
                    <a:pt x="6704" y="21067"/>
                    <a:pt x="5333" y="2106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47" name="Graphic 2"/>
            <p:cNvSpPr/>
            <p:nvPr/>
          </p:nvSpPr>
          <p:spPr>
            <a:xfrm>
              <a:off x="357898" y="195984"/>
              <a:ext cx="60248" cy="261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07" y="21600"/>
                  </a:moveTo>
                  <a:lnTo>
                    <a:pt x="4693" y="21600"/>
                  </a:lnTo>
                  <a:cubicBezTo>
                    <a:pt x="2100" y="21600"/>
                    <a:pt x="0" y="16767"/>
                    <a:pt x="0" y="10800"/>
                  </a:cubicBezTo>
                  <a:cubicBezTo>
                    <a:pt x="0" y="4833"/>
                    <a:pt x="2100" y="0"/>
                    <a:pt x="4693" y="0"/>
                  </a:cubicBezTo>
                  <a:lnTo>
                    <a:pt x="16907" y="0"/>
                  </a:lnTo>
                  <a:cubicBezTo>
                    <a:pt x="19500" y="0"/>
                    <a:pt x="21600" y="4833"/>
                    <a:pt x="21600" y="10800"/>
                  </a:cubicBezTo>
                  <a:cubicBezTo>
                    <a:pt x="21600" y="16767"/>
                    <a:pt x="19500" y="21600"/>
                    <a:pt x="16907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48" name="Graphic 2"/>
            <p:cNvSpPr/>
            <p:nvPr/>
          </p:nvSpPr>
          <p:spPr>
            <a:xfrm>
              <a:off x="310576" y="310516"/>
              <a:ext cx="50178" cy="501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59" h="21067" fill="norm" stroke="1" extrusionOk="0">
                  <a:moveTo>
                    <a:pt x="15202" y="21067"/>
                  </a:moveTo>
                  <a:cubicBezTo>
                    <a:pt x="13831" y="21067"/>
                    <a:pt x="12460" y="20540"/>
                    <a:pt x="11431" y="19462"/>
                  </a:cubicBezTo>
                  <a:lnTo>
                    <a:pt x="1561" y="9351"/>
                  </a:lnTo>
                  <a:cubicBezTo>
                    <a:pt x="-520" y="7219"/>
                    <a:pt x="-520" y="3732"/>
                    <a:pt x="1561" y="1599"/>
                  </a:cubicBezTo>
                  <a:cubicBezTo>
                    <a:pt x="3643" y="-533"/>
                    <a:pt x="7047" y="-533"/>
                    <a:pt x="9129" y="1599"/>
                  </a:cubicBezTo>
                  <a:lnTo>
                    <a:pt x="18998" y="11709"/>
                  </a:lnTo>
                  <a:cubicBezTo>
                    <a:pt x="21080" y="13842"/>
                    <a:pt x="21080" y="17329"/>
                    <a:pt x="18998" y="19462"/>
                  </a:cubicBezTo>
                  <a:cubicBezTo>
                    <a:pt x="17945" y="20540"/>
                    <a:pt x="16574" y="21067"/>
                    <a:pt x="15202" y="2106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49" name="Graphic 2"/>
            <p:cNvSpPr/>
            <p:nvPr/>
          </p:nvSpPr>
          <p:spPr>
            <a:xfrm>
              <a:off x="57452" y="310516"/>
              <a:ext cx="50177" cy="501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59" h="21067" fill="norm" stroke="1" extrusionOk="0">
                  <a:moveTo>
                    <a:pt x="5333" y="21067"/>
                  </a:moveTo>
                  <a:cubicBezTo>
                    <a:pt x="3962" y="21067"/>
                    <a:pt x="2590" y="20540"/>
                    <a:pt x="1561" y="19462"/>
                  </a:cubicBezTo>
                  <a:cubicBezTo>
                    <a:pt x="-520" y="17329"/>
                    <a:pt x="-520" y="13842"/>
                    <a:pt x="1561" y="11709"/>
                  </a:cubicBezTo>
                  <a:lnTo>
                    <a:pt x="11431" y="1599"/>
                  </a:lnTo>
                  <a:cubicBezTo>
                    <a:pt x="13513" y="-533"/>
                    <a:pt x="16917" y="-533"/>
                    <a:pt x="18999" y="1599"/>
                  </a:cubicBezTo>
                  <a:cubicBezTo>
                    <a:pt x="21080" y="3732"/>
                    <a:pt x="21080" y="7219"/>
                    <a:pt x="18999" y="9351"/>
                  </a:cubicBezTo>
                  <a:lnTo>
                    <a:pt x="9129" y="19462"/>
                  </a:lnTo>
                  <a:cubicBezTo>
                    <a:pt x="8076" y="20540"/>
                    <a:pt x="6705" y="21067"/>
                    <a:pt x="5333" y="2106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50" name="Graphic 2"/>
            <p:cNvSpPr/>
            <p:nvPr/>
          </p:nvSpPr>
          <p:spPr>
            <a:xfrm>
              <a:off x="-1" y="195984"/>
              <a:ext cx="60249" cy="261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07" y="21600"/>
                  </a:moveTo>
                  <a:lnTo>
                    <a:pt x="4693" y="21600"/>
                  </a:lnTo>
                  <a:cubicBezTo>
                    <a:pt x="2100" y="21600"/>
                    <a:pt x="0" y="16767"/>
                    <a:pt x="0" y="10800"/>
                  </a:cubicBezTo>
                  <a:cubicBezTo>
                    <a:pt x="0" y="4833"/>
                    <a:pt x="2100" y="0"/>
                    <a:pt x="4693" y="0"/>
                  </a:cubicBezTo>
                  <a:lnTo>
                    <a:pt x="16907" y="0"/>
                  </a:lnTo>
                  <a:cubicBezTo>
                    <a:pt x="19500" y="0"/>
                    <a:pt x="21600" y="4833"/>
                    <a:pt x="21600" y="10800"/>
                  </a:cubicBezTo>
                  <a:cubicBezTo>
                    <a:pt x="21600" y="16767"/>
                    <a:pt x="19500" y="21600"/>
                    <a:pt x="16907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51" name="Graphic 2"/>
            <p:cNvSpPr/>
            <p:nvPr/>
          </p:nvSpPr>
          <p:spPr>
            <a:xfrm>
              <a:off x="57452" y="57453"/>
              <a:ext cx="50177" cy="501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59" h="21067" fill="norm" stroke="1" extrusionOk="0">
                  <a:moveTo>
                    <a:pt x="15203" y="21067"/>
                  </a:moveTo>
                  <a:cubicBezTo>
                    <a:pt x="13831" y="21067"/>
                    <a:pt x="12460" y="20540"/>
                    <a:pt x="11431" y="19462"/>
                  </a:cubicBezTo>
                  <a:lnTo>
                    <a:pt x="1561" y="9351"/>
                  </a:lnTo>
                  <a:cubicBezTo>
                    <a:pt x="-520" y="7219"/>
                    <a:pt x="-520" y="3732"/>
                    <a:pt x="1561" y="1599"/>
                  </a:cubicBezTo>
                  <a:cubicBezTo>
                    <a:pt x="3643" y="-533"/>
                    <a:pt x="7048" y="-533"/>
                    <a:pt x="9129" y="1599"/>
                  </a:cubicBezTo>
                  <a:lnTo>
                    <a:pt x="18999" y="11709"/>
                  </a:lnTo>
                  <a:cubicBezTo>
                    <a:pt x="21080" y="13842"/>
                    <a:pt x="21080" y="17329"/>
                    <a:pt x="18999" y="19462"/>
                  </a:cubicBezTo>
                  <a:cubicBezTo>
                    <a:pt x="17945" y="20540"/>
                    <a:pt x="16574" y="21067"/>
                    <a:pt x="15203" y="2106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52" name="Graphic 2"/>
            <p:cNvSpPr/>
            <p:nvPr/>
          </p:nvSpPr>
          <p:spPr>
            <a:xfrm>
              <a:off x="156774" y="365789"/>
              <a:ext cx="104538" cy="5229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25"/>
                  </a:moveTo>
                  <a:lnTo>
                    <a:pt x="21600" y="9010"/>
                  </a:lnTo>
                  <a:cubicBezTo>
                    <a:pt x="21600" y="15922"/>
                    <a:pt x="18760" y="21600"/>
                    <a:pt x="15301" y="21600"/>
                  </a:cubicBezTo>
                  <a:lnTo>
                    <a:pt x="6298" y="21600"/>
                  </a:lnTo>
                  <a:cubicBezTo>
                    <a:pt x="3273" y="21600"/>
                    <a:pt x="0" y="16984"/>
                    <a:pt x="0" y="6912"/>
                  </a:cubicBezTo>
                  <a:lnTo>
                    <a:pt x="0" y="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53" name="Graphic 2"/>
            <p:cNvSpPr/>
            <p:nvPr/>
          </p:nvSpPr>
          <p:spPr>
            <a:xfrm>
              <a:off x="87082" y="87131"/>
              <a:ext cx="243921" cy="25277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88" h="21176" fill="norm" stroke="1" extrusionOk="0">
                  <a:moveTo>
                    <a:pt x="17105" y="2275"/>
                  </a:moveTo>
                  <a:cubicBezTo>
                    <a:pt x="14647" y="332"/>
                    <a:pt x="11407" y="-424"/>
                    <a:pt x="8244" y="232"/>
                  </a:cubicBezTo>
                  <a:cubicBezTo>
                    <a:pt x="4274" y="1033"/>
                    <a:pt x="1049" y="4187"/>
                    <a:pt x="226" y="8053"/>
                  </a:cubicBezTo>
                  <a:cubicBezTo>
                    <a:pt x="-612" y="12023"/>
                    <a:pt x="915" y="15964"/>
                    <a:pt x="4186" y="18372"/>
                  </a:cubicBezTo>
                  <a:cubicBezTo>
                    <a:pt x="5071" y="19013"/>
                    <a:pt x="5683" y="20004"/>
                    <a:pt x="5894" y="21161"/>
                  </a:cubicBezTo>
                  <a:lnTo>
                    <a:pt x="5894" y="21176"/>
                  </a:lnTo>
                  <a:cubicBezTo>
                    <a:pt x="5925" y="21161"/>
                    <a:pt x="5971" y="21161"/>
                    <a:pt x="5997" y="21161"/>
                  </a:cubicBezTo>
                  <a:lnTo>
                    <a:pt x="14991" y="21161"/>
                  </a:lnTo>
                  <a:cubicBezTo>
                    <a:pt x="15022" y="21161"/>
                    <a:pt x="15038" y="21161"/>
                    <a:pt x="15069" y="21176"/>
                  </a:cubicBezTo>
                  <a:lnTo>
                    <a:pt x="15069" y="21161"/>
                  </a:lnTo>
                  <a:cubicBezTo>
                    <a:pt x="15279" y="20049"/>
                    <a:pt x="15953" y="19028"/>
                    <a:pt x="16987" y="18242"/>
                  </a:cubicBezTo>
                  <a:cubicBezTo>
                    <a:pt x="19522" y="16284"/>
                    <a:pt x="20988" y="13365"/>
                    <a:pt x="20988" y="10216"/>
                  </a:cubicBezTo>
                  <a:cubicBezTo>
                    <a:pt x="20988" y="7121"/>
                    <a:pt x="19579" y="4232"/>
                    <a:pt x="17105" y="2275"/>
                  </a:cubicBezTo>
                  <a:close/>
                  <a:moveTo>
                    <a:pt x="16118" y="10947"/>
                  </a:moveTo>
                  <a:cubicBezTo>
                    <a:pt x="15501" y="10947"/>
                    <a:pt x="14991" y="10451"/>
                    <a:pt x="14991" y="9850"/>
                  </a:cubicBezTo>
                  <a:cubicBezTo>
                    <a:pt x="14991" y="7632"/>
                    <a:pt x="13145" y="5835"/>
                    <a:pt x="10867" y="5835"/>
                  </a:cubicBezTo>
                  <a:cubicBezTo>
                    <a:pt x="10250" y="5835"/>
                    <a:pt x="9741" y="5339"/>
                    <a:pt x="9741" y="4738"/>
                  </a:cubicBezTo>
                  <a:cubicBezTo>
                    <a:pt x="9741" y="4137"/>
                    <a:pt x="10250" y="3642"/>
                    <a:pt x="10867" y="3642"/>
                  </a:cubicBezTo>
                  <a:cubicBezTo>
                    <a:pt x="14374" y="3642"/>
                    <a:pt x="17239" y="6430"/>
                    <a:pt x="17239" y="9845"/>
                  </a:cubicBezTo>
                  <a:cubicBezTo>
                    <a:pt x="17239" y="10451"/>
                    <a:pt x="16730" y="10947"/>
                    <a:pt x="16118" y="1094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54" name="Graphic 2"/>
            <p:cNvSpPr/>
            <p:nvPr/>
          </p:nvSpPr>
          <p:spPr>
            <a:xfrm>
              <a:off x="149827" y="333468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0"/>
                  </a:moveTo>
                  <a:lnTo>
                    <a:pt x="21600" y="0"/>
                  </a:lnTo>
                  <a:cubicBezTo>
                    <a:pt x="15129" y="0"/>
                    <a:pt x="5405" y="0"/>
                    <a:pt x="0" y="2160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55" name="Graphic 2"/>
            <p:cNvSpPr/>
            <p:nvPr/>
          </p:nvSpPr>
          <p:spPr>
            <a:xfrm>
              <a:off x="255410" y="333468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21600" y="21600"/>
                  </a:lnTo>
                  <a:cubicBezTo>
                    <a:pt x="12955" y="0"/>
                    <a:pt x="8645" y="0"/>
                    <a:pt x="0" y="0"/>
                  </a:cubicBezTo>
                  <a:lnTo>
                    <a:pt x="216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357" name="Graphic 2"/>
          <p:cNvSpPr/>
          <p:nvPr/>
        </p:nvSpPr>
        <p:spPr>
          <a:xfrm>
            <a:off x="6737391" y="4562855"/>
            <a:ext cx="535587" cy="5357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32" h="21537" fill="norm" stroke="1" extrusionOk="0">
                <a:moveTo>
                  <a:pt x="13694" y="0"/>
                </a:moveTo>
                <a:cubicBezTo>
                  <a:pt x="9371" y="0"/>
                  <a:pt x="5853" y="3518"/>
                  <a:pt x="5853" y="7841"/>
                </a:cubicBezTo>
                <a:cubicBezTo>
                  <a:pt x="5853" y="9729"/>
                  <a:pt x="6521" y="11508"/>
                  <a:pt x="7723" y="12923"/>
                </a:cubicBezTo>
                <a:lnTo>
                  <a:pt x="6485" y="14161"/>
                </a:lnTo>
                <a:lnTo>
                  <a:pt x="6038" y="13714"/>
                </a:lnTo>
                <a:cubicBezTo>
                  <a:pt x="5791" y="13468"/>
                  <a:pt x="5392" y="13468"/>
                  <a:pt x="5147" y="13714"/>
                </a:cubicBezTo>
                <a:lnTo>
                  <a:pt x="184" y="18676"/>
                </a:lnTo>
                <a:cubicBezTo>
                  <a:pt x="-61" y="18921"/>
                  <a:pt x="-63" y="19322"/>
                  <a:pt x="184" y="19567"/>
                </a:cubicBezTo>
                <a:lnTo>
                  <a:pt x="1970" y="21353"/>
                </a:lnTo>
                <a:cubicBezTo>
                  <a:pt x="2217" y="21598"/>
                  <a:pt x="2616" y="21600"/>
                  <a:pt x="2861" y="21353"/>
                </a:cubicBezTo>
                <a:lnTo>
                  <a:pt x="7821" y="16390"/>
                </a:lnTo>
                <a:cubicBezTo>
                  <a:pt x="8069" y="16145"/>
                  <a:pt x="8069" y="15744"/>
                  <a:pt x="7821" y="15499"/>
                </a:cubicBezTo>
                <a:lnTo>
                  <a:pt x="7374" y="15052"/>
                </a:lnTo>
                <a:lnTo>
                  <a:pt x="8612" y="13814"/>
                </a:lnTo>
                <a:cubicBezTo>
                  <a:pt x="10029" y="15018"/>
                  <a:pt x="11810" y="15684"/>
                  <a:pt x="13691" y="15684"/>
                </a:cubicBezTo>
                <a:cubicBezTo>
                  <a:pt x="18014" y="15684"/>
                  <a:pt x="21532" y="12166"/>
                  <a:pt x="21532" y="7841"/>
                </a:cubicBezTo>
                <a:cubicBezTo>
                  <a:pt x="21537" y="3518"/>
                  <a:pt x="18019" y="0"/>
                  <a:pt x="13694" y="0"/>
                </a:cubicBezTo>
                <a:close/>
                <a:moveTo>
                  <a:pt x="13694" y="3785"/>
                </a:moveTo>
                <a:cubicBezTo>
                  <a:pt x="11457" y="3785"/>
                  <a:pt x="9638" y="5604"/>
                  <a:pt x="9638" y="7841"/>
                </a:cubicBezTo>
                <a:cubicBezTo>
                  <a:pt x="9638" y="8189"/>
                  <a:pt x="9354" y="8473"/>
                  <a:pt x="9006" y="8473"/>
                </a:cubicBezTo>
                <a:cubicBezTo>
                  <a:pt x="8657" y="8473"/>
                  <a:pt x="8374" y="8189"/>
                  <a:pt x="8374" y="7841"/>
                </a:cubicBezTo>
                <a:cubicBezTo>
                  <a:pt x="8374" y="4909"/>
                  <a:pt x="10760" y="2523"/>
                  <a:pt x="13691" y="2523"/>
                </a:cubicBezTo>
                <a:cubicBezTo>
                  <a:pt x="14040" y="2523"/>
                  <a:pt x="14323" y="2807"/>
                  <a:pt x="14323" y="3155"/>
                </a:cubicBezTo>
                <a:cubicBezTo>
                  <a:pt x="14323" y="3503"/>
                  <a:pt x="14042" y="3785"/>
                  <a:pt x="13694" y="3785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364" name="Graphic 2"/>
          <p:cNvGrpSpPr/>
          <p:nvPr/>
        </p:nvGrpSpPr>
        <p:grpSpPr>
          <a:xfrm>
            <a:off x="5264487" y="4566801"/>
            <a:ext cx="461657" cy="524237"/>
            <a:chOff x="0" y="0"/>
            <a:chExt cx="461656" cy="524235"/>
          </a:xfrm>
        </p:grpSpPr>
        <p:sp>
          <p:nvSpPr>
            <p:cNvPr id="1358" name="Graphic 2"/>
            <p:cNvSpPr/>
            <p:nvPr/>
          </p:nvSpPr>
          <p:spPr>
            <a:xfrm>
              <a:off x="338533" y="92342"/>
              <a:ext cx="61504" cy="307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205" y="0"/>
                  </a:moveTo>
                  <a:lnTo>
                    <a:pt x="5395" y="0"/>
                  </a:lnTo>
                  <a:cubicBezTo>
                    <a:pt x="2414" y="0"/>
                    <a:pt x="0" y="4833"/>
                    <a:pt x="0" y="10800"/>
                  </a:cubicBezTo>
                  <a:cubicBezTo>
                    <a:pt x="0" y="16767"/>
                    <a:pt x="2414" y="21600"/>
                    <a:pt x="5395" y="21600"/>
                  </a:cubicBezTo>
                  <a:lnTo>
                    <a:pt x="16205" y="21600"/>
                  </a:lnTo>
                  <a:cubicBezTo>
                    <a:pt x="19186" y="21600"/>
                    <a:pt x="21600" y="16767"/>
                    <a:pt x="21600" y="10800"/>
                  </a:cubicBezTo>
                  <a:cubicBezTo>
                    <a:pt x="21600" y="4833"/>
                    <a:pt x="19186" y="0"/>
                    <a:pt x="16205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59" name="Graphic 2"/>
            <p:cNvSpPr/>
            <p:nvPr/>
          </p:nvSpPr>
          <p:spPr>
            <a:xfrm>
              <a:off x="184662" y="0"/>
              <a:ext cx="46133" cy="615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30" h="20177" fill="norm" stroke="1" extrusionOk="0">
                  <a:moveTo>
                    <a:pt x="19029" y="12877"/>
                  </a:moveTo>
                  <a:lnTo>
                    <a:pt x="12460" y="2783"/>
                  </a:lnTo>
                  <a:cubicBezTo>
                    <a:pt x="10824" y="294"/>
                    <a:pt x="6887" y="-706"/>
                    <a:pt x="3641" y="529"/>
                  </a:cubicBezTo>
                  <a:cubicBezTo>
                    <a:pt x="394" y="1783"/>
                    <a:pt x="-935" y="4802"/>
                    <a:pt x="701" y="7291"/>
                  </a:cubicBezTo>
                  <a:lnTo>
                    <a:pt x="7270" y="17385"/>
                  </a:lnTo>
                  <a:cubicBezTo>
                    <a:pt x="8906" y="19875"/>
                    <a:pt x="12817" y="20894"/>
                    <a:pt x="16090" y="19639"/>
                  </a:cubicBezTo>
                  <a:cubicBezTo>
                    <a:pt x="19336" y="18405"/>
                    <a:pt x="20665" y="15367"/>
                    <a:pt x="19029" y="1287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60" name="Graphic 2"/>
            <p:cNvSpPr/>
            <p:nvPr/>
          </p:nvSpPr>
          <p:spPr>
            <a:xfrm>
              <a:off x="292366" y="0"/>
              <a:ext cx="46133" cy="6151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730" h="20173" fill="norm" stroke="1" extrusionOk="0">
                  <a:moveTo>
                    <a:pt x="16090" y="529"/>
                  </a:moveTo>
                  <a:cubicBezTo>
                    <a:pt x="12843" y="-706"/>
                    <a:pt x="8881" y="294"/>
                    <a:pt x="7270" y="2783"/>
                  </a:cubicBezTo>
                  <a:lnTo>
                    <a:pt x="701" y="12877"/>
                  </a:lnTo>
                  <a:cubicBezTo>
                    <a:pt x="-935" y="15367"/>
                    <a:pt x="394" y="18405"/>
                    <a:pt x="3641" y="19639"/>
                  </a:cubicBezTo>
                  <a:cubicBezTo>
                    <a:pt x="6913" y="20894"/>
                    <a:pt x="10849" y="19855"/>
                    <a:pt x="12460" y="17385"/>
                  </a:cubicBezTo>
                  <a:lnTo>
                    <a:pt x="19029" y="7291"/>
                  </a:lnTo>
                  <a:cubicBezTo>
                    <a:pt x="20665" y="4802"/>
                    <a:pt x="19336" y="1783"/>
                    <a:pt x="16090" y="52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61" name="Graphic 2"/>
            <p:cNvSpPr/>
            <p:nvPr/>
          </p:nvSpPr>
          <p:spPr>
            <a:xfrm>
              <a:off x="123064" y="92342"/>
              <a:ext cx="61505" cy="307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9" h="21600" fill="norm" stroke="1" extrusionOk="0">
                  <a:moveTo>
                    <a:pt x="16190" y="0"/>
                  </a:moveTo>
                  <a:lnTo>
                    <a:pt x="5390" y="0"/>
                  </a:lnTo>
                  <a:cubicBezTo>
                    <a:pt x="2412" y="0"/>
                    <a:pt x="0" y="4833"/>
                    <a:pt x="0" y="10800"/>
                  </a:cubicBezTo>
                  <a:cubicBezTo>
                    <a:pt x="0" y="16767"/>
                    <a:pt x="2412" y="21600"/>
                    <a:pt x="5390" y="21600"/>
                  </a:cubicBezTo>
                  <a:lnTo>
                    <a:pt x="16190" y="21600"/>
                  </a:lnTo>
                  <a:cubicBezTo>
                    <a:pt x="19167" y="21600"/>
                    <a:pt x="21579" y="16767"/>
                    <a:pt x="21579" y="10800"/>
                  </a:cubicBezTo>
                  <a:cubicBezTo>
                    <a:pt x="21600" y="4833"/>
                    <a:pt x="19188" y="0"/>
                    <a:pt x="16190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62" name="Graphic 2"/>
            <p:cNvSpPr/>
            <p:nvPr/>
          </p:nvSpPr>
          <p:spPr>
            <a:xfrm>
              <a:off x="0" y="247204"/>
              <a:ext cx="92285" cy="2769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005" y="0"/>
                  </a:moveTo>
                  <a:lnTo>
                    <a:pt x="3595" y="0"/>
                  </a:lnTo>
                  <a:cubicBezTo>
                    <a:pt x="1609" y="0"/>
                    <a:pt x="0" y="536"/>
                    <a:pt x="0" y="1198"/>
                  </a:cubicBezTo>
                  <a:lnTo>
                    <a:pt x="0" y="20402"/>
                  </a:lnTo>
                  <a:cubicBezTo>
                    <a:pt x="0" y="21064"/>
                    <a:pt x="1609" y="21600"/>
                    <a:pt x="3595" y="21600"/>
                  </a:cubicBezTo>
                  <a:lnTo>
                    <a:pt x="18005" y="21600"/>
                  </a:lnTo>
                  <a:cubicBezTo>
                    <a:pt x="19991" y="21600"/>
                    <a:pt x="21600" y="21064"/>
                    <a:pt x="21600" y="20402"/>
                  </a:cubicBezTo>
                  <a:lnTo>
                    <a:pt x="21600" y="1203"/>
                  </a:lnTo>
                  <a:cubicBezTo>
                    <a:pt x="21600" y="536"/>
                    <a:pt x="19991" y="0"/>
                    <a:pt x="18005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63" name="Graphic 2"/>
            <p:cNvSpPr/>
            <p:nvPr/>
          </p:nvSpPr>
          <p:spPr>
            <a:xfrm>
              <a:off x="123124" y="93418"/>
              <a:ext cx="338533" cy="4308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13" h="21600" fill="norm" stroke="1" extrusionOk="0">
                  <a:moveTo>
                    <a:pt x="20891" y="9757"/>
                  </a:moveTo>
                  <a:cubicBezTo>
                    <a:pt x="20725" y="8561"/>
                    <a:pt x="19348" y="7713"/>
                    <a:pt x="17863" y="7713"/>
                  </a:cubicBezTo>
                  <a:lnTo>
                    <a:pt x="10453" y="7713"/>
                  </a:lnTo>
                  <a:cubicBezTo>
                    <a:pt x="11084" y="6799"/>
                    <a:pt x="11420" y="4210"/>
                    <a:pt x="11406" y="3152"/>
                  </a:cubicBezTo>
                  <a:cubicBezTo>
                    <a:pt x="11380" y="1402"/>
                    <a:pt x="9596" y="0"/>
                    <a:pt x="7436" y="0"/>
                  </a:cubicBezTo>
                  <a:lnTo>
                    <a:pt x="6654" y="0"/>
                  </a:lnTo>
                  <a:cubicBezTo>
                    <a:pt x="6129" y="0"/>
                    <a:pt x="5705" y="345"/>
                    <a:pt x="5705" y="770"/>
                  </a:cubicBezTo>
                  <a:cubicBezTo>
                    <a:pt x="5705" y="2553"/>
                    <a:pt x="4848" y="5775"/>
                    <a:pt x="3234" y="7084"/>
                  </a:cubicBezTo>
                  <a:cubicBezTo>
                    <a:pt x="2149" y="7965"/>
                    <a:pt x="1218" y="8286"/>
                    <a:pt x="0" y="8780"/>
                  </a:cubicBezTo>
                  <a:lnTo>
                    <a:pt x="0" y="20356"/>
                  </a:lnTo>
                  <a:cubicBezTo>
                    <a:pt x="1865" y="20860"/>
                    <a:pt x="4231" y="21600"/>
                    <a:pt x="7842" y="21600"/>
                  </a:cubicBezTo>
                  <a:lnTo>
                    <a:pt x="14060" y="21600"/>
                  </a:lnTo>
                  <a:cubicBezTo>
                    <a:pt x="16110" y="21600"/>
                    <a:pt x="17705" y="20060"/>
                    <a:pt x="16911" y="18432"/>
                  </a:cubicBezTo>
                  <a:cubicBezTo>
                    <a:pt x="18122" y="18166"/>
                    <a:pt x="19012" y="17264"/>
                    <a:pt x="19012" y="16200"/>
                  </a:cubicBezTo>
                  <a:cubicBezTo>
                    <a:pt x="19012" y="15900"/>
                    <a:pt x="18942" y="15613"/>
                    <a:pt x="18812" y="15346"/>
                  </a:cubicBezTo>
                  <a:cubicBezTo>
                    <a:pt x="20850" y="14896"/>
                    <a:pt x="21600" y="12853"/>
                    <a:pt x="20186" y="11570"/>
                  </a:cubicBezTo>
                  <a:cubicBezTo>
                    <a:pt x="20703" y="11097"/>
                    <a:pt x="20987" y="10452"/>
                    <a:pt x="20891" y="975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365" name="TextBox 84"/>
          <p:cNvSpPr txBox="1"/>
          <p:nvPr/>
        </p:nvSpPr>
        <p:spPr>
          <a:xfrm>
            <a:off x="7796734" y="2816386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366" name="TextBox 85"/>
          <p:cNvSpPr txBox="1"/>
          <p:nvPr/>
        </p:nvSpPr>
        <p:spPr>
          <a:xfrm>
            <a:off x="8205782" y="4258598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367" name="TextBox 86"/>
          <p:cNvSpPr txBox="1"/>
          <p:nvPr/>
        </p:nvSpPr>
        <p:spPr>
          <a:xfrm>
            <a:off x="2843587" y="2820576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368" name="TextBox 87"/>
          <p:cNvSpPr txBox="1"/>
          <p:nvPr/>
        </p:nvSpPr>
        <p:spPr>
          <a:xfrm>
            <a:off x="2238529" y="4258598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0" name="Slide Number Placeholder 4"/>
          <p:cNvSpPr txBox="1"/>
          <p:nvPr>
            <p:ph type="sldNum" sz="quarter" idx="2"/>
          </p:nvPr>
        </p:nvSpPr>
        <p:spPr>
          <a:xfrm>
            <a:off x="10788674" y="6121400"/>
            <a:ext cx="133224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371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372" name="Graphic 2"/>
          <p:cNvSpPr/>
          <p:nvPr/>
        </p:nvSpPr>
        <p:spPr>
          <a:xfrm>
            <a:off x="6160646" y="2348254"/>
            <a:ext cx="1315409" cy="33229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5001" h="21600" fill="norm" stroke="1" extrusionOk="0">
                <a:moveTo>
                  <a:pt x="6294" y="21600"/>
                </a:moveTo>
                <a:cubicBezTo>
                  <a:pt x="6294" y="21600"/>
                  <a:pt x="7037" y="21167"/>
                  <a:pt x="7285" y="21105"/>
                </a:cubicBezTo>
                <a:cubicBezTo>
                  <a:pt x="7589" y="21029"/>
                  <a:pt x="4899" y="17628"/>
                  <a:pt x="5470" y="17445"/>
                </a:cubicBezTo>
                <a:cubicBezTo>
                  <a:pt x="9817" y="16056"/>
                  <a:pt x="20830" y="11121"/>
                  <a:pt x="11103" y="0"/>
                </a:cubicBezTo>
                <a:cubicBezTo>
                  <a:pt x="11103" y="0"/>
                  <a:pt x="1572" y="5662"/>
                  <a:pt x="28" y="6607"/>
                </a:cubicBezTo>
                <a:cubicBezTo>
                  <a:pt x="27" y="6607"/>
                  <a:pt x="-770" y="11696"/>
                  <a:pt x="6294" y="2160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373" name="Graphic 2"/>
          <p:cNvSpPr/>
          <p:nvPr/>
        </p:nvSpPr>
        <p:spPr>
          <a:xfrm>
            <a:off x="6143475" y="1271459"/>
            <a:ext cx="925343" cy="19648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9707" h="21600" fill="norm" stroke="1" extrusionOk="0">
                <a:moveTo>
                  <a:pt x="19707" y="10920"/>
                </a:moveTo>
                <a:lnTo>
                  <a:pt x="6218" y="18404"/>
                </a:lnTo>
                <a:lnTo>
                  <a:pt x="5493" y="18806"/>
                </a:lnTo>
                <a:lnTo>
                  <a:pt x="3860" y="19712"/>
                </a:lnTo>
                <a:lnTo>
                  <a:pt x="3499" y="19912"/>
                </a:lnTo>
                <a:lnTo>
                  <a:pt x="456" y="21600"/>
                </a:lnTo>
                <a:cubicBezTo>
                  <a:pt x="-1893" y="12200"/>
                  <a:pt x="5599" y="0"/>
                  <a:pt x="5599" y="0"/>
                </a:cubicBezTo>
                <a:cubicBezTo>
                  <a:pt x="17913" y="7104"/>
                  <a:pt x="19707" y="10920"/>
                  <a:pt x="19707" y="10920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374" name="Graphic 2"/>
          <p:cNvSpPr/>
          <p:nvPr/>
        </p:nvSpPr>
        <p:spPr>
          <a:xfrm>
            <a:off x="5094375" y="1305189"/>
            <a:ext cx="1220312" cy="27251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7608" y="21600"/>
                </a:moveTo>
                <a:cubicBezTo>
                  <a:pt x="16485" y="21348"/>
                  <a:pt x="15412" y="21083"/>
                  <a:pt x="14393" y="20811"/>
                </a:cubicBezTo>
                <a:cubicBezTo>
                  <a:pt x="14198" y="20760"/>
                  <a:pt x="14006" y="20708"/>
                  <a:pt x="13815" y="20655"/>
                </a:cubicBezTo>
                <a:cubicBezTo>
                  <a:pt x="13420" y="20547"/>
                  <a:pt x="13032" y="20438"/>
                  <a:pt x="12653" y="20328"/>
                </a:cubicBezTo>
                <a:cubicBezTo>
                  <a:pt x="12346" y="20239"/>
                  <a:pt x="12043" y="20149"/>
                  <a:pt x="11747" y="20059"/>
                </a:cubicBezTo>
                <a:cubicBezTo>
                  <a:pt x="4064" y="17730"/>
                  <a:pt x="0" y="15205"/>
                  <a:pt x="0" y="15205"/>
                </a:cubicBezTo>
                <a:cubicBezTo>
                  <a:pt x="4110" y="5460"/>
                  <a:pt x="21600" y="0"/>
                  <a:pt x="21600" y="0"/>
                </a:cubicBezTo>
                <a:cubicBezTo>
                  <a:pt x="14108" y="8959"/>
                  <a:pt x="17608" y="21600"/>
                  <a:pt x="17608" y="2160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375" name="Graphic 2"/>
          <p:cNvSpPr/>
          <p:nvPr/>
        </p:nvSpPr>
        <p:spPr>
          <a:xfrm>
            <a:off x="5007592" y="3408040"/>
            <a:ext cx="1405981" cy="171451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171" h="21600" fill="norm" stroke="1" extrusionOk="0">
                <a:moveTo>
                  <a:pt x="139" y="0"/>
                </a:moveTo>
                <a:cubicBezTo>
                  <a:pt x="139" y="0"/>
                  <a:pt x="9111" y="7959"/>
                  <a:pt x="16125" y="9815"/>
                </a:cubicBezTo>
                <a:lnTo>
                  <a:pt x="20171" y="21600"/>
                </a:lnTo>
                <a:cubicBezTo>
                  <a:pt x="20171" y="21600"/>
                  <a:pt x="12349" y="21254"/>
                  <a:pt x="5962" y="16647"/>
                </a:cubicBezTo>
                <a:cubicBezTo>
                  <a:pt x="-1429" y="11314"/>
                  <a:pt x="139" y="0"/>
                  <a:pt x="139" y="0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378" name="Graphic 2"/>
          <p:cNvGrpSpPr/>
          <p:nvPr/>
        </p:nvGrpSpPr>
        <p:grpSpPr>
          <a:xfrm>
            <a:off x="6601844" y="3439387"/>
            <a:ext cx="539787" cy="539139"/>
            <a:chOff x="0" y="0"/>
            <a:chExt cx="539785" cy="539137"/>
          </a:xfrm>
        </p:grpSpPr>
        <p:sp>
          <p:nvSpPr>
            <p:cNvPr id="1376" name="Graphic 2"/>
            <p:cNvSpPr/>
            <p:nvPr/>
          </p:nvSpPr>
          <p:spPr>
            <a:xfrm>
              <a:off x="-1" y="0"/>
              <a:ext cx="539787" cy="5391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59" h="21449" fill="norm" stroke="1" extrusionOk="0">
                  <a:moveTo>
                    <a:pt x="21453" y="9486"/>
                  </a:moveTo>
                  <a:cubicBezTo>
                    <a:pt x="21418" y="9151"/>
                    <a:pt x="21244" y="8844"/>
                    <a:pt x="20978" y="8639"/>
                  </a:cubicBezTo>
                  <a:lnTo>
                    <a:pt x="19756" y="7687"/>
                  </a:lnTo>
                  <a:lnTo>
                    <a:pt x="20215" y="6171"/>
                  </a:lnTo>
                  <a:cubicBezTo>
                    <a:pt x="20313" y="5848"/>
                    <a:pt x="20272" y="5494"/>
                    <a:pt x="20102" y="5201"/>
                  </a:cubicBezTo>
                  <a:cubicBezTo>
                    <a:pt x="19933" y="4907"/>
                    <a:pt x="19649" y="4696"/>
                    <a:pt x="19319" y="4620"/>
                  </a:cubicBezTo>
                  <a:lnTo>
                    <a:pt x="17783" y="4263"/>
                  </a:lnTo>
                  <a:lnTo>
                    <a:pt x="17586" y="2696"/>
                  </a:lnTo>
                  <a:cubicBezTo>
                    <a:pt x="17544" y="2361"/>
                    <a:pt x="17363" y="2054"/>
                    <a:pt x="17090" y="1856"/>
                  </a:cubicBezTo>
                  <a:cubicBezTo>
                    <a:pt x="16818" y="1657"/>
                    <a:pt x="16469" y="1579"/>
                    <a:pt x="16139" y="1643"/>
                  </a:cubicBezTo>
                  <a:lnTo>
                    <a:pt x="14590" y="1941"/>
                  </a:lnTo>
                  <a:lnTo>
                    <a:pt x="13774" y="590"/>
                  </a:lnTo>
                  <a:cubicBezTo>
                    <a:pt x="13448" y="53"/>
                    <a:pt x="12767" y="-151"/>
                    <a:pt x="12187" y="117"/>
                  </a:cubicBezTo>
                  <a:cubicBezTo>
                    <a:pt x="12146" y="136"/>
                    <a:pt x="12107" y="159"/>
                    <a:pt x="12073" y="184"/>
                  </a:cubicBezTo>
                  <a:lnTo>
                    <a:pt x="10727" y="1122"/>
                  </a:lnTo>
                  <a:lnTo>
                    <a:pt x="9432" y="221"/>
                  </a:lnTo>
                  <a:cubicBezTo>
                    <a:pt x="9155" y="28"/>
                    <a:pt x="8806" y="-43"/>
                    <a:pt x="8476" y="28"/>
                  </a:cubicBezTo>
                  <a:cubicBezTo>
                    <a:pt x="8146" y="99"/>
                    <a:pt x="7857" y="305"/>
                    <a:pt x="7681" y="595"/>
                  </a:cubicBezTo>
                  <a:lnTo>
                    <a:pt x="6865" y="1946"/>
                  </a:lnTo>
                  <a:lnTo>
                    <a:pt x="5315" y="1647"/>
                  </a:lnTo>
                  <a:cubicBezTo>
                    <a:pt x="4983" y="1583"/>
                    <a:pt x="4637" y="1661"/>
                    <a:pt x="4364" y="1861"/>
                  </a:cubicBezTo>
                  <a:cubicBezTo>
                    <a:pt x="4091" y="2060"/>
                    <a:pt x="3910" y="2365"/>
                    <a:pt x="3869" y="2700"/>
                  </a:cubicBezTo>
                  <a:lnTo>
                    <a:pt x="3672" y="4267"/>
                  </a:lnTo>
                  <a:lnTo>
                    <a:pt x="2046" y="4646"/>
                  </a:lnTo>
                  <a:lnTo>
                    <a:pt x="1971" y="4671"/>
                  </a:lnTo>
                  <a:lnTo>
                    <a:pt x="1943" y="4682"/>
                  </a:lnTo>
                  <a:cubicBezTo>
                    <a:pt x="1354" y="4942"/>
                    <a:pt x="1058" y="5568"/>
                    <a:pt x="1242" y="6176"/>
                  </a:cubicBezTo>
                  <a:lnTo>
                    <a:pt x="1700" y="7692"/>
                  </a:lnTo>
                  <a:lnTo>
                    <a:pt x="426" y="8683"/>
                  </a:lnTo>
                  <a:lnTo>
                    <a:pt x="352" y="8747"/>
                  </a:lnTo>
                  <a:lnTo>
                    <a:pt x="332" y="8770"/>
                  </a:lnTo>
                  <a:cubicBezTo>
                    <a:pt x="-95" y="9238"/>
                    <a:pt x="-113" y="9945"/>
                    <a:pt x="293" y="10417"/>
                  </a:cubicBezTo>
                  <a:lnTo>
                    <a:pt x="1290" y="11610"/>
                  </a:lnTo>
                  <a:lnTo>
                    <a:pt x="481" y="13078"/>
                  </a:lnTo>
                  <a:lnTo>
                    <a:pt x="449" y="13152"/>
                  </a:lnTo>
                  <a:lnTo>
                    <a:pt x="439" y="13179"/>
                  </a:lnTo>
                  <a:cubicBezTo>
                    <a:pt x="238" y="13783"/>
                    <a:pt x="513" y="14436"/>
                    <a:pt x="1077" y="14702"/>
                  </a:cubicBezTo>
                  <a:lnTo>
                    <a:pt x="2505" y="15372"/>
                  </a:lnTo>
                  <a:lnTo>
                    <a:pt x="2372" y="16946"/>
                  </a:lnTo>
                  <a:cubicBezTo>
                    <a:pt x="2344" y="17283"/>
                    <a:pt x="2457" y="17620"/>
                    <a:pt x="2681" y="17870"/>
                  </a:cubicBezTo>
                  <a:cubicBezTo>
                    <a:pt x="2908" y="18120"/>
                    <a:pt x="3231" y="18270"/>
                    <a:pt x="3568" y="18276"/>
                  </a:cubicBezTo>
                  <a:lnTo>
                    <a:pt x="5145" y="18309"/>
                  </a:lnTo>
                  <a:lnTo>
                    <a:pt x="5664" y="19800"/>
                  </a:lnTo>
                  <a:cubicBezTo>
                    <a:pt x="5774" y="20118"/>
                    <a:pt x="6014" y="20380"/>
                    <a:pt x="6324" y="20518"/>
                  </a:cubicBezTo>
                  <a:cubicBezTo>
                    <a:pt x="6633" y="20655"/>
                    <a:pt x="6988" y="20658"/>
                    <a:pt x="7298" y="20527"/>
                  </a:cubicBezTo>
                  <a:lnTo>
                    <a:pt x="8751" y="19914"/>
                  </a:lnTo>
                  <a:lnTo>
                    <a:pt x="9893" y="21132"/>
                  </a:lnTo>
                  <a:lnTo>
                    <a:pt x="9952" y="21185"/>
                  </a:lnTo>
                  <a:lnTo>
                    <a:pt x="9975" y="21201"/>
                  </a:lnTo>
                  <a:cubicBezTo>
                    <a:pt x="10200" y="21369"/>
                    <a:pt x="10464" y="21449"/>
                    <a:pt x="10725" y="21449"/>
                  </a:cubicBezTo>
                  <a:cubicBezTo>
                    <a:pt x="11055" y="21449"/>
                    <a:pt x="11380" y="21318"/>
                    <a:pt x="11619" y="21064"/>
                  </a:cubicBezTo>
                  <a:lnTo>
                    <a:pt x="12698" y="19912"/>
                  </a:lnTo>
                  <a:lnTo>
                    <a:pt x="14152" y="20525"/>
                  </a:lnTo>
                  <a:cubicBezTo>
                    <a:pt x="14464" y="20655"/>
                    <a:pt x="14819" y="20653"/>
                    <a:pt x="15126" y="20515"/>
                  </a:cubicBezTo>
                  <a:cubicBezTo>
                    <a:pt x="15435" y="20378"/>
                    <a:pt x="15676" y="20116"/>
                    <a:pt x="15786" y="19797"/>
                  </a:cubicBezTo>
                  <a:lnTo>
                    <a:pt x="16304" y="18306"/>
                  </a:lnTo>
                  <a:lnTo>
                    <a:pt x="17973" y="18274"/>
                  </a:lnTo>
                  <a:lnTo>
                    <a:pt x="18053" y="18265"/>
                  </a:lnTo>
                  <a:lnTo>
                    <a:pt x="18081" y="18260"/>
                  </a:lnTo>
                  <a:cubicBezTo>
                    <a:pt x="18702" y="18134"/>
                    <a:pt x="19133" y="17568"/>
                    <a:pt x="19080" y="16946"/>
                  </a:cubicBezTo>
                  <a:lnTo>
                    <a:pt x="18947" y="15372"/>
                  </a:lnTo>
                  <a:lnTo>
                    <a:pt x="20375" y="14702"/>
                  </a:lnTo>
                  <a:cubicBezTo>
                    <a:pt x="20680" y="14558"/>
                    <a:pt x="20916" y="14292"/>
                    <a:pt x="21019" y="13971"/>
                  </a:cubicBezTo>
                  <a:cubicBezTo>
                    <a:pt x="21123" y="13649"/>
                    <a:pt x="21090" y="13296"/>
                    <a:pt x="20928" y="13000"/>
                  </a:cubicBezTo>
                  <a:lnTo>
                    <a:pt x="20164" y="11612"/>
                  </a:lnTo>
                  <a:lnTo>
                    <a:pt x="21161" y="10420"/>
                  </a:lnTo>
                  <a:cubicBezTo>
                    <a:pt x="21382" y="10158"/>
                    <a:pt x="21487" y="9821"/>
                    <a:pt x="21453" y="9486"/>
                  </a:cubicBezTo>
                  <a:close/>
                  <a:moveTo>
                    <a:pt x="10798" y="16070"/>
                  </a:moveTo>
                  <a:cubicBezTo>
                    <a:pt x="7853" y="16070"/>
                    <a:pt x="5455" y="13672"/>
                    <a:pt x="5455" y="10722"/>
                  </a:cubicBezTo>
                  <a:cubicBezTo>
                    <a:pt x="5455" y="7775"/>
                    <a:pt x="7850" y="5375"/>
                    <a:pt x="10798" y="5375"/>
                  </a:cubicBezTo>
                  <a:cubicBezTo>
                    <a:pt x="13744" y="5375"/>
                    <a:pt x="16141" y="7772"/>
                    <a:pt x="16141" y="10722"/>
                  </a:cubicBezTo>
                  <a:cubicBezTo>
                    <a:pt x="16139" y="13672"/>
                    <a:pt x="13744" y="16070"/>
                    <a:pt x="10798" y="1607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77" name="Graphic 2"/>
            <p:cNvSpPr/>
            <p:nvPr/>
          </p:nvSpPr>
          <p:spPr>
            <a:xfrm>
              <a:off x="168873" y="166828"/>
              <a:ext cx="205499" cy="2055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849" y="0"/>
                    <a:pt x="0" y="4842"/>
                    <a:pt x="0" y="10800"/>
                  </a:cubicBezTo>
                  <a:cubicBezTo>
                    <a:pt x="0" y="16751"/>
                    <a:pt x="4842" y="21600"/>
                    <a:pt x="10800" y="21600"/>
                  </a:cubicBezTo>
                  <a:cubicBezTo>
                    <a:pt x="16758" y="21600"/>
                    <a:pt x="21600" y="16758"/>
                    <a:pt x="21600" y="10800"/>
                  </a:cubicBezTo>
                  <a:cubicBezTo>
                    <a:pt x="21600" y="4842"/>
                    <a:pt x="16752" y="0"/>
                    <a:pt x="10800" y="0"/>
                  </a:cubicBezTo>
                  <a:close/>
                  <a:moveTo>
                    <a:pt x="17212" y="8764"/>
                  </a:moveTo>
                  <a:lnTo>
                    <a:pt x="9473" y="16497"/>
                  </a:lnTo>
                  <a:cubicBezTo>
                    <a:pt x="9146" y="16824"/>
                    <a:pt x="8721" y="16982"/>
                    <a:pt x="8297" y="16982"/>
                  </a:cubicBezTo>
                  <a:cubicBezTo>
                    <a:pt x="7873" y="16982"/>
                    <a:pt x="7449" y="16818"/>
                    <a:pt x="7121" y="16497"/>
                  </a:cubicBezTo>
                  <a:lnTo>
                    <a:pt x="4164" y="13539"/>
                  </a:lnTo>
                  <a:cubicBezTo>
                    <a:pt x="3515" y="12891"/>
                    <a:pt x="3515" y="11836"/>
                    <a:pt x="4164" y="11188"/>
                  </a:cubicBezTo>
                  <a:cubicBezTo>
                    <a:pt x="4812" y="10539"/>
                    <a:pt x="5867" y="10539"/>
                    <a:pt x="6515" y="11188"/>
                  </a:cubicBezTo>
                  <a:lnTo>
                    <a:pt x="8297" y="12970"/>
                  </a:lnTo>
                  <a:lnTo>
                    <a:pt x="14855" y="6412"/>
                  </a:lnTo>
                  <a:cubicBezTo>
                    <a:pt x="15503" y="5764"/>
                    <a:pt x="16558" y="5764"/>
                    <a:pt x="17206" y="6412"/>
                  </a:cubicBezTo>
                  <a:cubicBezTo>
                    <a:pt x="17861" y="7061"/>
                    <a:pt x="17861" y="8115"/>
                    <a:pt x="17212" y="876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384" name="Graphic 2"/>
          <p:cNvGrpSpPr/>
          <p:nvPr/>
        </p:nvGrpSpPr>
        <p:grpSpPr>
          <a:xfrm>
            <a:off x="6448340" y="2024278"/>
            <a:ext cx="305079" cy="305065"/>
            <a:chOff x="0" y="0"/>
            <a:chExt cx="305078" cy="305063"/>
          </a:xfrm>
        </p:grpSpPr>
        <p:sp>
          <p:nvSpPr>
            <p:cNvPr id="1379" name="Graphic 2"/>
            <p:cNvSpPr/>
            <p:nvPr/>
          </p:nvSpPr>
          <p:spPr>
            <a:xfrm>
              <a:off x="76225" y="0"/>
              <a:ext cx="38116" cy="762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45" h="21290" fill="norm" stroke="1" extrusionOk="0">
                  <a:moveTo>
                    <a:pt x="12203" y="21290"/>
                  </a:moveTo>
                  <a:cubicBezTo>
                    <a:pt x="10753" y="21290"/>
                    <a:pt x="9302" y="20984"/>
                    <a:pt x="8262" y="20372"/>
                  </a:cubicBezTo>
                  <a:cubicBezTo>
                    <a:pt x="6370" y="19262"/>
                    <a:pt x="6622" y="17588"/>
                    <a:pt x="8798" y="16622"/>
                  </a:cubicBezTo>
                  <a:cubicBezTo>
                    <a:pt x="9965" y="16107"/>
                    <a:pt x="10532" y="15447"/>
                    <a:pt x="10406" y="14787"/>
                  </a:cubicBezTo>
                  <a:cubicBezTo>
                    <a:pt x="10280" y="14063"/>
                    <a:pt x="9334" y="13403"/>
                    <a:pt x="7820" y="12952"/>
                  </a:cubicBezTo>
                  <a:cubicBezTo>
                    <a:pt x="3342" y="11633"/>
                    <a:pt x="536" y="9476"/>
                    <a:pt x="63" y="7013"/>
                  </a:cubicBezTo>
                  <a:cubicBezTo>
                    <a:pt x="-378" y="4631"/>
                    <a:pt x="1482" y="2313"/>
                    <a:pt x="5235" y="656"/>
                  </a:cubicBezTo>
                  <a:cubicBezTo>
                    <a:pt x="7411" y="-310"/>
                    <a:pt x="10690" y="-198"/>
                    <a:pt x="12582" y="913"/>
                  </a:cubicBezTo>
                  <a:cubicBezTo>
                    <a:pt x="14474" y="2024"/>
                    <a:pt x="14221" y="3698"/>
                    <a:pt x="12046" y="4663"/>
                  </a:cubicBezTo>
                  <a:cubicBezTo>
                    <a:pt x="10879" y="5179"/>
                    <a:pt x="10311" y="5838"/>
                    <a:pt x="10438" y="6498"/>
                  </a:cubicBezTo>
                  <a:cubicBezTo>
                    <a:pt x="10564" y="7222"/>
                    <a:pt x="11509" y="7882"/>
                    <a:pt x="13023" y="8333"/>
                  </a:cubicBezTo>
                  <a:cubicBezTo>
                    <a:pt x="17501" y="9653"/>
                    <a:pt x="20307" y="11810"/>
                    <a:pt x="20780" y="14272"/>
                  </a:cubicBezTo>
                  <a:cubicBezTo>
                    <a:pt x="21222" y="16655"/>
                    <a:pt x="19362" y="18972"/>
                    <a:pt x="15609" y="20630"/>
                  </a:cubicBezTo>
                  <a:cubicBezTo>
                    <a:pt x="14632" y="21081"/>
                    <a:pt x="13433" y="21290"/>
                    <a:pt x="12203" y="2129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80" name="Graphic 2"/>
            <p:cNvSpPr/>
            <p:nvPr/>
          </p:nvSpPr>
          <p:spPr>
            <a:xfrm>
              <a:off x="139766" y="5"/>
              <a:ext cx="38116" cy="762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45" h="21289" fill="norm" stroke="1" extrusionOk="0">
                  <a:moveTo>
                    <a:pt x="12204" y="21289"/>
                  </a:moveTo>
                  <a:cubicBezTo>
                    <a:pt x="10753" y="21289"/>
                    <a:pt x="9303" y="20983"/>
                    <a:pt x="8262" y="20372"/>
                  </a:cubicBezTo>
                  <a:cubicBezTo>
                    <a:pt x="6370" y="19261"/>
                    <a:pt x="6623" y="17587"/>
                    <a:pt x="8798" y="16621"/>
                  </a:cubicBezTo>
                  <a:cubicBezTo>
                    <a:pt x="9965" y="16106"/>
                    <a:pt x="10533" y="15446"/>
                    <a:pt x="10406" y="14787"/>
                  </a:cubicBezTo>
                  <a:cubicBezTo>
                    <a:pt x="10281" y="14062"/>
                    <a:pt x="9335" y="13402"/>
                    <a:pt x="7821" y="12952"/>
                  </a:cubicBezTo>
                  <a:cubicBezTo>
                    <a:pt x="3343" y="11632"/>
                    <a:pt x="537" y="9475"/>
                    <a:pt x="64" y="7012"/>
                  </a:cubicBezTo>
                  <a:cubicBezTo>
                    <a:pt x="-378" y="4630"/>
                    <a:pt x="1482" y="2313"/>
                    <a:pt x="5235" y="655"/>
                  </a:cubicBezTo>
                  <a:cubicBezTo>
                    <a:pt x="7411" y="-311"/>
                    <a:pt x="10690" y="-198"/>
                    <a:pt x="12582" y="928"/>
                  </a:cubicBezTo>
                  <a:cubicBezTo>
                    <a:pt x="14474" y="2039"/>
                    <a:pt x="14222" y="3713"/>
                    <a:pt x="12046" y="4679"/>
                  </a:cubicBezTo>
                  <a:cubicBezTo>
                    <a:pt x="10879" y="5194"/>
                    <a:pt x="10312" y="5854"/>
                    <a:pt x="10438" y="6514"/>
                  </a:cubicBezTo>
                  <a:cubicBezTo>
                    <a:pt x="10564" y="7238"/>
                    <a:pt x="11510" y="7898"/>
                    <a:pt x="13024" y="8348"/>
                  </a:cubicBezTo>
                  <a:cubicBezTo>
                    <a:pt x="17502" y="9668"/>
                    <a:pt x="20308" y="11825"/>
                    <a:pt x="20781" y="14288"/>
                  </a:cubicBezTo>
                  <a:cubicBezTo>
                    <a:pt x="21222" y="16670"/>
                    <a:pt x="19362" y="18987"/>
                    <a:pt x="15609" y="20645"/>
                  </a:cubicBezTo>
                  <a:cubicBezTo>
                    <a:pt x="14632" y="21080"/>
                    <a:pt x="13433" y="21289"/>
                    <a:pt x="12204" y="2128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81" name="Graphic 2"/>
            <p:cNvSpPr/>
            <p:nvPr/>
          </p:nvSpPr>
          <p:spPr>
            <a:xfrm>
              <a:off x="-1" y="247922"/>
              <a:ext cx="254165" cy="571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630" y="21600"/>
                  </a:moveTo>
                  <a:lnTo>
                    <a:pt x="2970" y="21600"/>
                  </a:lnTo>
                  <a:cubicBezTo>
                    <a:pt x="1333" y="21600"/>
                    <a:pt x="0" y="15671"/>
                    <a:pt x="0" y="8391"/>
                  </a:cubicBezTo>
                  <a:lnTo>
                    <a:pt x="0" y="3596"/>
                  </a:lnTo>
                  <a:cubicBezTo>
                    <a:pt x="0" y="1613"/>
                    <a:pt x="363" y="0"/>
                    <a:pt x="809" y="0"/>
                  </a:cubicBezTo>
                  <a:lnTo>
                    <a:pt x="20791" y="0"/>
                  </a:lnTo>
                  <a:cubicBezTo>
                    <a:pt x="21237" y="0"/>
                    <a:pt x="21600" y="1613"/>
                    <a:pt x="21600" y="3596"/>
                  </a:cubicBezTo>
                  <a:lnTo>
                    <a:pt x="21600" y="8391"/>
                  </a:lnTo>
                  <a:cubicBezTo>
                    <a:pt x="21600" y="15671"/>
                    <a:pt x="20267" y="21600"/>
                    <a:pt x="1863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82" name="Graphic 2"/>
            <p:cNvSpPr/>
            <p:nvPr/>
          </p:nvSpPr>
          <p:spPr>
            <a:xfrm>
              <a:off x="12627" y="95296"/>
              <a:ext cx="228738" cy="1398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354" y="21600"/>
                  </a:moveTo>
                  <a:lnTo>
                    <a:pt x="18268" y="21600"/>
                  </a:lnTo>
                  <a:cubicBezTo>
                    <a:pt x="18927" y="20576"/>
                    <a:pt x="19504" y="19419"/>
                    <a:pt x="19988" y="18128"/>
                  </a:cubicBezTo>
                  <a:cubicBezTo>
                    <a:pt x="20021" y="18065"/>
                    <a:pt x="20048" y="18003"/>
                    <a:pt x="20070" y="17932"/>
                  </a:cubicBezTo>
                  <a:cubicBezTo>
                    <a:pt x="21072" y="15189"/>
                    <a:pt x="21600" y="12038"/>
                    <a:pt x="21600" y="8832"/>
                  </a:cubicBezTo>
                  <a:lnTo>
                    <a:pt x="21600" y="1469"/>
                  </a:lnTo>
                  <a:cubicBezTo>
                    <a:pt x="21600" y="659"/>
                    <a:pt x="21197" y="0"/>
                    <a:pt x="20702" y="0"/>
                  </a:cubicBezTo>
                  <a:lnTo>
                    <a:pt x="898" y="0"/>
                  </a:lnTo>
                  <a:cubicBezTo>
                    <a:pt x="403" y="0"/>
                    <a:pt x="0" y="659"/>
                    <a:pt x="0" y="1469"/>
                  </a:cubicBezTo>
                  <a:lnTo>
                    <a:pt x="0" y="8832"/>
                  </a:lnTo>
                  <a:cubicBezTo>
                    <a:pt x="5" y="13854"/>
                    <a:pt x="1296" y="18377"/>
                    <a:pt x="3354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83" name="Graphic 2"/>
            <p:cNvSpPr/>
            <p:nvPr/>
          </p:nvSpPr>
          <p:spPr>
            <a:xfrm>
              <a:off x="235310" y="117611"/>
              <a:ext cx="69768" cy="1017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5837" y="0"/>
                  </a:moveTo>
                  <a:lnTo>
                    <a:pt x="5837" y="5400"/>
                  </a:lnTo>
                  <a:cubicBezTo>
                    <a:pt x="10175" y="5400"/>
                    <a:pt x="13710" y="7825"/>
                    <a:pt x="13710" y="10800"/>
                  </a:cubicBezTo>
                  <a:cubicBezTo>
                    <a:pt x="13710" y="12257"/>
                    <a:pt x="12907" y="13604"/>
                    <a:pt x="11371" y="14633"/>
                  </a:cubicBezTo>
                  <a:cubicBezTo>
                    <a:pt x="9925" y="15649"/>
                    <a:pt x="7962" y="16200"/>
                    <a:pt x="5837" y="16200"/>
                  </a:cubicBezTo>
                  <a:lnTo>
                    <a:pt x="3624" y="16200"/>
                  </a:lnTo>
                  <a:cubicBezTo>
                    <a:pt x="2731" y="17975"/>
                    <a:pt x="1678" y="19702"/>
                    <a:pt x="268" y="21318"/>
                  </a:cubicBezTo>
                  <a:cubicBezTo>
                    <a:pt x="179" y="21416"/>
                    <a:pt x="89" y="21502"/>
                    <a:pt x="0" y="21600"/>
                  </a:cubicBezTo>
                  <a:lnTo>
                    <a:pt x="5855" y="21600"/>
                  </a:lnTo>
                  <a:cubicBezTo>
                    <a:pt x="10104" y="21600"/>
                    <a:pt x="14067" y="20473"/>
                    <a:pt x="16959" y="18453"/>
                  </a:cubicBezTo>
                  <a:cubicBezTo>
                    <a:pt x="19958" y="16433"/>
                    <a:pt x="21600" y="13727"/>
                    <a:pt x="21600" y="10812"/>
                  </a:cubicBezTo>
                  <a:cubicBezTo>
                    <a:pt x="21582" y="4837"/>
                    <a:pt x="14513" y="0"/>
                    <a:pt x="5837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387" name="Graphic 2"/>
          <p:cNvGrpSpPr/>
          <p:nvPr/>
        </p:nvGrpSpPr>
        <p:grpSpPr>
          <a:xfrm>
            <a:off x="5506239" y="2670168"/>
            <a:ext cx="308884" cy="426395"/>
            <a:chOff x="0" y="0"/>
            <a:chExt cx="308883" cy="426394"/>
          </a:xfrm>
        </p:grpSpPr>
        <p:sp>
          <p:nvSpPr>
            <p:cNvPr id="1385" name="Graphic 2"/>
            <p:cNvSpPr/>
            <p:nvPr/>
          </p:nvSpPr>
          <p:spPr>
            <a:xfrm>
              <a:off x="63829" y="-1"/>
              <a:ext cx="181283" cy="181284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86" name="Graphic 2"/>
            <p:cNvSpPr/>
            <p:nvPr/>
          </p:nvSpPr>
          <p:spPr>
            <a:xfrm>
              <a:off x="-1" y="187452"/>
              <a:ext cx="308885" cy="2389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600" fill="norm" stroke="1" extrusionOk="0">
                  <a:moveTo>
                    <a:pt x="13489" y="0"/>
                  </a:moveTo>
                  <a:lnTo>
                    <a:pt x="8111" y="0"/>
                  </a:lnTo>
                  <a:cubicBezTo>
                    <a:pt x="3640" y="0"/>
                    <a:pt x="0" y="4707"/>
                    <a:pt x="0" y="10487"/>
                  </a:cubicBezTo>
                  <a:lnTo>
                    <a:pt x="0" y="18989"/>
                  </a:lnTo>
                  <a:lnTo>
                    <a:pt x="16" y="19119"/>
                  </a:lnTo>
                  <a:lnTo>
                    <a:pt x="468" y="19301"/>
                  </a:lnTo>
                  <a:cubicBezTo>
                    <a:pt x="4737" y="21027"/>
                    <a:pt x="8446" y="21600"/>
                    <a:pt x="11497" y="21600"/>
                  </a:cubicBezTo>
                  <a:cubicBezTo>
                    <a:pt x="17460" y="21600"/>
                    <a:pt x="20915" y="19400"/>
                    <a:pt x="21128" y="19260"/>
                  </a:cubicBezTo>
                  <a:lnTo>
                    <a:pt x="21552" y="18983"/>
                  </a:lnTo>
                  <a:lnTo>
                    <a:pt x="21596" y="18983"/>
                  </a:lnTo>
                  <a:lnTo>
                    <a:pt x="21596" y="10482"/>
                  </a:lnTo>
                  <a:cubicBezTo>
                    <a:pt x="21600" y="4707"/>
                    <a:pt x="17960" y="0"/>
                    <a:pt x="13489" y="0"/>
                  </a:cubicBezTo>
                  <a:close/>
                  <a:moveTo>
                    <a:pt x="12054" y="16502"/>
                  </a:moveTo>
                  <a:lnTo>
                    <a:pt x="10893" y="18697"/>
                  </a:lnTo>
                  <a:cubicBezTo>
                    <a:pt x="10877" y="18728"/>
                    <a:pt x="10852" y="18744"/>
                    <a:pt x="10824" y="18744"/>
                  </a:cubicBezTo>
                  <a:cubicBezTo>
                    <a:pt x="10824" y="18744"/>
                    <a:pt x="10824" y="18744"/>
                    <a:pt x="10820" y="18744"/>
                  </a:cubicBezTo>
                  <a:cubicBezTo>
                    <a:pt x="10792" y="18744"/>
                    <a:pt x="10768" y="18723"/>
                    <a:pt x="10752" y="18697"/>
                  </a:cubicBezTo>
                  <a:lnTo>
                    <a:pt x="9675" y="16502"/>
                  </a:lnTo>
                  <a:cubicBezTo>
                    <a:pt x="9667" y="16481"/>
                    <a:pt x="9663" y="16461"/>
                    <a:pt x="9663" y="16440"/>
                  </a:cubicBezTo>
                  <a:lnTo>
                    <a:pt x="10203" y="5781"/>
                  </a:lnTo>
                  <a:cubicBezTo>
                    <a:pt x="10207" y="5723"/>
                    <a:pt x="10244" y="5681"/>
                    <a:pt x="10288" y="5681"/>
                  </a:cubicBezTo>
                  <a:lnTo>
                    <a:pt x="11405" y="5681"/>
                  </a:lnTo>
                  <a:cubicBezTo>
                    <a:pt x="11449" y="5681"/>
                    <a:pt x="11485" y="5723"/>
                    <a:pt x="11489" y="5781"/>
                  </a:cubicBezTo>
                  <a:lnTo>
                    <a:pt x="12070" y="16440"/>
                  </a:lnTo>
                  <a:cubicBezTo>
                    <a:pt x="12066" y="16455"/>
                    <a:pt x="12062" y="16481"/>
                    <a:pt x="12054" y="16502"/>
                  </a:cubicBezTo>
                  <a:close/>
                  <a:moveTo>
                    <a:pt x="11526" y="5353"/>
                  </a:moveTo>
                  <a:lnTo>
                    <a:pt x="10195" y="5353"/>
                  </a:lnTo>
                  <a:lnTo>
                    <a:pt x="9038" y="2262"/>
                  </a:lnTo>
                  <a:cubicBezTo>
                    <a:pt x="9038" y="1965"/>
                    <a:pt x="9224" y="1725"/>
                    <a:pt x="9454" y="1725"/>
                  </a:cubicBezTo>
                  <a:lnTo>
                    <a:pt x="12231" y="1725"/>
                  </a:lnTo>
                  <a:cubicBezTo>
                    <a:pt x="12461" y="1725"/>
                    <a:pt x="12646" y="1965"/>
                    <a:pt x="12646" y="2262"/>
                  </a:cubicBezTo>
                  <a:lnTo>
                    <a:pt x="11526" y="5353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390" name="Graphic 2"/>
          <p:cNvGrpSpPr/>
          <p:nvPr/>
        </p:nvGrpSpPr>
        <p:grpSpPr>
          <a:xfrm>
            <a:off x="5564013" y="4295428"/>
            <a:ext cx="313094" cy="310839"/>
            <a:chOff x="0" y="0"/>
            <a:chExt cx="313093" cy="310838"/>
          </a:xfrm>
        </p:grpSpPr>
        <p:sp>
          <p:nvSpPr>
            <p:cNvPr id="1388" name="Graphic 2"/>
            <p:cNvSpPr/>
            <p:nvPr/>
          </p:nvSpPr>
          <p:spPr>
            <a:xfrm>
              <a:off x="-1" y="-1"/>
              <a:ext cx="189184" cy="3107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48" fill="norm" stroke="1" extrusionOk="0">
                  <a:moveTo>
                    <a:pt x="19408" y="1531"/>
                  </a:moveTo>
                  <a:lnTo>
                    <a:pt x="3035" y="20"/>
                  </a:lnTo>
                  <a:cubicBezTo>
                    <a:pt x="2278" y="-52"/>
                    <a:pt x="1501" y="76"/>
                    <a:pt x="922" y="372"/>
                  </a:cubicBezTo>
                  <a:cubicBezTo>
                    <a:pt x="342" y="680"/>
                    <a:pt x="0" y="1123"/>
                    <a:pt x="0" y="1583"/>
                  </a:cubicBezTo>
                  <a:lnTo>
                    <a:pt x="0" y="20645"/>
                  </a:lnTo>
                  <a:cubicBezTo>
                    <a:pt x="0" y="21140"/>
                    <a:pt x="671" y="21548"/>
                    <a:pt x="1488" y="21548"/>
                  </a:cubicBezTo>
                  <a:lnTo>
                    <a:pt x="6327" y="21548"/>
                  </a:lnTo>
                  <a:lnTo>
                    <a:pt x="6327" y="16799"/>
                  </a:lnTo>
                  <a:cubicBezTo>
                    <a:pt x="6327" y="15923"/>
                    <a:pt x="7492" y="15216"/>
                    <a:pt x="8934" y="15216"/>
                  </a:cubicBezTo>
                  <a:lnTo>
                    <a:pt x="12660" y="15216"/>
                  </a:lnTo>
                  <a:cubicBezTo>
                    <a:pt x="14102" y="15216"/>
                    <a:pt x="15267" y="15923"/>
                    <a:pt x="15267" y="16799"/>
                  </a:cubicBezTo>
                  <a:lnTo>
                    <a:pt x="15267" y="21548"/>
                  </a:lnTo>
                  <a:lnTo>
                    <a:pt x="21600" y="21548"/>
                  </a:lnTo>
                  <a:lnTo>
                    <a:pt x="21600" y="3098"/>
                  </a:lnTo>
                  <a:cubicBezTo>
                    <a:pt x="21600" y="2319"/>
                    <a:pt x="20672" y="1659"/>
                    <a:pt x="19408" y="1531"/>
                  </a:cubicBezTo>
                  <a:close/>
                  <a:moveTo>
                    <a:pt x="8190" y="13185"/>
                  </a:moveTo>
                  <a:lnTo>
                    <a:pt x="5958" y="13185"/>
                  </a:lnTo>
                  <a:cubicBezTo>
                    <a:pt x="5339" y="13185"/>
                    <a:pt x="4839" y="12881"/>
                    <a:pt x="4839" y="12505"/>
                  </a:cubicBezTo>
                  <a:cubicBezTo>
                    <a:pt x="4839" y="12129"/>
                    <a:pt x="5339" y="11825"/>
                    <a:pt x="5958" y="11825"/>
                  </a:cubicBezTo>
                  <a:lnTo>
                    <a:pt x="8190" y="11825"/>
                  </a:lnTo>
                  <a:cubicBezTo>
                    <a:pt x="8809" y="11825"/>
                    <a:pt x="9309" y="12129"/>
                    <a:pt x="9309" y="12505"/>
                  </a:cubicBezTo>
                  <a:cubicBezTo>
                    <a:pt x="9309" y="12881"/>
                    <a:pt x="8809" y="13185"/>
                    <a:pt x="8190" y="13185"/>
                  </a:cubicBezTo>
                  <a:close/>
                  <a:moveTo>
                    <a:pt x="8190" y="10470"/>
                  </a:moveTo>
                  <a:lnTo>
                    <a:pt x="5958" y="10470"/>
                  </a:lnTo>
                  <a:cubicBezTo>
                    <a:pt x="5339" y="10470"/>
                    <a:pt x="4839" y="10166"/>
                    <a:pt x="4839" y="9791"/>
                  </a:cubicBezTo>
                  <a:cubicBezTo>
                    <a:pt x="4839" y="9415"/>
                    <a:pt x="5339" y="9111"/>
                    <a:pt x="5958" y="9111"/>
                  </a:cubicBezTo>
                  <a:lnTo>
                    <a:pt x="8190" y="9111"/>
                  </a:lnTo>
                  <a:cubicBezTo>
                    <a:pt x="8809" y="9111"/>
                    <a:pt x="9309" y="9415"/>
                    <a:pt x="9309" y="9791"/>
                  </a:cubicBezTo>
                  <a:cubicBezTo>
                    <a:pt x="9309" y="10166"/>
                    <a:pt x="8809" y="10470"/>
                    <a:pt x="8190" y="10470"/>
                  </a:cubicBezTo>
                  <a:close/>
                  <a:moveTo>
                    <a:pt x="8190" y="7756"/>
                  </a:moveTo>
                  <a:lnTo>
                    <a:pt x="5958" y="7756"/>
                  </a:lnTo>
                  <a:cubicBezTo>
                    <a:pt x="5339" y="7756"/>
                    <a:pt x="4839" y="7452"/>
                    <a:pt x="4839" y="7076"/>
                  </a:cubicBezTo>
                  <a:cubicBezTo>
                    <a:pt x="4839" y="6700"/>
                    <a:pt x="5339" y="6396"/>
                    <a:pt x="5958" y="6396"/>
                  </a:cubicBezTo>
                  <a:lnTo>
                    <a:pt x="8190" y="6396"/>
                  </a:lnTo>
                  <a:cubicBezTo>
                    <a:pt x="8809" y="6396"/>
                    <a:pt x="9309" y="6700"/>
                    <a:pt x="9309" y="7076"/>
                  </a:cubicBezTo>
                  <a:cubicBezTo>
                    <a:pt x="9309" y="7452"/>
                    <a:pt x="8809" y="7756"/>
                    <a:pt x="8190" y="7756"/>
                  </a:cubicBezTo>
                  <a:close/>
                  <a:moveTo>
                    <a:pt x="8190" y="5041"/>
                  </a:moveTo>
                  <a:lnTo>
                    <a:pt x="5958" y="5041"/>
                  </a:lnTo>
                  <a:cubicBezTo>
                    <a:pt x="5339" y="5041"/>
                    <a:pt x="4839" y="4737"/>
                    <a:pt x="4839" y="4362"/>
                  </a:cubicBezTo>
                  <a:cubicBezTo>
                    <a:pt x="4839" y="3986"/>
                    <a:pt x="5339" y="3682"/>
                    <a:pt x="5958" y="3682"/>
                  </a:cubicBezTo>
                  <a:lnTo>
                    <a:pt x="8190" y="3682"/>
                  </a:lnTo>
                  <a:cubicBezTo>
                    <a:pt x="8809" y="3682"/>
                    <a:pt x="9309" y="3986"/>
                    <a:pt x="9309" y="4362"/>
                  </a:cubicBezTo>
                  <a:cubicBezTo>
                    <a:pt x="9309" y="4737"/>
                    <a:pt x="8809" y="5041"/>
                    <a:pt x="8190" y="5041"/>
                  </a:cubicBezTo>
                  <a:close/>
                  <a:moveTo>
                    <a:pt x="15642" y="13185"/>
                  </a:moveTo>
                  <a:lnTo>
                    <a:pt x="13410" y="13185"/>
                  </a:lnTo>
                  <a:cubicBezTo>
                    <a:pt x="12791" y="13185"/>
                    <a:pt x="12291" y="12881"/>
                    <a:pt x="12291" y="12505"/>
                  </a:cubicBezTo>
                  <a:cubicBezTo>
                    <a:pt x="12291" y="12129"/>
                    <a:pt x="12791" y="11825"/>
                    <a:pt x="13410" y="11825"/>
                  </a:cubicBezTo>
                  <a:lnTo>
                    <a:pt x="15642" y="11825"/>
                  </a:lnTo>
                  <a:cubicBezTo>
                    <a:pt x="16261" y="11825"/>
                    <a:pt x="16761" y="12129"/>
                    <a:pt x="16761" y="12505"/>
                  </a:cubicBezTo>
                  <a:cubicBezTo>
                    <a:pt x="16755" y="12881"/>
                    <a:pt x="16254" y="13185"/>
                    <a:pt x="15642" y="13185"/>
                  </a:cubicBezTo>
                  <a:close/>
                  <a:moveTo>
                    <a:pt x="15642" y="10470"/>
                  </a:moveTo>
                  <a:lnTo>
                    <a:pt x="13410" y="10470"/>
                  </a:lnTo>
                  <a:cubicBezTo>
                    <a:pt x="12791" y="10470"/>
                    <a:pt x="12291" y="10166"/>
                    <a:pt x="12291" y="9791"/>
                  </a:cubicBezTo>
                  <a:cubicBezTo>
                    <a:pt x="12291" y="9415"/>
                    <a:pt x="12791" y="9111"/>
                    <a:pt x="13410" y="9111"/>
                  </a:cubicBezTo>
                  <a:lnTo>
                    <a:pt x="15642" y="9111"/>
                  </a:lnTo>
                  <a:cubicBezTo>
                    <a:pt x="16261" y="9111"/>
                    <a:pt x="16761" y="9415"/>
                    <a:pt x="16761" y="9791"/>
                  </a:cubicBezTo>
                  <a:cubicBezTo>
                    <a:pt x="16755" y="10166"/>
                    <a:pt x="16254" y="10470"/>
                    <a:pt x="15642" y="10470"/>
                  </a:cubicBezTo>
                  <a:close/>
                  <a:moveTo>
                    <a:pt x="15642" y="7756"/>
                  </a:moveTo>
                  <a:lnTo>
                    <a:pt x="13410" y="7756"/>
                  </a:lnTo>
                  <a:cubicBezTo>
                    <a:pt x="12791" y="7756"/>
                    <a:pt x="12291" y="7452"/>
                    <a:pt x="12291" y="7076"/>
                  </a:cubicBezTo>
                  <a:cubicBezTo>
                    <a:pt x="12291" y="6700"/>
                    <a:pt x="12791" y="6396"/>
                    <a:pt x="13410" y="6396"/>
                  </a:cubicBezTo>
                  <a:lnTo>
                    <a:pt x="15642" y="6396"/>
                  </a:lnTo>
                  <a:cubicBezTo>
                    <a:pt x="16261" y="6396"/>
                    <a:pt x="16761" y="6700"/>
                    <a:pt x="16761" y="7076"/>
                  </a:cubicBezTo>
                  <a:cubicBezTo>
                    <a:pt x="16761" y="7452"/>
                    <a:pt x="16254" y="7756"/>
                    <a:pt x="15642" y="7756"/>
                  </a:cubicBezTo>
                  <a:close/>
                  <a:moveTo>
                    <a:pt x="15642" y="5041"/>
                  </a:moveTo>
                  <a:lnTo>
                    <a:pt x="13410" y="5041"/>
                  </a:lnTo>
                  <a:cubicBezTo>
                    <a:pt x="12791" y="5041"/>
                    <a:pt x="12291" y="4737"/>
                    <a:pt x="12291" y="4362"/>
                  </a:cubicBezTo>
                  <a:cubicBezTo>
                    <a:pt x="12291" y="3986"/>
                    <a:pt x="12791" y="3682"/>
                    <a:pt x="13410" y="3682"/>
                  </a:cubicBezTo>
                  <a:lnTo>
                    <a:pt x="15642" y="3682"/>
                  </a:lnTo>
                  <a:cubicBezTo>
                    <a:pt x="16261" y="3682"/>
                    <a:pt x="16761" y="3986"/>
                    <a:pt x="16761" y="4362"/>
                  </a:cubicBezTo>
                  <a:cubicBezTo>
                    <a:pt x="16755" y="4737"/>
                    <a:pt x="16254" y="5041"/>
                    <a:pt x="15642" y="504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389" name="Graphic 2"/>
            <p:cNvSpPr/>
            <p:nvPr/>
          </p:nvSpPr>
          <p:spPr>
            <a:xfrm>
              <a:off x="202213" y="119696"/>
              <a:ext cx="110881" cy="1911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095" y="2196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17152" y="21600"/>
                  </a:lnTo>
                  <a:cubicBezTo>
                    <a:pt x="19601" y="21600"/>
                    <a:pt x="21600" y="20440"/>
                    <a:pt x="21600" y="19020"/>
                  </a:cubicBezTo>
                  <a:lnTo>
                    <a:pt x="21600" y="4724"/>
                  </a:lnTo>
                  <a:cubicBezTo>
                    <a:pt x="21600" y="3499"/>
                    <a:pt x="20173" y="2463"/>
                    <a:pt x="18095" y="2196"/>
                  </a:cubicBezTo>
                  <a:close/>
                  <a:moveTo>
                    <a:pt x="12075" y="17176"/>
                  </a:moveTo>
                  <a:lnTo>
                    <a:pt x="8267" y="17176"/>
                  </a:lnTo>
                  <a:cubicBezTo>
                    <a:pt x="7211" y="17176"/>
                    <a:pt x="6357" y="16681"/>
                    <a:pt x="6357" y="16068"/>
                  </a:cubicBezTo>
                  <a:cubicBezTo>
                    <a:pt x="6357" y="15456"/>
                    <a:pt x="7211" y="14960"/>
                    <a:pt x="8267" y="14960"/>
                  </a:cubicBezTo>
                  <a:lnTo>
                    <a:pt x="12075" y="14960"/>
                  </a:lnTo>
                  <a:cubicBezTo>
                    <a:pt x="13131" y="14960"/>
                    <a:pt x="13984" y="15456"/>
                    <a:pt x="13984" y="16068"/>
                  </a:cubicBezTo>
                  <a:cubicBezTo>
                    <a:pt x="13984" y="16681"/>
                    <a:pt x="13131" y="17176"/>
                    <a:pt x="12075" y="17176"/>
                  </a:cubicBezTo>
                  <a:close/>
                  <a:moveTo>
                    <a:pt x="12075" y="12751"/>
                  </a:moveTo>
                  <a:lnTo>
                    <a:pt x="8267" y="12751"/>
                  </a:lnTo>
                  <a:cubicBezTo>
                    <a:pt x="7211" y="12751"/>
                    <a:pt x="6357" y="12256"/>
                    <a:pt x="6357" y="11644"/>
                  </a:cubicBezTo>
                  <a:cubicBezTo>
                    <a:pt x="6357" y="11031"/>
                    <a:pt x="7211" y="10536"/>
                    <a:pt x="8267" y="10536"/>
                  </a:cubicBezTo>
                  <a:lnTo>
                    <a:pt x="12075" y="10536"/>
                  </a:lnTo>
                  <a:cubicBezTo>
                    <a:pt x="13131" y="10536"/>
                    <a:pt x="13984" y="11031"/>
                    <a:pt x="13984" y="11644"/>
                  </a:cubicBezTo>
                  <a:cubicBezTo>
                    <a:pt x="13984" y="12256"/>
                    <a:pt x="13131" y="12751"/>
                    <a:pt x="12075" y="12751"/>
                  </a:cubicBezTo>
                  <a:close/>
                  <a:moveTo>
                    <a:pt x="12075" y="8327"/>
                  </a:moveTo>
                  <a:lnTo>
                    <a:pt x="8267" y="8327"/>
                  </a:lnTo>
                  <a:cubicBezTo>
                    <a:pt x="7211" y="8327"/>
                    <a:pt x="6357" y="7832"/>
                    <a:pt x="6357" y="7220"/>
                  </a:cubicBezTo>
                  <a:cubicBezTo>
                    <a:pt x="6357" y="6607"/>
                    <a:pt x="7211" y="6112"/>
                    <a:pt x="8267" y="6112"/>
                  </a:cubicBezTo>
                  <a:lnTo>
                    <a:pt x="12075" y="6112"/>
                  </a:lnTo>
                  <a:cubicBezTo>
                    <a:pt x="13131" y="6112"/>
                    <a:pt x="13984" y="6607"/>
                    <a:pt x="13984" y="7220"/>
                  </a:cubicBezTo>
                  <a:cubicBezTo>
                    <a:pt x="13984" y="7832"/>
                    <a:pt x="13131" y="8327"/>
                    <a:pt x="12075" y="832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391" name="TextBox 72"/>
          <p:cNvSpPr txBox="1"/>
          <p:nvPr/>
        </p:nvSpPr>
        <p:spPr>
          <a:xfrm>
            <a:off x="7764350" y="1666765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392" name="TextBox 77"/>
          <p:cNvSpPr txBox="1"/>
          <p:nvPr/>
        </p:nvSpPr>
        <p:spPr>
          <a:xfrm>
            <a:off x="8107357" y="3408040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393" name="TextBox 78"/>
          <p:cNvSpPr txBox="1"/>
          <p:nvPr/>
        </p:nvSpPr>
        <p:spPr>
          <a:xfrm>
            <a:off x="2759036" y="2095774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394" name="TextBox 88"/>
          <p:cNvSpPr txBox="1"/>
          <p:nvPr/>
        </p:nvSpPr>
        <p:spPr>
          <a:xfrm>
            <a:off x="2588984" y="3950424"/>
            <a:ext cx="1987574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96" name="Slide Number Placeholder 4"/>
          <p:cNvSpPr txBox="1"/>
          <p:nvPr>
            <p:ph type="sldNum" sz="quarter" idx="2"/>
          </p:nvPr>
        </p:nvSpPr>
        <p:spPr>
          <a:xfrm>
            <a:off x="10756289" y="6121400"/>
            <a:ext cx="165609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397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398" name="Graphic 2"/>
          <p:cNvSpPr/>
          <p:nvPr/>
        </p:nvSpPr>
        <p:spPr>
          <a:xfrm>
            <a:off x="5491418" y="2133663"/>
            <a:ext cx="1207300" cy="205192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016" h="21516" fill="norm" stroke="1" extrusionOk="0">
                <a:moveTo>
                  <a:pt x="5718" y="21010"/>
                </a:moveTo>
                <a:lnTo>
                  <a:pt x="4213" y="17730"/>
                </a:lnTo>
                <a:cubicBezTo>
                  <a:pt x="4210" y="17723"/>
                  <a:pt x="4207" y="17717"/>
                  <a:pt x="4204" y="17710"/>
                </a:cubicBezTo>
                <a:cubicBezTo>
                  <a:pt x="3034" y="15362"/>
                  <a:pt x="1575" y="10876"/>
                  <a:pt x="4950" y="7213"/>
                </a:cubicBezTo>
                <a:cubicBezTo>
                  <a:pt x="7419" y="4533"/>
                  <a:pt x="12106" y="2709"/>
                  <a:pt x="18882" y="1793"/>
                </a:cubicBezTo>
                <a:cubicBezTo>
                  <a:pt x="19656" y="1689"/>
                  <a:pt x="20149" y="1207"/>
                  <a:pt x="19983" y="718"/>
                </a:cubicBezTo>
                <a:cubicBezTo>
                  <a:pt x="19818" y="228"/>
                  <a:pt x="19056" y="-84"/>
                  <a:pt x="18282" y="21"/>
                </a:cubicBezTo>
                <a:cubicBezTo>
                  <a:pt x="10684" y="1048"/>
                  <a:pt x="5365" y="3161"/>
                  <a:pt x="2473" y="6301"/>
                </a:cubicBezTo>
                <a:cubicBezTo>
                  <a:pt x="-1451" y="10561"/>
                  <a:pt x="154" y="15609"/>
                  <a:pt x="1465" y="18246"/>
                </a:cubicBezTo>
                <a:lnTo>
                  <a:pt x="2965" y="21516"/>
                </a:lnTo>
                <a:lnTo>
                  <a:pt x="5718" y="21010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399" name="Graphic 2"/>
          <p:cNvSpPr/>
          <p:nvPr/>
        </p:nvSpPr>
        <p:spPr>
          <a:xfrm>
            <a:off x="4065530" y="3033528"/>
            <a:ext cx="1853279" cy="264562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58" h="21589" fill="norm" stroke="1" extrusionOk="0">
                <a:moveTo>
                  <a:pt x="17760" y="21418"/>
                </a:moveTo>
                <a:lnTo>
                  <a:pt x="18486" y="15933"/>
                </a:lnTo>
                <a:cubicBezTo>
                  <a:pt x="18487" y="15927"/>
                  <a:pt x="18488" y="15919"/>
                  <a:pt x="18489" y="15912"/>
                </a:cubicBezTo>
                <a:cubicBezTo>
                  <a:pt x="18898" y="13436"/>
                  <a:pt x="18992" y="8797"/>
                  <a:pt x="15030" y="5557"/>
                </a:cubicBezTo>
                <a:cubicBezTo>
                  <a:pt x="12132" y="3186"/>
                  <a:pt x="7500" y="1935"/>
                  <a:pt x="1262" y="1836"/>
                </a:cubicBezTo>
                <a:cubicBezTo>
                  <a:pt x="549" y="1825"/>
                  <a:pt x="-15" y="1405"/>
                  <a:pt x="1" y="898"/>
                </a:cubicBezTo>
                <a:cubicBezTo>
                  <a:pt x="16" y="391"/>
                  <a:pt x="607" y="-11"/>
                  <a:pt x="1319" y="0"/>
                </a:cubicBezTo>
                <a:cubicBezTo>
                  <a:pt x="8314" y="110"/>
                  <a:pt x="13582" y="1574"/>
                  <a:pt x="16978" y="4351"/>
                </a:cubicBezTo>
                <a:cubicBezTo>
                  <a:pt x="21585" y="8119"/>
                  <a:pt x="21511" y="13335"/>
                  <a:pt x="21054" y="16115"/>
                </a:cubicBezTo>
                <a:lnTo>
                  <a:pt x="20330" y="21589"/>
                </a:lnTo>
                <a:lnTo>
                  <a:pt x="17760" y="21418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00" name="Graphic 2"/>
          <p:cNvSpPr/>
          <p:nvPr/>
        </p:nvSpPr>
        <p:spPr>
          <a:xfrm>
            <a:off x="5399975" y="4157040"/>
            <a:ext cx="2982952" cy="269934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80" h="21183" fill="norm" stroke="1" extrusionOk="0">
                <a:moveTo>
                  <a:pt x="2420" y="21168"/>
                </a:moveTo>
                <a:cubicBezTo>
                  <a:pt x="2420" y="21158"/>
                  <a:pt x="2420" y="21148"/>
                  <a:pt x="2420" y="21138"/>
                </a:cubicBezTo>
                <a:cubicBezTo>
                  <a:pt x="2344" y="17568"/>
                  <a:pt x="2829" y="10945"/>
                  <a:pt x="6915" y="6705"/>
                </a:cubicBezTo>
                <a:cubicBezTo>
                  <a:pt x="9904" y="3603"/>
                  <a:pt x="14370" y="2261"/>
                  <a:pt x="20186" y="2717"/>
                </a:cubicBezTo>
                <a:cubicBezTo>
                  <a:pt x="20851" y="2769"/>
                  <a:pt x="21429" y="2224"/>
                  <a:pt x="21476" y="1499"/>
                </a:cubicBezTo>
                <a:cubicBezTo>
                  <a:pt x="21524" y="775"/>
                  <a:pt x="21024" y="146"/>
                  <a:pt x="20359" y="94"/>
                </a:cubicBezTo>
                <a:cubicBezTo>
                  <a:pt x="13836" y="-417"/>
                  <a:pt x="8752" y="1167"/>
                  <a:pt x="5250" y="4801"/>
                </a:cubicBezTo>
                <a:cubicBezTo>
                  <a:pt x="498" y="9733"/>
                  <a:pt x="-76" y="17175"/>
                  <a:pt x="7" y="21183"/>
                </a:cubicBezTo>
                <a:lnTo>
                  <a:pt x="2420" y="21168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01" name="Graphic 2"/>
          <p:cNvSpPr/>
          <p:nvPr/>
        </p:nvSpPr>
        <p:spPr>
          <a:xfrm>
            <a:off x="5864498" y="4173675"/>
            <a:ext cx="2518548" cy="23938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47" h="21570" fill="norm" stroke="1" extrusionOk="0">
                <a:moveTo>
                  <a:pt x="5356" y="21570"/>
                </a:moveTo>
                <a:cubicBezTo>
                  <a:pt x="4022" y="21570"/>
                  <a:pt x="2618" y="21416"/>
                  <a:pt x="1149" y="21107"/>
                </a:cubicBezTo>
                <a:cubicBezTo>
                  <a:pt x="376" y="20945"/>
                  <a:pt x="-126" y="20150"/>
                  <a:pt x="27" y="19332"/>
                </a:cubicBezTo>
                <a:cubicBezTo>
                  <a:pt x="181" y="18515"/>
                  <a:pt x="932" y="17983"/>
                  <a:pt x="1704" y="18145"/>
                </a:cubicBezTo>
                <a:cubicBezTo>
                  <a:pt x="4087" y="18646"/>
                  <a:pt x="6259" y="18680"/>
                  <a:pt x="8163" y="18246"/>
                </a:cubicBezTo>
                <a:cubicBezTo>
                  <a:pt x="9806" y="17872"/>
                  <a:pt x="11290" y="17139"/>
                  <a:pt x="12574" y="16067"/>
                </a:cubicBezTo>
                <a:cubicBezTo>
                  <a:pt x="13833" y="15015"/>
                  <a:pt x="14930" y="13614"/>
                  <a:pt x="15837" y="11903"/>
                </a:cubicBezTo>
                <a:cubicBezTo>
                  <a:pt x="16583" y="10497"/>
                  <a:pt x="17201" y="8881"/>
                  <a:pt x="17674" y="7099"/>
                </a:cubicBezTo>
                <a:cubicBezTo>
                  <a:pt x="18494" y="4010"/>
                  <a:pt x="18593" y="1478"/>
                  <a:pt x="18594" y="1453"/>
                </a:cubicBezTo>
                <a:cubicBezTo>
                  <a:pt x="18624" y="620"/>
                  <a:pt x="19286" y="-30"/>
                  <a:pt x="20072" y="1"/>
                </a:cubicBezTo>
                <a:cubicBezTo>
                  <a:pt x="20859" y="32"/>
                  <a:pt x="21474" y="730"/>
                  <a:pt x="21446" y="1562"/>
                </a:cubicBezTo>
                <a:cubicBezTo>
                  <a:pt x="21442" y="1677"/>
                  <a:pt x="21341" y="4416"/>
                  <a:pt x="20443" y="7834"/>
                </a:cubicBezTo>
                <a:cubicBezTo>
                  <a:pt x="19911" y="9856"/>
                  <a:pt x="19208" y="11705"/>
                  <a:pt x="18353" y="13330"/>
                </a:cubicBezTo>
                <a:cubicBezTo>
                  <a:pt x="17261" y="15404"/>
                  <a:pt x="15916" y="17119"/>
                  <a:pt x="14355" y="18426"/>
                </a:cubicBezTo>
                <a:cubicBezTo>
                  <a:pt x="11856" y="20519"/>
                  <a:pt x="8840" y="21570"/>
                  <a:pt x="5356" y="2157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02" name="Graphic 2"/>
          <p:cNvSpPr/>
          <p:nvPr/>
        </p:nvSpPr>
        <p:spPr>
          <a:xfrm>
            <a:off x="5733529" y="2136073"/>
            <a:ext cx="1005065" cy="148330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92" h="21415" fill="norm" stroke="1" extrusionOk="0">
                <a:moveTo>
                  <a:pt x="7402" y="20753"/>
                </a:moveTo>
                <a:cubicBezTo>
                  <a:pt x="5741" y="21078"/>
                  <a:pt x="3942" y="21297"/>
                  <a:pt x="2008" y="21410"/>
                </a:cubicBezTo>
                <a:cubicBezTo>
                  <a:pt x="991" y="21470"/>
                  <a:pt x="95" y="20961"/>
                  <a:pt x="7" y="20274"/>
                </a:cubicBezTo>
                <a:cubicBezTo>
                  <a:pt x="-81" y="19587"/>
                  <a:pt x="673" y="18983"/>
                  <a:pt x="1690" y="18923"/>
                </a:cubicBezTo>
                <a:cubicBezTo>
                  <a:pt x="4826" y="18740"/>
                  <a:pt x="7541" y="18237"/>
                  <a:pt x="9762" y="17430"/>
                </a:cubicBezTo>
                <a:cubicBezTo>
                  <a:pt x="11680" y="16733"/>
                  <a:pt x="13276" y="15788"/>
                  <a:pt x="14506" y="14624"/>
                </a:cubicBezTo>
                <a:cubicBezTo>
                  <a:pt x="15714" y="13482"/>
                  <a:pt x="16603" y="12102"/>
                  <a:pt x="17147" y="10522"/>
                </a:cubicBezTo>
                <a:cubicBezTo>
                  <a:pt x="17595" y="9224"/>
                  <a:pt x="17813" y="7789"/>
                  <a:pt x="17794" y="6259"/>
                </a:cubicBezTo>
                <a:cubicBezTo>
                  <a:pt x="17762" y="3607"/>
                  <a:pt x="17020" y="1572"/>
                  <a:pt x="17013" y="1552"/>
                </a:cubicBezTo>
                <a:cubicBezTo>
                  <a:pt x="16767" y="883"/>
                  <a:pt x="17368" y="205"/>
                  <a:pt x="18357" y="37"/>
                </a:cubicBezTo>
                <a:cubicBezTo>
                  <a:pt x="19347" y="-130"/>
                  <a:pt x="20350" y="275"/>
                  <a:pt x="20600" y="943"/>
                </a:cubicBezTo>
                <a:cubicBezTo>
                  <a:pt x="20634" y="1035"/>
                  <a:pt x="21442" y="3235"/>
                  <a:pt x="21490" y="6168"/>
                </a:cubicBezTo>
                <a:cubicBezTo>
                  <a:pt x="21519" y="7903"/>
                  <a:pt x="21275" y="9543"/>
                  <a:pt x="20764" y="11041"/>
                </a:cubicBezTo>
                <a:cubicBezTo>
                  <a:pt x="20112" y="12955"/>
                  <a:pt x="19023" y="14644"/>
                  <a:pt x="17526" y="16063"/>
                </a:cubicBezTo>
                <a:cubicBezTo>
                  <a:pt x="15132" y="18334"/>
                  <a:pt x="11738" y="19904"/>
                  <a:pt x="7402" y="20753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03" name="Graphic 2"/>
          <p:cNvSpPr/>
          <p:nvPr/>
        </p:nvSpPr>
        <p:spPr>
          <a:xfrm>
            <a:off x="4063836" y="3036914"/>
            <a:ext cx="1559626" cy="171635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83" h="21518" fill="norm" stroke="1" extrusionOk="0">
                <a:moveTo>
                  <a:pt x="15424" y="21434"/>
                </a:moveTo>
                <a:cubicBezTo>
                  <a:pt x="16861" y="21558"/>
                  <a:pt x="18386" y="21545"/>
                  <a:pt x="19997" y="21394"/>
                </a:cubicBezTo>
                <a:cubicBezTo>
                  <a:pt x="20844" y="21315"/>
                  <a:pt x="21461" y="20621"/>
                  <a:pt x="21374" y="19847"/>
                </a:cubicBezTo>
                <a:cubicBezTo>
                  <a:pt x="21288" y="19072"/>
                  <a:pt x="20530" y="18508"/>
                  <a:pt x="19682" y="18587"/>
                </a:cubicBezTo>
                <a:cubicBezTo>
                  <a:pt x="17070" y="18832"/>
                  <a:pt x="14728" y="18662"/>
                  <a:pt x="12720" y="18082"/>
                </a:cubicBezTo>
                <a:cubicBezTo>
                  <a:pt x="10987" y="17582"/>
                  <a:pt x="9460" y="16761"/>
                  <a:pt x="8181" y="15645"/>
                </a:cubicBezTo>
                <a:cubicBezTo>
                  <a:pt x="6928" y="14549"/>
                  <a:pt x="5880" y="13145"/>
                  <a:pt x="5067" y="11469"/>
                </a:cubicBezTo>
                <a:cubicBezTo>
                  <a:pt x="4400" y="10091"/>
                  <a:pt x="3890" y="8530"/>
                  <a:pt x="3551" y="6829"/>
                </a:cubicBezTo>
                <a:cubicBezTo>
                  <a:pt x="2963" y="3879"/>
                  <a:pt x="3100" y="1515"/>
                  <a:pt x="3101" y="1491"/>
                </a:cubicBezTo>
                <a:cubicBezTo>
                  <a:pt x="3149" y="714"/>
                  <a:pt x="2500" y="47"/>
                  <a:pt x="1650" y="2"/>
                </a:cubicBezTo>
                <a:cubicBezTo>
                  <a:pt x="799" y="-42"/>
                  <a:pt x="70" y="551"/>
                  <a:pt x="21" y="1328"/>
                </a:cubicBezTo>
                <a:cubicBezTo>
                  <a:pt x="14" y="1435"/>
                  <a:pt x="-139" y="3993"/>
                  <a:pt x="500" y="7256"/>
                </a:cubicBezTo>
                <a:cubicBezTo>
                  <a:pt x="878" y="9186"/>
                  <a:pt x="1458" y="10971"/>
                  <a:pt x="2223" y="12562"/>
                </a:cubicBezTo>
                <a:cubicBezTo>
                  <a:pt x="3199" y="14593"/>
                  <a:pt x="4483" y="16313"/>
                  <a:pt x="6039" y="17675"/>
                </a:cubicBezTo>
                <a:cubicBezTo>
                  <a:pt x="8528" y="19854"/>
                  <a:pt x="11673" y="21111"/>
                  <a:pt x="15424" y="21434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04" name="Graphic 2"/>
          <p:cNvSpPr/>
          <p:nvPr/>
        </p:nvSpPr>
        <p:spPr>
          <a:xfrm>
            <a:off x="5953900" y="2730305"/>
            <a:ext cx="369639" cy="3697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559" y="9685"/>
                </a:moveTo>
                <a:cubicBezTo>
                  <a:pt x="21269" y="8499"/>
                  <a:pt x="20764" y="7403"/>
                  <a:pt x="20052" y="6424"/>
                </a:cubicBezTo>
                <a:cubicBezTo>
                  <a:pt x="19336" y="5441"/>
                  <a:pt x="18481" y="4621"/>
                  <a:pt x="17510" y="3984"/>
                </a:cubicBezTo>
                <a:cubicBezTo>
                  <a:pt x="16549" y="3355"/>
                  <a:pt x="15480" y="2862"/>
                  <a:pt x="14331" y="2519"/>
                </a:cubicBezTo>
                <a:cubicBezTo>
                  <a:pt x="13386" y="2237"/>
                  <a:pt x="12410" y="2071"/>
                  <a:pt x="11431" y="2022"/>
                </a:cubicBezTo>
                <a:lnTo>
                  <a:pt x="11431" y="633"/>
                </a:lnTo>
                <a:cubicBezTo>
                  <a:pt x="11431" y="282"/>
                  <a:pt x="11148" y="0"/>
                  <a:pt x="10798" y="0"/>
                </a:cubicBezTo>
                <a:cubicBezTo>
                  <a:pt x="10448" y="0"/>
                  <a:pt x="10165" y="282"/>
                  <a:pt x="10165" y="633"/>
                </a:cubicBezTo>
                <a:lnTo>
                  <a:pt x="10165" y="2022"/>
                </a:lnTo>
                <a:cubicBezTo>
                  <a:pt x="8772" y="2090"/>
                  <a:pt x="7427" y="2376"/>
                  <a:pt x="6158" y="2881"/>
                </a:cubicBezTo>
                <a:cubicBezTo>
                  <a:pt x="4689" y="3468"/>
                  <a:pt x="3386" y="4361"/>
                  <a:pt x="2290" y="5536"/>
                </a:cubicBezTo>
                <a:cubicBezTo>
                  <a:pt x="1190" y="6714"/>
                  <a:pt x="433" y="8111"/>
                  <a:pt x="38" y="9685"/>
                </a:cubicBezTo>
                <a:cubicBezTo>
                  <a:pt x="4" y="9791"/>
                  <a:pt x="0" y="9889"/>
                  <a:pt x="0" y="9957"/>
                </a:cubicBezTo>
                <a:cubicBezTo>
                  <a:pt x="0" y="10231"/>
                  <a:pt x="105" y="10484"/>
                  <a:pt x="301" y="10680"/>
                </a:cubicBezTo>
                <a:cubicBezTo>
                  <a:pt x="497" y="10875"/>
                  <a:pt x="749" y="10981"/>
                  <a:pt x="1024" y="10981"/>
                </a:cubicBezTo>
                <a:cubicBezTo>
                  <a:pt x="1265" y="10981"/>
                  <a:pt x="1495" y="10890"/>
                  <a:pt x="1710" y="10713"/>
                </a:cubicBezTo>
                <a:lnTo>
                  <a:pt x="1736" y="10687"/>
                </a:lnTo>
                <a:cubicBezTo>
                  <a:pt x="2090" y="10352"/>
                  <a:pt x="2426" y="10103"/>
                  <a:pt x="2734" y="9945"/>
                </a:cubicBezTo>
                <a:cubicBezTo>
                  <a:pt x="2998" y="9806"/>
                  <a:pt x="3322" y="9734"/>
                  <a:pt x="3687" y="9734"/>
                </a:cubicBezTo>
                <a:cubicBezTo>
                  <a:pt x="4124" y="9734"/>
                  <a:pt x="4527" y="9851"/>
                  <a:pt x="4919" y="10092"/>
                </a:cubicBezTo>
                <a:cubicBezTo>
                  <a:pt x="5333" y="10348"/>
                  <a:pt x="5695" y="10687"/>
                  <a:pt x="5992" y="11105"/>
                </a:cubicBezTo>
                <a:cubicBezTo>
                  <a:pt x="6037" y="11173"/>
                  <a:pt x="6101" y="11271"/>
                  <a:pt x="6177" y="11399"/>
                </a:cubicBezTo>
                <a:cubicBezTo>
                  <a:pt x="6297" y="11602"/>
                  <a:pt x="6346" y="11681"/>
                  <a:pt x="6373" y="11723"/>
                </a:cubicBezTo>
                <a:cubicBezTo>
                  <a:pt x="6580" y="12039"/>
                  <a:pt x="6889" y="12216"/>
                  <a:pt x="7243" y="12216"/>
                </a:cubicBezTo>
                <a:cubicBezTo>
                  <a:pt x="7604" y="12216"/>
                  <a:pt x="7917" y="12043"/>
                  <a:pt x="8128" y="11723"/>
                </a:cubicBezTo>
                <a:cubicBezTo>
                  <a:pt x="8169" y="11659"/>
                  <a:pt x="8233" y="11553"/>
                  <a:pt x="8324" y="11402"/>
                </a:cubicBezTo>
                <a:cubicBezTo>
                  <a:pt x="8399" y="11274"/>
                  <a:pt x="8463" y="11173"/>
                  <a:pt x="8508" y="11105"/>
                </a:cubicBezTo>
                <a:cubicBezTo>
                  <a:pt x="8810" y="10687"/>
                  <a:pt x="9167" y="10348"/>
                  <a:pt x="9578" y="10092"/>
                </a:cubicBezTo>
                <a:cubicBezTo>
                  <a:pt x="9770" y="9972"/>
                  <a:pt x="9966" y="9885"/>
                  <a:pt x="10169" y="9825"/>
                </a:cubicBezTo>
                <a:lnTo>
                  <a:pt x="10169" y="19597"/>
                </a:lnTo>
                <a:cubicBezTo>
                  <a:pt x="10169" y="20003"/>
                  <a:pt x="9838" y="20335"/>
                  <a:pt x="9431" y="20335"/>
                </a:cubicBezTo>
                <a:cubicBezTo>
                  <a:pt x="9024" y="20335"/>
                  <a:pt x="8693" y="20003"/>
                  <a:pt x="8693" y="19597"/>
                </a:cubicBezTo>
                <a:lnTo>
                  <a:pt x="8693" y="18143"/>
                </a:lnTo>
                <a:cubicBezTo>
                  <a:pt x="8693" y="17793"/>
                  <a:pt x="8410" y="17510"/>
                  <a:pt x="8060" y="17510"/>
                </a:cubicBezTo>
                <a:cubicBezTo>
                  <a:pt x="7710" y="17510"/>
                  <a:pt x="7427" y="17793"/>
                  <a:pt x="7427" y="18143"/>
                </a:cubicBezTo>
                <a:lnTo>
                  <a:pt x="7427" y="19597"/>
                </a:lnTo>
                <a:cubicBezTo>
                  <a:pt x="7427" y="20700"/>
                  <a:pt x="8327" y="21600"/>
                  <a:pt x="9431" y="21600"/>
                </a:cubicBezTo>
                <a:cubicBezTo>
                  <a:pt x="10534" y="21600"/>
                  <a:pt x="11435" y="20700"/>
                  <a:pt x="11435" y="19597"/>
                </a:cubicBezTo>
                <a:lnTo>
                  <a:pt x="11435" y="9825"/>
                </a:lnTo>
                <a:cubicBezTo>
                  <a:pt x="11638" y="9885"/>
                  <a:pt x="11834" y="9972"/>
                  <a:pt x="12026" y="10092"/>
                </a:cubicBezTo>
                <a:cubicBezTo>
                  <a:pt x="12436" y="10348"/>
                  <a:pt x="12798" y="10687"/>
                  <a:pt x="13096" y="11105"/>
                </a:cubicBezTo>
                <a:cubicBezTo>
                  <a:pt x="13141" y="11169"/>
                  <a:pt x="13201" y="11267"/>
                  <a:pt x="13280" y="11399"/>
                </a:cubicBezTo>
                <a:cubicBezTo>
                  <a:pt x="13401" y="11602"/>
                  <a:pt x="13450" y="11681"/>
                  <a:pt x="13476" y="11723"/>
                </a:cubicBezTo>
                <a:cubicBezTo>
                  <a:pt x="13683" y="12039"/>
                  <a:pt x="13996" y="12216"/>
                  <a:pt x="14357" y="12216"/>
                </a:cubicBezTo>
                <a:cubicBezTo>
                  <a:pt x="14711" y="12216"/>
                  <a:pt x="15020" y="12043"/>
                  <a:pt x="15227" y="11723"/>
                </a:cubicBezTo>
                <a:cubicBezTo>
                  <a:pt x="15254" y="11681"/>
                  <a:pt x="15303" y="11602"/>
                  <a:pt x="15423" y="11402"/>
                </a:cubicBezTo>
                <a:cubicBezTo>
                  <a:pt x="15502" y="11271"/>
                  <a:pt x="15563" y="11169"/>
                  <a:pt x="15608" y="11105"/>
                </a:cubicBezTo>
                <a:cubicBezTo>
                  <a:pt x="15909" y="10687"/>
                  <a:pt x="16271" y="10348"/>
                  <a:pt x="16681" y="10092"/>
                </a:cubicBezTo>
                <a:cubicBezTo>
                  <a:pt x="17073" y="9851"/>
                  <a:pt x="17476" y="9734"/>
                  <a:pt x="17913" y="9734"/>
                </a:cubicBezTo>
                <a:cubicBezTo>
                  <a:pt x="18278" y="9734"/>
                  <a:pt x="18602" y="9806"/>
                  <a:pt x="18866" y="9945"/>
                </a:cubicBezTo>
                <a:cubicBezTo>
                  <a:pt x="19171" y="10103"/>
                  <a:pt x="19506" y="10356"/>
                  <a:pt x="19864" y="10687"/>
                </a:cubicBezTo>
                <a:lnTo>
                  <a:pt x="19890" y="10710"/>
                </a:lnTo>
                <a:cubicBezTo>
                  <a:pt x="20105" y="10887"/>
                  <a:pt x="20335" y="10981"/>
                  <a:pt x="20576" y="10981"/>
                </a:cubicBezTo>
                <a:cubicBezTo>
                  <a:pt x="20851" y="10981"/>
                  <a:pt x="21103" y="10875"/>
                  <a:pt x="21299" y="10680"/>
                </a:cubicBezTo>
                <a:cubicBezTo>
                  <a:pt x="21495" y="10484"/>
                  <a:pt x="21600" y="10231"/>
                  <a:pt x="21600" y="9957"/>
                </a:cubicBezTo>
                <a:lnTo>
                  <a:pt x="21600" y="9953"/>
                </a:lnTo>
                <a:cubicBezTo>
                  <a:pt x="21596" y="9881"/>
                  <a:pt x="21592" y="9787"/>
                  <a:pt x="21559" y="9685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05" name="Graphic 2"/>
          <p:cNvSpPr/>
          <p:nvPr/>
        </p:nvSpPr>
        <p:spPr>
          <a:xfrm>
            <a:off x="6697364" y="5174167"/>
            <a:ext cx="534380" cy="53438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9125" y="0"/>
                </a:moveTo>
                <a:lnTo>
                  <a:pt x="2475" y="0"/>
                </a:lnTo>
                <a:cubicBezTo>
                  <a:pt x="1110" y="0"/>
                  <a:pt x="0" y="1110"/>
                  <a:pt x="0" y="2475"/>
                </a:cubicBezTo>
                <a:lnTo>
                  <a:pt x="0" y="14626"/>
                </a:lnTo>
                <a:cubicBezTo>
                  <a:pt x="0" y="15991"/>
                  <a:pt x="1110" y="17101"/>
                  <a:pt x="2475" y="17101"/>
                </a:cubicBezTo>
                <a:lnTo>
                  <a:pt x="3600" y="17101"/>
                </a:lnTo>
                <a:lnTo>
                  <a:pt x="3600" y="20925"/>
                </a:lnTo>
                <a:cubicBezTo>
                  <a:pt x="3600" y="21199"/>
                  <a:pt x="3765" y="21444"/>
                  <a:pt x="4017" y="21548"/>
                </a:cubicBezTo>
                <a:cubicBezTo>
                  <a:pt x="4101" y="21582"/>
                  <a:pt x="4189" y="21600"/>
                  <a:pt x="4275" y="21600"/>
                </a:cubicBezTo>
                <a:cubicBezTo>
                  <a:pt x="4450" y="21600"/>
                  <a:pt x="4624" y="21532"/>
                  <a:pt x="4752" y="21402"/>
                </a:cubicBezTo>
                <a:lnTo>
                  <a:pt x="9053" y="17101"/>
                </a:lnTo>
                <a:lnTo>
                  <a:pt x="19125" y="17101"/>
                </a:lnTo>
                <a:cubicBezTo>
                  <a:pt x="20490" y="17101"/>
                  <a:pt x="21600" y="15991"/>
                  <a:pt x="21600" y="14626"/>
                </a:cubicBezTo>
                <a:lnTo>
                  <a:pt x="21600" y="2475"/>
                </a:lnTo>
                <a:cubicBezTo>
                  <a:pt x="21600" y="1110"/>
                  <a:pt x="20490" y="0"/>
                  <a:pt x="19125" y="0"/>
                </a:cubicBezTo>
                <a:close/>
                <a:moveTo>
                  <a:pt x="12635" y="12500"/>
                </a:moveTo>
                <a:cubicBezTo>
                  <a:pt x="12635" y="13050"/>
                  <a:pt x="12185" y="13498"/>
                  <a:pt x="11627" y="13498"/>
                </a:cubicBezTo>
                <a:lnTo>
                  <a:pt x="9970" y="13498"/>
                </a:lnTo>
                <a:cubicBezTo>
                  <a:pt x="9483" y="13498"/>
                  <a:pt x="8962" y="13138"/>
                  <a:pt x="8962" y="12336"/>
                </a:cubicBezTo>
                <a:lnTo>
                  <a:pt x="8962" y="11849"/>
                </a:lnTo>
                <a:lnTo>
                  <a:pt x="12633" y="11849"/>
                </a:lnTo>
                <a:lnTo>
                  <a:pt x="12633" y="12500"/>
                </a:lnTo>
                <a:close/>
                <a:moveTo>
                  <a:pt x="13365" y="9837"/>
                </a:moveTo>
                <a:cubicBezTo>
                  <a:pt x="12987" y="10142"/>
                  <a:pt x="12745" y="10538"/>
                  <a:pt x="12664" y="10952"/>
                </a:cubicBezTo>
                <a:lnTo>
                  <a:pt x="8946" y="10952"/>
                </a:lnTo>
                <a:cubicBezTo>
                  <a:pt x="8884" y="10549"/>
                  <a:pt x="8657" y="10168"/>
                  <a:pt x="8290" y="9882"/>
                </a:cubicBezTo>
                <a:cubicBezTo>
                  <a:pt x="7292" y="9097"/>
                  <a:pt x="6724" y="7920"/>
                  <a:pt x="6750" y="6641"/>
                </a:cubicBezTo>
                <a:cubicBezTo>
                  <a:pt x="6794" y="4499"/>
                  <a:pt x="8587" y="2725"/>
                  <a:pt x="10736" y="2699"/>
                </a:cubicBezTo>
                <a:cubicBezTo>
                  <a:pt x="11825" y="2673"/>
                  <a:pt x="12870" y="3095"/>
                  <a:pt x="13651" y="3869"/>
                </a:cubicBezTo>
                <a:cubicBezTo>
                  <a:pt x="14425" y="4624"/>
                  <a:pt x="14847" y="5643"/>
                  <a:pt x="14847" y="6721"/>
                </a:cubicBezTo>
                <a:cubicBezTo>
                  <a:pt x="14850" y="7938"/>
                  <a:pt x="14311" y="9071"/>
                  <a:pt x="13365" y="9837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408" name="Graphic 2"/>
          <p:cNvGrpSpPr/>
          <p:nvPr/>
        </p:nvGrpSpPr>
        <p:grpSpPr>
          <a:xfrm>
            <a:off x="4764500" y="3725780"/>
            <a:ext cx="309666" cy="363644"/>
            <a:chOff x="0" y="0"/>
            <a:chExt cx="309665" cy="363643"/>
          </a:xfrm>
        </p:grpSpPr>
        <p:sp>
          <p:nvSpPr>
            <p:cNvPr id="1406" name="Graphic 2"/>
            <p:cNvSpPr/>
            <p:nvPr/>
          </p:nvSpPr>
          <p:spPr>
            <a:xfrm>
              <a:off x="85578" y="112470"/>
              <a:ext cx="138574" cy="1385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842" y="0"/>
                    <a:pt x="0" y="4842"/>
                    <a:pt x="0" y="10800"/>
                  </a:cubicBezTo>
                  <a:cubicBezTo>
                    <a:pt x="0" y="16757"/>
                    <a:pt x="4842" y="21600"/>
                    <a:pt x="10800" y="21600"/>
                  </a:cubicBezTo>
                  <a:cubicBezTo>
                    <a:pt x="16758" y="21600"/>
                    <a:pt x="21600" y="16757"/>
                    <a:pt x="21600" y="10800"/>
                  </a:cubicBezTo>
                  <a:cubicBezTo>
                    <a:pt x="21590" y="4842"/>
                    <a:pt x="16748" y="0"/>
                    <a:pt x="10800" y="0"/>
                  </a:cubicBezTo>
                  <a:close/>
                  <a:moveTo>
                    <a:pt x="17210" y="8771"/>
                  </a:moveTo>
                  <a:lnTo>
                    <a:pt x="9474" y="16506"/>
                  </a:lnTo>
                  <a:cubicBezTo>
                    <a:pt x="9152" y="16828"/>
                    <a:pt x="8720" y="16999"/>
                    <a:pt x="8298" y="16999"/>
                  </a:cubicBezTo>
                  <a:cubicBezTo>
                    <a:pt x="7876" y="16999"/>
                    <a:pt x="7445" y="16838"/>
                    <a:pt x="7123" y="16506"/>
                  </a:cubicBezTo>
                  <a:lnTo>
                    <a:pt x="4169" y="13553"/>
                  </a:lnTo>
                  <a:cubicBezTo>
                    <a:pt x="3516" y="12900"/>
                    <a:pt x="3516" y="11855"/>
                    <a:pt x="4169" y="11202"/>
                  </a:cubicBezTo>
                  <a:cubicBezTo>
                    <a:pt x="4822" y="10549"/>
                    <a:pt x="5867" y="10549"/>
                    <a:pt x="6520" y="11202"/>
                  </a:cubicBezTo>
                  <a:lnTo>
                    <a:pt x="8298" y="12980"/>
                  </a:lnTo>
                  <a:lnTo>
                    <a:pt x="14859" y="6420"/>
                  </a:lnTo>
                  <a:cubicBezTo>
                    <a:pt x="15512" y="5767"/>
                    <a:pt x="16557" y="5767"/>
                    <a:pt x="17210" y="6420"/>
                  </a:cubicBezTo>
                  <a:cubicBezTo>
                    <a:pt x="17853" y="7063"/>
                    <a:pt x="17853" y="8118"/>
                    <a:pt x="17210" y="8771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07" name="Graphic 2"/>
            <p:cNvSpPr/>
            <p:nvPr/>
          </p:nvSpPr>
          <p:spPr>
            <a:xfrm>
              <a:off x="-1" y="0"/>
              <a:ext cx="309666" cy="3636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02" h="21478" fill="norm" stroke="1" extrusionOk="0">
                  <a:moveTo>
                    <a:pt x="21376" y="5824"/>
                  </a:moveTo>
                  <a:lnTo>
                    <a:pt x="21376" y="5809"/>
                  </a:lnTo>
                  <a:cubicBezTo>
                    <a:pt x="21367" y="5603"/>
                    <a:pt x="21358" y="5383"/>
                    <a:pt x="21354" y="5143"/>
                  </a:cubicBezTo>
                  <a:cubicBezTo>
                    <a:pt x="21332" y="3959"/>
                    <a:pt x="20231" y="2981"/>
                    <a:pt x="18846" y="2912"/>
                  </a:cubicBezTo>
                  <a:cubicBezTo>
                    <a:pt x="15955" y="2775"/>
                    <a:pt x="13723" y="1968"/>
                    <a:pt x="11812" y="377"/>
                  </a:cubicBezTo>
                  <a:lnTo>
                    <a:pt x="11795" y="365"/>
                  </a:lnTo>
                  <a:cubicBezTo>
                    <a:pt x="11171" y="-122"/>
                    <a:pt x="10231" y="-122"/>
                    <a:pt x="9607" y="365"/>
                  </a:cubicBezTo>
                  <a:lnTo>
                    <a:pt x="9590" y="377"/>
                  </a:lnTo>
                  <a:cubicBezTo>
                    <a:pt x="7679" y="1968"/>
                    <a:pt x="5442" y="2771"/>
                    <a:pt x="2556" y="2912"/>
                  </a:cubicBezTo>
                  <a:cubicBezTo>
                    <a:pt x="1171" y="2977"/>
                    <a:pt x="70" y="3959"/>
                    <a:pt x="48" y="5143"/>
                  </a:cubicBezTo>
                  <a:cubicBezTo>
                    <a:pt x="44" y="5383"/>
                    <a:pt x="35" y="5603"/>
                    <a:pt x="26" y="5809"/>
                  </a:cubicBezTo>
                  <a:lnTo>
                    <a:pt x="26" y="5847"/>
                  </a:lnTo>
                  <a:cubicBezTo>
                    <a:pt x="-32" y="8363"/>
                    <a:pt x="-99" y="11500"/>
                    <a:pt x="1126" y="14344"/>
                  </a:cubicBezTo>
                  <a:cubicBezTo>
                    <a:pt x="1799" y="15909"/>
                    <a:pt x="2823" y="17268"/>
                    <a:pt x="4164" y="18387"/>
                  </a:cubicBezTo>
                  <a:cubicBezTo>
                    <a:pt x="5692" y="19658"/>
                    <a:pt x="7687" y="20671"/>
                    <a:pt x="10106" y="21390"/>
                  </a:cubicBezTo>
                  <a:cubicBezTo>
                    <a:pt x="10187" y="21413"/>
                    <a:pt x="10267" y="21432"/>
                    <a:pt x="10351" y="21448"/>
                  </a:cubicBezTo>
                  <a:cubicBezTo>
                    <a:pt x="10467" y="21467"/>
                    <a:pt x="10587" y="21478"/>
                    <a:pt x="10703" y="21478"/>
                  </a:cubicBezTo>
                  <a:cubicBezTo>
                    <a:pt x="10819" y="21478"/>
                    <a:pt x="10939" y="21467"/>
                    <a:pt x="11055" y="21448"/>
                  </a:cubicBezTo>
                  <a:cubicBezTo>
                    <a:pt x="11140" y="21432"/>
                    <a:pt x="11220" y="21413"/>
                    <a:pt x="11300" y="21390"/>
                  </a:cubicBezTo>
                  <a:cubicBezTo>
                    <a:pt x="13714" y="20671"/>
                    <a:pt x="15710" y="19658"/>
                    <a:pt x="17234" y="18387"/>
                  </a:cubicBezTo>
                  <a:cubicBezTo>
                    <a:pt x="18574" y="17268"/>
                    <a:pt x="19594" y="15909"/>
                    <a:pt x="20272" y="14344"/>
                  </a:cubicBezTo>
                  <a:cubicBezTo>
                    <a:pt x="21501" y="11485"/>
                    <a:pt x="21434" y="8348"/>
                    <a:pt x="21376" y="5824"/>
                  </a:cubicBezTo>
                  <a:close/>
                  <a:moveTo>
                    <a:pt x="10703" y="16087"/>
                  </a:moveTo>
                  <a:cubicBezTo>
                    <a:pt x="7251" y="16087"/>
                    <a:pt x="4440" y="13685"/>
                    <a:pt x="4440" y="10735"/>
                  </a:cubicBezTo>
                  <a:cubicBezTo>
                    <a:pt x="4440" y="7785"/>
                    <a:pt x="7251" y="5383"/>
                    <a:pt x="10703" y="5383"/>
                  </a:cubicBezTo>
                  <a:cubicBezTo>
                    <a:pt x="14155" y="5383"/>
                    <a:pt x="16966" y="7785"/>
                    <a:pt x="16966" y="10735"/>
                  </a:cubicBezTo>
                  <a:cubicBezTo>
                    <a:pt x="16966" y="13685"/>
                    <a:pt x="14155" y="16087"/>
                    <a:pt x="10703" y="16087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409" name="TextBox 40"/>
          <p:cNvSpPr txBox="1"/>
          <p:nvPr/>
        </p:nvSpPr>
        <p:spPr>
          <a:xfrm>
            <a:off x="7529072" y="2326811"/>
            <a:ext cx="1987574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410" name="TextBox 41"/>
          <p:cNvSpPr txBox="1"/>
          <p:nvPr/>
        </p:nvSpPr>
        <p:spPr>
          <a:xfrm>
            <a:off x="8961336" y="4252874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411" name="TextBox 42"/>
          <p:cNvSpPr txBox="1"/>
          <p:nvPr/>
        </p:nvSpPr>
        <p:spPr>
          <a:xfrm>
            <a:off x="2077959" y="4610470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3" name="Slide Number Placeholder 4"/>
          <p:cNvSpPr txBox="1"/>
          <p:nvPr>
            <p:ph type="sldNum" sz="quarter" idx="2"/>
          </p:nvPr>
        </p:nvSpPr>
        <p:spPr>
          <a:xfrm>
            <a:off x="10754511" y="6121400"/>
            <a:ext cx="167387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414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415" name="Graphic 2"/>
          <p:cNvSpPr/>
          <p:nvPr/>
        </p:nvSpPr>
        <p:spPr>
          <a:xfrm>
            <a:off x="4785509" y="1499422"/>
            <a:ext cx="1066068" cy="15218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57" h="21590" fill="norm" stroke="1" extrusionOk="0">
                <a:moveTo>
                  <a:pt x="17760" y="21419"/>
                </a:moveTo>
                <a:lnTo>
                  <a:pt x="18486" y="15935"/>
                </a:lnTo>
                <a:cubicBezTo>
                  <a:pt x="18487" y="15927"/>
                  <a:pt x="18488" y="15921"/>
                  <a:pt x="18489" y="15914"/>
                </a:cubicBezTo>
                <a:cubicBezTo>
                  <a:pt x="18898" y="13437"/>
                  <a:pt x="18992" y="8797"/>
                  <a:pt x="15031" y="5558"/>
                </a:cubicBezTo>
                <a:cubicBezTo>
                  <a:pt x="12131" y="3187"/>
                  <a:pt x="7499" y="1936"/>
                  <a:pt x="1262" y="1837"/>
                </a:cubicBezTo>
                <a:cubicBezTo>
                  <a:pt x="549" y="1826"/>
                  <a:pt x="-16" y="1406"/>
                  <a:pt x="0" y="899"/>
                </a:cubicBezTo>
                <a:cubicBezTo>
                  <a:pt x="15" y="392"/>
                  <a:pt x="606" y="-10"/>
                  <a:pt x="1319" y="1"/>
                </a:cubicBezTo>
                <a:cubicBezTo>
                  <a:pt x="8314" y="111"/>
                  <a:pt x="13582" y="1575"/>
                  <a:pt x="16977" y="4352"/>
                </a:cubicBezTo>
                <a:cubicBezTo>
                  <a:pt x="21584" y="8120"/>
                  <a:pt x="21510" y="13335"/>
                  <a:pt x="21054" y="16117"/>
                </a:cubicBezTo>
                <a:lnTo>
                  <a:pt x="20329" y="21590"/>
                </a:lnTo>
                <a:lnTo>
                  <a:pt x="17760" y="21419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16" name="Graphic 2"/>
          <p:cNvSpPr/>
          <p:nvPr/>
        </p:nvSpPr>
        <p:spPr>
          <a:xfrm>
            <a:off x="4784526" y="1501408"/>
            <a:ext cx="897239" cy="9873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82" h="21519" fill="norm" stroke="1" extrusionOk="0">
                <a:moveTo>
                  <a:pt x="15422" y="21435"/>
                </a:moveTo>
                <a:cubicBezTo>
                  <a:pt x="16859" y="21558"/>
                  <a:pt x="18384" y="21545"/>
                  <a:pt x="19996" y="21395"/>
                </a:cubicBezTo>
                <a:cubicBezTo>
                  <a:pt x="20843" y="21315"/>
                  <a:pt x="21460" y="20622"/>
                  <a:pt x="21373" y="19848"/>
                </a:cubicBezTo>
                <a:cubicBezTo>
                  <a:pt x="21287" y="19073"/>
                  <a:pt x="20529" y="18508"/>
                  <a:pt x="19682" y="18588"/>
                </a:cubicBezTo>
                <a:cubicBezTo>
                  <a:pt x="17070" y="18833"/>
                  <a:pt x="14728" y="18663"/>
                  <a:pt x="12720" y="18083"/>
                </a:cubicBezTo>
                <a:cubicBezTo>
                  <a:pt x="10988" y="17583"/>
                  <a:pt x="9462" y="16763"/>
                  <a:pt x="8183" y="15646"/>
                </a:cubicBezTo>
                <a:cubicBezTo>
                  <a:pt x="6929" y="14551"/>
                  <a:pt x="5881" y="13146"/>
                  <a:pt x="5070" y="11470"/>
                </a:cubicBezTo>
                <a:cubicBezTo>
                  <a:pt x="4403" y="10093"/>
                  <a:pt x="3893" y="8531"/>
                  <a:pt x="3553" y="6829"/>
                </a:cubicBezTo>
                <a:cubicBezTo>
                  <a:pt x="2966" y="3880"/>
                  <a:pt x="3102" y="1515"/>
                  <a:pt x="3104" y="1491"/>
                </a:cubicBezTo>
                <a:cubicBezTo>
                  <a:pt x="3152" y="714"/>
                  <a:pt x="2501" y="47"/>
                  <a:pt x="1652" y="2"/>
                </a:cubicBezTo>
                <a:cubicBezTo>
                  <a:pt x="799" y="-42"/>
                  <a:pt x="70" y="550"/>
                  <a:pt x="21" y="1328"/>
                </a:cubicBezTo>
                <a:cubicBezTo>
                  <a:pt x="14" y="1434"/>
                  <a:pt x="-140" y="3992"/>
                  <a:pt x="499" y="7256"/>
                </a:cubicBezTo>
                <a:cubicBezTo>
                  <a:pt x="877" y="9186"/>
                  <a:pt x="1458" y="10972"/>
                  <a:pt x="2222" y="12563"/>
                </a:cubicBezTo>
                <a:cubicBezTo>
                  <a:pt x="3199" y="14594"/>
                  <a:pt x="4483" y="16314"/>
                  <a:pt x="6038" y="17675"/>
                </a:cubicBezTo>
                <a:cubicBezTo>
                  <a:pt x="8527" y="19854"/>
                  <a:pt x="11671" y="21112"/>
                  <a:pt x="15422" y="21435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17" name="Graphic 2"/>
          <p:cNvSpPr/>
          <p:nvPr/>
        </p:nvSpPr>
        <p:spPr>
          <a:xfrm>
            <a:off x="4654030" y="3591035"/>
            <a:ext cx="1996051" cy="1996051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18" name="Graphic 2"/>
          <p:cNvSpPr/>
          <p:nvPr/>
        </p:nvSpPr>
        <p:spPr>
          <a:xfrm>
            <a:off x="5553172" y="2145737"/>
            <a:ext cx="1715927" cy="15528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80" h="21183" fill="norm" stroke="1" extrusionOk="0">
                <a:moveTo>
                  <a:pt x="2421" y="21167"/>
                </a:moveTo>
                <a:cubicBezTo>
                  <a:pt x="2421" y="21157"/>
                  <a:pt x="2421" y="21147"/>
                  <a:pt x="2421" y="21137"/>
                </a:cubicBezTo>
                <a:cubicBezTo>
                  <a:pt x="2345" y="17567"/>
                  <a:pt x="2829" y="10945"/>
                  <a:pt x="6915" y="6705"/>
                </a:cubicBezTo>
                <a:cubicBezTo>
                  <a:pt x="9905" y="3603"/>
                  <a:pt x="14371" y="2261"/>
                  <a:pt x="20187" y="2716"/>
                </a:cubicBezTo>
                <a:cubicBezTo>
                  <a:pt x="20853" y="2769"/>
                  <a:pt x="21430" y="2224"/>
                  <a:pt x="21477" y="1500"/>
                </a:cubicBezTo>
                <a:cubicBezTo>
                  <a:pt x="21525" y="775"/>
                  <a:pt x="21025" y="146"/>
                  <a:pt x="20361" y="94"/>
                </a:cubicBezTo>
                <a:cubicBezTo>
                  <a:pt x="13837" y="-417"/>
                  <a:pt x="8754" y="1167"/>
                  <a:pt x="5251" y="4801"/>
                </a:cubicBezTo>
                <a:cubicBezTo>
                  <a:pt x="499" y="9732"/>
                  <a:pt x="-75" y="17175"/>
                  <a:pt x="7" y="21183"/>
                </a:cubicBezTo>
                <a:lnTo>
                  <a:pt x="2421" y="21167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19" name="Graphic 2"/>
          <p:cNvSpPr/>
          <p:nvPr/>
        </p:nvSpPr>
        <p:spPr>
          <a:xfrm>
            <a:off x="5820340" y="2155296"/>
            <a:ext cx="1448859" cy="137711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47" h="21570" fill="norm" stroke="1" extrusionOk="0">
                <a:moveTo>
                  <a:pt x="5356" y="21570"/>
                </a:moveTo>
                <a:cubicBezTo>
                  <a:pt x="4022" y="21570"/>
                  <a:pt x="2619" y="21415"/>
                  <a:pt x="1149" y="21107"/>
                </a:cubicBezTo>
                <a:cubicBezTo>
                  <a:pt x="376" y="20945"/>
                  <a:pt x="-126" y="20150"/>
                  <a:pt x="28" y="19332"/>
                </a:cubicBezTo>
                <a:cubicBezTo>
                  <a:pt x="181" y="18514"/>
                  <a:pt x="932" y="17983"/>
                  <a:pt x="1705" y="18146"/>
                </a:cubicBezTo>
                <a:cubicBezTo>
                  <a:pt x="4087" y="18646"/>
                  <a:pt x="6260" y="18680"/>
                  <a:pt x="8164" y="18247"/>
                </a:cubicBezTo>
                <a:cubicBezTo>
                  <a:pt x="9806" y="17873"/>
                  <a:pt x="11290" y="17140"/>
                  <a:pt x="12573" y="16067"/>
                </a:cubicBezTo>
                <a:cubicBezTo>
                  <a:pt x="13832" y="15015"/>
                  <a:pt x="14930" y="13614"/>
                  <a:pt x="15837" y="11903"/>
                </a:cubicBezTo>
                <a:cubicBezTo>
                  <a:pt x="16583" y="10497"/>
                  <a:pt x="17200" y="8880"/>
                  <a:pt x="17673" y="7099"/>
                </a:cubicBezTo>
                <a:cubicBezTo>
                  <a:pt x="18494" y="4011"/>
                  <a:pt x="18593" y="1478"/>
                  <a:pt x="18594" y="1453"/>
                </a:cubicBezTo>
                <a:cubicBezTo>
                  <a:pt x="18624" y="621"/>
                  <a:pt x="19285" y="-30"/>
                  <a:pt x="20072" y="1"/>
                </a:cubicBezTo>
                <a:cubicBezTo>
                  <a:pt x="20859" y="31"/>
                  <a:pt x="21474" y="730"/>
                  <a:pt x="21446" y="1562"/>
                </a:cubicBezTo>
                <a:cubicBezTo>
                  <a:pt x="21442" y="1677"/>
                  <a:pt x="21341" y="4417"/>
                  <a:pt x="20442" y="7835"/>
                </a:cubicBezTo>
                <a:cubicBezTo>
                  <a:pt x="19911" y="9856"/>
                  <a:pt x="19208" y="11705"/>
                  <a:pt x="18352" y="13330"/>
                </a:cubicBezTo>
                <a:cubicBezTo>
                  <a:pt x="17260" y="15405"/>
                  <a:pt x="15915" y="17120"/>
                  <a:pt x="14354" y="18427"/>
                </a:cubicBezTo>
                <a:cubicBezTo>
                  <a:pt x="11855" y="20519"/>
                  <a:pt x="8840" y="21570"/>
                  <a:pt x="5356" y="2157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20" name="Graphic 2"/>
          <p:cNvSpPr/>
          <p:nvPr/>
        </p:nvSpPr>
        <p:spPr>
          <a:xfrm>
            <a:off x="6413185" y="4432248"/>
            <a:ext cx="12701" cy="127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0257" h="15734" fill="norm" stroke="1" extrusionOk="0">
                <a:moveTo>
                  <a:pt x="2070" y="171"/>
                </a:moveTo>
                <a:cubicBezTo>
                  <a:pt x="-6575" y="-2119"/>
                  <a:pt x="15025" y="19481"/>
                  <a:pt x="9267" y="15161"/>
                </a:cubicBezTo>
              </a:path>
            </a:pathLst>
          </a:custGeom>
          <a:solidFill>
            <a:srgbClr val="7F983C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21" name="Graphic 2"/>
          <p:cNvSpPr/>
          <p:nvPr/>
        </p:nvSpPr>
        <p:spPr>
          <a:xfrm>
            <a:off x="6420463" y="4669514"/>
            <a:ext cx="12701" cy="4121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16488" h="20089" fill="norm" stroke="1" extrusionOk="0">
                <a:moveTo>
                  <a:pt x="5306" y="13828"/>
                </a:moveTo>
                <a:cubicBezTo>
                  <a:pt x="8337" y="9244"/>
                  <a:pt x="12504" y="4687"/>
                  <a:pt x="14589" y="103"/>
                </a:cubicBezTo>
                <a:cubicBezTo>
                  <a:pt x="14779" y="-375"/>
                  <a:pt x="10419" y="946"/>
                  <a:pt x="10609" y="1425"/>
                </a:cubicBezTo>
                <a:cubicBezTo>
                  <a:pt x="11177" y="3084"/>
                  <a:pt x="16106" y="4659"/>
                  <a:pt x="16484" y="6290"/>
                </a:cubicBezTo>
                <a:cubicBezTo>
                  <a:pt x="16674" y="7303"/>
                  <a:pt x="11558" y="12759"/>
                  <a:pt x="9473" y="14615"/>
                </a:cubicBezTo>
                <a:cubicBezTo>
                  <a:pt x="7578" y="16359"/>
                  <a:pt x="10800" y="21225"/>
                  <a:pt x="3411" y="19847"/>
                </a:cubicBezTo>
                <a:cubicBezTo>
                  <a:pt x="-4926" y="18272"/>
                  <a:pt x="4547" y="15825"/>
                  <a:pt x="5306" y="13828"/>
                </a:cubicBezTo>
                <a:close/>
              </a:path>
            </a:pathLst>
          </a:custGeom>
          <a:solidFill>
            <a:srgbClr val="7F983C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422" name="Graphic 2"/>
          <p:cNvSpPr/>
          <p:nvPr/>
        </p:nvSpPr>
        <p:spPr>
          <a:xfrm rot="18900000">
            <a:off x="4803449" y="3748787"/>
            <a:ext cx="1683882" cy="1683881"/>
          </a:xfrm>
          <a:prstGeom prst="ellipse">
            <a:avLst/>
          </a:pr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529" name="Graphic 2"/>
          <p:cNvGrpSpPr/>
          <p:nvPr/>
        </p:nvGrpSpPr>
        <p:grpSpPr>
          <a:xfrm>
            <a:off x="4874787" y="3808909"/>
            <a:ext cx="1553382" cy="1560248"/>
            <a:chOff x="0" y="0"/>
            <a:chExt cx="1553381" cy="1560247"/>
          </a:xfrm>
        </p:grpSpPr>
        <p:sp>
          <p:nvSpPr>
            <p:cNvPr id="1423" name="Graphic 2"/>
            <p:cNvSpPr/>
            <p:nvPr/>
          </p:nvSpPr>
          <p:spPr>
            <a:xfrm>
              <a:off x="798347" y="152386"/>
              <a:ext cx="19195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34" h="11692" fill="norm" stroke="1" extrusionOk="0">
                  <a:moveTo>
                    <a:pt x="21134" y="0"/>
                  </a:moveTo>
                  <a:cubicBezTo>
                    <a:pt x="17575" y="3025"/>
                    <a:pt x="4871" y="21600"/>
                    <a:pt x="42" y="4643"/>
                  </a:cubicBezTo>
                  <a:cubicBezTo>
                    <a:pt x="-466" y="2674"/>
                    <a:pt x="3853" y="4714"/>
                    <a:pt x="5633" y="4292"/>
                  </a:cubicBezTo>
                  <a:cubicBezTo>
                    <a:pt x="10905" y="3096"/>
                    <a:pt x="21134" y="0"/>
                    <a:pt x="21134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24" name="Graphic 2"/>
            <p:cNvSpPr/>
            <p:nvPr/>
          </p:nvSpPr>
          <p:spPr>
            <a:xfrm>
              <a:off x="594638" y="68326"/>
              <a:ext cx="48767" cy="134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84" h="18380" fill="norm" stroke="1" extrusionOk="0">
                  <a:moveTo>
                    <a:pt x="20984" y="380"/>
                  </a:moveTo>
                  <a:cubicBezTo>
                    <a:pt x="18228" y="3703"/>
                    <a:pt x="15323" y="6077"/>
                    <a:pt x="12716" y="10349"/>
                  </a:cubicBezTo>
                  <a:cubicBezTo>
                    <a:pt x="12170" y="11298"/>
                    <a:pt x="15199" y="10270"/>
                    <a:pt x="14604" y="11061"/>
                  </a:cubicBezTo>
                  <a:cubicBezTo>
                    <a:pt x="12046" y="14385"/>
                    <a:pt x="9390" y="17313"/>
                    <a:pt x="6634" y="18341"/>
                  </a:cubicBezTo>
                  <a:cubicBezTo>
                    <a:pt x="5392" y="18736"/>
                    <a:pt x="4225" y="16046"/>
                    <a:pt x="3009" y="15334"/>
                  </a:cubicBezTo>
                  <a:cubicBezTo>
                    <a:pt x="2065" y="14780"/>
                    <a:pt x="-616" y="16521"/>
                    <a:pt x="129" y="14385"/>
                  </a:cubicBezTo>
                  <a:cubicBezTo>
                    <a:pt x="6112" y="-2864"/>
                    <a:pt x="13685" y="64"/>
                    <a:pt x="20984" y="38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25" name="Graphic 2"/>
            <p:cNvSpPr/>
            <p:nvPr/>
          </p:nvSpPr>
          <p:spPr>
            <a:xfrm>
              <a:off x="559821" y="70520"/>
              <a:ext cx="99833" cy="295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05" h="16296" fill="norm" stroke="1" extrusionOk="0">
                  <a:moveTo>
                    <a:pt x="21063" y="7513"/>
                  </a:moveTo>
                  <a:cubicBezTo>
                    <a:pt x="20432" y="10029"/>
                    <a:pt x="20309" y="14649"/>
                    <a:pt x="19170" y="15031"/>
                  </a:cubicBezTo>
                  <a:cubicBezTo>
                    <a:pt x="16263" y="15955"/>
                    <a:pt x="13405" y="12228"/>
                    <a:pt x="10523" y="10954"/>
                  </a:cubicBezTo>
                  <a:cubicBezTo>
                    <a:pt x="7257" y="9520"/>
                    <a:pt x="14197" y="15286"/>
                    <a:pt x="5859" y="15031"/>
                  </a:cubicBezTo>
                  <a:cubicBezTo>
                    <a:pt x="5253" y="14999"/>
                    <a:pt x="5711" y="11431"/>
                    <a:pt x="5166" y="10666"/>
                  </a:cubicBezTo>
                  <a:cubicBezTo>
                    <a:pt x="3335" y="8022"/>
                    <a:pt x="799" y="21403"/>
                    <a:pt x="8" y="14075"/>
                  </a:cubicBezTo>
                  <a:cubicBezTo>
                    <a:pt x="-79" y="13311"/>
                    <a:pt x="626" y="14140"/>
                    <a:pt x="911" y="13821"/>
                  </a:cubicBezTo>
                  <a:cubicBezTo>
                    <a:pt x="1443" y="13215"/>
                    <a:pt x="2111" y="12738"/>
                    <a:pt x="2395" y="11399"/>
                  </a:cubicBezTo>
                  <a:cubicBezTo>
                    <a:pt x="2754" y="9743"/>
                    <a:pt x="2148" y="7226"/>
                    <a:pt x="2630" y="5761"/>
                  </a:cubicBezTo>
                  <a:cubicBezTo>
                    <a:pt x="2952" y="4773"/>
                    <a:pt x="3620" y="6079"/>
                    <a:pt x="4115" y="6047"/>
                  </a:cubicBezTo>
                  <a:cubicBezTo>
                    <a:pt x="4907" y="5983"/>
                    <a:pt x="6416" y="3403"/>
                    <a:pt x="6465" y="5410"/>
                  </a:cubicBezTo>
                  <a:cubicBezTo>
                    <a:pt x="6540" y="7831"/>
                    <a:pt x="4189" y="7481"/>
                    <a:pt x="4214" y="9902"/>
                  </a:cubicBezTo>
                  <a:cubicBezTo>
                    <a:pt x="4239" y="11877"/>
                    <a:pt x="5773" y="10189"/>
                    <a:pt x="6515" y="9711"/>
                  </a:cubicBezTo>
                  <a:cubicBezTo>
                    <a:pt x="7208" y="9265"/>
                    <a:pt x="7814" y="8150"/>
                    <a:pt x="8432" y="7226"/>
                  </a:cubicBezTo>
                  <a:cubicBezTo>
                    <a:pt x="8754" y="6748"/>
                    <a:pt x="8964" y="5729"/>
                    <a:pt x="9323" y="5506"/>
                  </a:cubicBezTo>
                  <a:cubicBezTo>
                    <a:pt x="10350" y="4836"/>
                    <a:pt x="11426" y="4900"/>
                    <a:pt x="12478" y="4582"/>
                  </a:cubicBezTo>
                  <a:cubicBezTo>
                    <a:pt x="13072" y="4422"/>
                    <a:pt x="13678" y="3531"/>
                    <a:pt x="14234" y="4040"/>
                  </a:cubicBezTo>
                  <a:cubicBezTo>
                    <a:pt x="15397" y="5123"/>
                    <a:pt x="7839" y="13598"/>
                    <a:pt x="11463" y="8022"/>
                  </a:cubicBezTo>
                  <a:cubicBezTo>
                    <a:pt x="12651" y="6206"/>
                    <a:pt x="13913" y="4486"/>
                    <a:pt x="15249" y="3626"/>
                  </a:cubicBezTo>
                  <a:cubicBezTo>
                    <a:pt x="15929" y="3212"/>
                    <a:pt x="16684" y="4805"/>
                    <a:pt x="17352" y="4199"/>
                  </a:cubicBezTo>
                  <a:cubicBezTo>
                    <a:pt x="18156" y="3499"/>
                    <a:pt x="18465" y="249"/>
                    <a:pt x="19307" y="26"/>
                  </a:cubicBezTo>
                  <a:cubicBezTo>
                    <a:pt x="20098" y="-197"/>
                    <a:pt x="21521" y="1045"/>
                    <a:pt x="21397" y="3084"/>
                  </a:cubicBezTo>
                  <a:cubicBezTo>
                    <a:pt x="21249" y="5506"/>
                    <a:pt x="19072" y="4295"/>
                    <a:pt x="18886" y="6716"/>
                  </a:cubicBezTo>
                  <a:cubicBezTo>
                    <a:pt x="18738" y="8628"/>
                    <a:pt x="21063" y="7513"/>
                    <a:pt x="21063" y="7513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26" name="Graphic 2"/>
            <p:cNvSpPr/>
            <p:nvPr/>
          </p:nvSpPr>
          <p:spPr>
            <a:xfrm>
              <a:off x="946663" y="83708"/>
              <a:ext cx="24129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424" h="20454" fill="norm" stroke="1" extrusionOk="0">
                  <a:moveTo>
                    <a:pt x="19424" y="20454"/>
                  </a:moveTo>
                  <a:cubicBezTo>
                    <a:pt x="13060" y="15189"/>
                    <a:pt x="5164" y="15833"/>
                    <a:pt x="426" y="4871"/>
                  </a:cubicBezTo>
                  <a:cubicBezTo>
                    <a:pt x="-2176" y="-1146"/>
                    <a:pt x="7858" y="-930"/>
                    <a:pt x="11295" y="1972"/>
                  </a:cubicBezTo>
                  <a:cubicBezTo>
                    <a:pt x="14872" y="4871"/>
                    <a:pt x="19424" y="20454"/>
                    <a:pt x="19424" y="20454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429" name="Graphic 2"/>
            <p:cNvGrpSpPr/>
            <p:nvPr/>
          </p:nvGrpSpPr>
          <p:grpSpPr>
            <a:xfrm>
              <a:off x="615503" y="57943"/>
              <a:ext cx="12702" cy="1302"/>
              <a:chOff x="0" y="0"/>
              <a:chExt cx="12700" cy="1301"/>
            </a:xfrm>
          </p:grpSpPr>
          <p:sp>
            <p:nvSpPr>
              <p:cNvPr id="1427" name="Line"/>
              <p:cNvSpPr/>
              <p:nvPr/>
            </p:nvSpPr>
            <p:spPr>
              <a:xfrm flipH="1" flipV="1">
                <a:off x="-1" y="0"/>
                <a:ext cx="12702" cy="1302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  <p:sp>
            <p:nvSpPr>
              <p:cNvPr id="1428" name="Line"/>
              <p:cNvSpPr/>
              <p:nvPr/>
            </p:nvSpPr>
            <p:spPr>
              <a:xfrm>
                <a:off x="0" y="-1"/>
                <a:ext cx="12701" cy="1303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</p:grpSp>
        <p:sp>
          <p:nvSpPr>
            <p:cNvPr id="1430" name="Graphic 2"/>
            <p:cNvSpPr/>
            <p:nvPr/>
          </p:nvSpPr>
          <p:spPr>
            <a:xfrm>
              <a:off x="621168" y="44311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394" h="16198" fill="norm" stroke="1" extrusionOk="0">
                  <a:moveTo>
                    <a:pt x="19394" y="14563"/>
                  </a:moveTo>
                  <a:cubicBezTo>
                    <a:pt x="13190" y="13484"/>
                    <a:pt x="3568" y="20684"/>
                    <a:pt x="362" y="11325"/>
                  </a:cubicBezTo>
                  <a:cubicBezTo>
                    <a:pt x="-2206" y="3408"/>
                    <a:pt x="9558" y="-916"/>
                    <a:pt x="14687" y="163"/>
                  </a:cubicBezTo>
                  <a:cubicBezTo>
                    <a:pt x="18112" y="163"/>
                    <a:pt x="19394" y="14563"/>
                    <a:pt x="19394" y="14563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31" name="Graphic 2"/>
            <p:cNvSpPr/>
            <p:nvPr/>
          </p:nvSpPr>
          <p:spPr>
            <a:xfrm>
              <a:off x="777901" y="158022"/>
              <a:ext cx="35788" cy="3853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70" h="20317" fill="norm" stroke="1" extrusionOk="0">
                  <a:moveTo>
                    <a:pt x="0" y="3386"/>
                  </a:moveTo>
                  <a:cubicBezTo>
                    <a:pt x="1775" y="2747"/>
                    <a:pt x="3583" y="952"/>
                    <a:pt x="5392" y="1530"/>
                  </a:cubicBezTo>
                  <a:cubicBezTo>
                    <a:pt x="7903" y="2290"/>
                    <a:pt x="8339" y="7432"/>
                    <a:pt x="10850" y="6702"/>
                  </a:cubicBezTo>
                  <a:cubicBezTo>
                    <a:pt x="13094" y="6032"/>
                    <a:pt x="8607" y="2351"/>
                    <a:pt x="9477" y="344"/>
                  </a:cubicBezTo>
                  <a:cubicBezTo>
                    <a:pt x="9946" y="-752"/>
                    <a:pt x="12123" y="1043"/>
                    <a:pt x="12927" y="1986"/>
                  </a:cubicBezTo>
                  <a:cubicBezTo>
                    <a:pt x="13362" y="2564"/>
                    <a:pt x="11922" y="3629"/>
                    <a:pt x="12525" y="4024"/>
                  </a:cubicBezTo>
                  <a:cubicBezTo>
                    <a:pt x="14902" y="5515"/>
                    <a:pt x="19021" y="4694"/>
                    <a:pt x="20629" y="6854"/>
                  </a:cubicBezTo>
                  <a:cubicBezTo>
                    <a:pt x="21600" y="8101"/>
                    <a:pt x="17280" y="7797"/>
                    <a:pt x="16208" y="8953"/>
                  </a:cubicBezTo>
                  <a:cubicBezTo>
                    <a:pt x="15706" y="9500"/>
                    <a:pt x="17146" y="10261"/>
                    <a:pt x="16945" y="10930"/>
                  </a:cubicBezTo>
                  <a:cubicBezTo>
                    <a:pt x="16007" y="14124"/>
                    <a:pt x="15103" y="17532"/>
                    <a:pt x="12860" y="20148"/>
                  </a:cubicBezTo>
                  <a:cubicBezTo>
                    <a:pt x="12257" y="20848"/>
                    <a:pt x="10649" y="19205"/>
                    <a:pt x="10649" y="18323"/>
                  </a:cubicBezTo>
                  <a:cubicBezTo>
                    <a:pt x="10649" y="17593"/>
                    <a:pt x="13496" y="17958"/>
                    <a:pt x="12860" y="17562"/>
                  </a:cubicBezTo>
                  <a:cubicBezTo>
                    <a:pt x="11553" y="16711"/>
                    <a:pt x="1909" y="17623"/>
                    <a:pt x="5827" y="11630"/>
                  </a:cubicBezTo>
                  <a:cubicBezTo>
                    <a:pt x="7099" y="9653"/>
                    <a:pt x="15036" y="10687"/>
                    <a:pt x="12993" y="9318"/>
                  </a:cubicBezTo>
                  <a:cubicBezTo>
                    <a:pt x="10716" y="7766"/>
                    <a:pt x="7434" y="10930"/>
                    <a:pt x="4588" y="10809"/>
                  </a:cubicBezTo>
                  <a:cubicBezTo>
                    <a:pt x="3918" y="10778"/>
                    <a:pt x="5224" y="9470"/>
                    <a:pt x="4856" y="8923"/>
                  </a:cubicBezTo>
                  <a:cubicBezTo>
                    <a:pt x="3583" y="6854"/>
                    <a:pt x="0" y="3386"/>
                    <a:pt x="0" y="3386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32" name="Graphic 2"/>
            <p:cNvSpPr/>
            <p:nvPr/>
          </p:nvSpPr>
          <p:spPr>
            <a:xfrm>
              <a:off x="617258" y="32440"/>
              <a:ext cx="12876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594" h="17252" fill="norm" stroke="1" extrusionOk="0">
                  <a:moveTo>
                    <a:pt x="19594" y="17253"/>
                  </a:moveTo>
                  <a:cubicBezTo>
                    <a:pt x="13098" y="14470"/>
                    <a:pt x="2999" y="20361"/>
                    <a:pt x="278" y="9070"/>
                  </a:cubicBezTo>
                  <a:cubicBezTo>
                    <a:pt x="-2006" y="71"/>
                    <a:pt x="10375" y="-1239"/>
                    <a:pt x="15555" y="888"/>
                  </a:cubicBezTo>
                  <a:cubicBezTo>
                    <a:pt x="18716" y="2198"/>
                    <a:pt x="19594" y="17253"/>
                    <a:pt x="19594" y="17253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33" name="Graphic 2"/>
            <p:cNvSpPr/>
            <p:nvPr/>
          </p:nvSpPr>
          <p:spPr>
            <a:xfrm>
              <a:off x="574210" y="58930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8843" h="17539" fill="norm" stroke="1" extrusionOk="0">
                  <a:moveTo>
                    <a:pt x="18641" y="7929"/>
                  </a:moveTo>
                  <a:cubicBezTo>
                    <a:pt x="15251" y="11091"/>
                    <a:pt x="12443" y="18598"/>
                    <a:pt x="8471" y="17413"/>
                  </a:cubicBezTo>
                  <a:cubicBezTo>
                    <a:pt x="4112" y="16096"/>
                    <a:pt x="-2281" y="7007"/>
                    <a:pt x="820" y="2661"/>
                  </a:cubicBezTo>
                  <a:cubicBezTo>
                    <a:pt x="4887" y="-3002"/>
                    <a:pt x="12636" y="1871"/>
                    <a:pt x="18350" y="3583"/>
                  </a:cubicBezTo>
                  <a:cubicBezTo>
                    <a:pt x="19319" y="3848"/>
                    <a:pt x="18545" y="6480"/>
                    <a:pt x="18641" y="7929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34" name="Graphic 2"/>
            <p:cNvSpPr/>
            <p:nvPr/>
          </p:nvSpPr>
          <p:spPr>
            <a:xfrm>
              <a:off x="543768" y="69584"/>
              <a:ext cx="39448" cy="329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7353" h="20160" fill="norm" stroke="1" extrusionOk="0">
                  <a:moveTo>
                    <a:pt x="13956" y="4702"/>
                  </a:moveTo>
                  <a:cubicBezTo>
                    <a:pt x="12738" y="5763"/>
                    <a:pt x="11646" y="7142"/>
                    <a:pt x="10301" y="7849"/>
                  </a:cubicBezTo>
                  <a:cubicBezTo>
                    <a:pt x="8549" y="8733"/>
                    <a:pt x="6062" y="7496"/>
                    <a:pt x="4793" y="9440"/>
                  </a:cubicBezTo>
                  <a:cubicBezTo>
                    <a:pt x="3346" y="11631"/>
                    <a:pt x="4438" y="15485"/>
                    <a:pt x="3498" y="18172"/>
                  </a:cubicBezTo>
                  <a:cubicBezTo>
                    <a:pt x="3092" y="19267"/>
                    <a:pt x="1417" y="20929"/>
                    <a:pt x="1138" y="19762"/>
                  </a:cubicBezTo>
                  <a:cubicBezTo>
                    <a:pt x="-3101" y="1981"/>
                    <a:pt x="5351" y="8591"/>
                    <a:pt x="12585" y="4066"/>
                  </a:cubicBezTo>
                  <a:cubicBezTo>
                    <a:pt x="14184" y="3041"/>
                    <a:pt x="15403" y="-671"/>
                    <a:pt x="17078" y="107"/>
                  </a:cubicBezTo>
                  <a:cubicBezTo>
                    <a:pt x="18499" y="779"/>
                    <a:pt x="13956" y="4702"/>
                    <a:pt x="13956" y="4702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35" name="Graphic 2"/>
            <p:cNvSpPr/>
            <p:nvPr/>
          </p:nvSpPr>
          <p:spPr>
            <a:xfrm>
              <a:off x="581398" y="41752"/>
              <a:ext cx="23920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052" h="16454" fill="norm" stroke="1" extrusionOk="0">
                  <a:moveTo>
                    <a:pt x="16805" y="9108"/>
                  </a:moveTo>
                  <a:cubicBezTo>
                    <a:pt x="9267" y="15868"/>
                    <a:pt x="8348" y="21151"/>
                    <a:pt x="259" y="9963"/>
                  </a:cubicBezTo>
                  <a:cubicBezTo>
                    <a:pt x="-1211" y="7943"/>
                    <a:pt x="3982" y="12915"/>
                    <a:pt x="5774" y="11905"/>
                  </a:cubicBezTo>
                  <a:cubicBezTo>
                    <a:pt x="10370" y="9341"/>
                    <a:pt x="13725" y="1183"/>
                    <a:pt x="18505" y="17"/>
                  </a:cubicBezTo>
                  <a:cubicBezTo>
                    <a:pt x="20389" y="-449"/>
                    <a:pt x="16805" y="9108"/>
                    <a:pt x="16805" y="9108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36" name="Graphic 2"/>
            <p:cNvSpPr/>
            <p:nvPr/>
          </p:nvSpPr>
          <p:spPr>
            <a:xfrm>
              <a:off x="934894" y="33131"/>
              <a:ext cx="22338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77" h="17283" fill="norm" stroke="1" extrusionOk="0">
                  <a:moveTo>
                    <a:pt x="21277" y="12025"/>
                  </a:moveTo>
                  <a:cubicBezTo>
                    <a:pt x="19299" y="13727"/>
                    <a:pt x="17539" y="16685"/>
                    <a:pt x="15286" y="17224"/>
                  </a:cubicBezTo>
                  <a:cubicBezTo>
                    <a:pt x="11054" y="18209"/>
                    <a:pt x="-323" y="6647"/>
                    <a:pt x="7" y="2166"/>
                  </a:cubicBezTo>
                  <a:cubicBezTo>
                    <a:pt x="337" y="-3391"/>
                    <a:pt x="6822" y="3331"/>
                    <a:pt x="10120" y="4766"/>
                  </a:cubicBezTo>
                  <a:cubicBezTo>
                    <a:pt x="13967" y="6557"/>
                    <a:pt x="21277" y="12025"/>
                    <a:pt x="21277" y="12025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37" name="Graphic 2"/>
            <p:cNvSpPr/>
            <p:nvPr/>
          </p:nvSpPr>
          <p:spPr>
            <a:xfrm>
              <a:off x="952363" y="151672"/>
              <a:ext cx="21763" cy="476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123" h="20947" fill="norm" stroke="1" extrusionOk="0">
                  <a:moveTo>
                    <a:pt x="8537" y="13393"/>
                  </a:moveTo>
                  <a:cubicBezTo>
                    <a:pt x="6915" y="12379"/>
                    <a:pt x="5394" y="11340"/>
                    <a:pt x="3670" y="10351"/>
                  </a:cubicBezTo>
                  <a:cubicBezTo>
                    <a:pt x="2706" y="9793"/>
                    <a:pt x="881" y="9514"/>
                    <a:pt x="475" y="8805"/>
                  </a:cubicBezTo>
                  <a:cubicBezTo>
                    <a:pt x="-2212" y="3633"/>
                    <a:pt x="7067" y="2188"/>
                    <a:pt x="14267" y="8"/>
                  </a:cubicBezTo>
                  <a:cubicBezTo>
                    <a:pt x="14419" y="-43"/>
                    <a:pt x="13963" y="160"/>
                    <a:pt x="13912" y="287"/>
                  </a:cubicBezTo>
                  <a:cubicBezTo>
                    <a:pt x="13151" y="2543"/>
                    <a:pt x="12644" y="4824"/>
                    <a:pt x="11985" y="7081"/>
                  </a:cubicBezTo>
                  <a:cubicBezTo>
                    <a:pt x="11884" y="7385"/>
                    <a:pt x="11377" y="7715"/>
                    <a:pt x="11681" y="7994"/>
                  </a:cubicBezTo>
                  <a:cubicBezTo>
                    <a:pt x="12948" y="9261"/>
                    <a:pt x="17462" y="11213"/>
                    <a:pt x="16498" y="11923"/>
                  </a:cubicBezTo>
                  <a:cubicBezTo>
                    <a:pt x="15738" y="12532"/>
                    <a:pt x="12289" y="12379"/>
                    <a:pt x="12796" y="13039"/>
                  </a:cubicBezTo>
                  <a:cubicBezTo>
                    <a:pt x="13709" y="14230"/>
                    <a:pt x="18830" y="14027"/>
                    <a:pt x="19084" y="15320"/>
                  </a:cubicBezTo>
                  <a:cubicBezTo>
                    <a:pt x="19388" y="17323"/>
                    <a:pt x="17969" y="21557"/>
                    <a:pt x="14166" y="20872"/>
                  </a:cubicBezTo>
                  <a:cubicBezTo>
                    <a:pt x="9197" y="19934"/>
                    <a:pt x="8537" y="13393"/>
                    <a:pt x="8537" y="13393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440" name="Graphic 2"/>
            <p:cNvGrpSpPr/>
            <p:nvPr/>
          </p:nvGrpSpPr>
          <p:grpSpPr>
            <a:xfrm>
              <a:off x="548890" y="55215"/>
              <a:ext cx="12701" cy="10392"/>
              <a:chOff x="0" y="0"/>
              <a:chExt cx="12700" cy="10391"/>
            </a:xfrm>
          </p:grpSpPr>
          <p:sp>
            <p:nvSpPr>
              <p:cNvPr id="1438" name="Line"/>
              <p:cNvSpPr/>
              <p:nvPr/>
            </p:nvSpPr>
            <p:spPr>
              <a:xfrm flipV="1">
                <a:off x="0" y="-1"/>
                <a:ext cx="12700" cy="10393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  <p:sp>
            <p:nvSpPr>
              <p:cNvPr id="1439" name="Line"/>
              <p:cNvSpPr/>
              <p:nvPr/>
            </p:nvSpPr>
            <p:spPr>
              <a:xfrm flipH="1">
                <a:off x="0" y="-1"/>
                <a:ext cx="12700" cy="10393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</p:grpSp>
        <p:sp>
          <p:nvSpPr>
            <p:cNvPr id="1441" name="Graphic 2"/>
            <p:cNvSpPr/>
            <p:nvPr/>
          </p:nvSpPr>
          <p:spPr>
            <a:xfrm>
              <a:off x="519176" y="75599"/>
              <a:ext cx="22736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610" h="19326" fill="norm" stroke="1" extrusionOk="0">
                  <a:moveTo>
                    <a:pt x="19610" y="1039"/>
                  </a:moveTo>
                  <a:cubicBezTo>
                    <a:pt x="13289" y="7123"/>
                    <a:pt x="7416" y="17385"/>
                    <a:pt x="698" y="19296"/>
                  </a:cubicBezTo>
                  <a:cubicBezTo>
                    <a:pt x="-1990" y="20012"/>
                    <a:pt x="3783" y="7721"/>
                    <a:pt x="6222" y="4736"/>
                  </a:cubicBezTo>
                  <a:cubicBezTo>
                    <a:pt x="11547" y="-1588"/>
                    <a:pt x="14832" y="-155"/>
                    <a:pt x="19610" y="1039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42" name="Graphic 2"/>
            <p:cNvSpPr/>
            <p:nvPr/>
          </p:nvSpPr>
          <p:spPr>
            <a:xfrm>
              <a:off x="1005592" y="60220"/>
              <a:ext cx="15052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91" h="20766" fill="norm" stroke="1" extrusionOk="0">
                  <a:moveTo>
                    <a:pt x="20791" y="20766"/>
                  </a:moveTo>
                  <a:cubicBezTo>
                    <a:pt x="14016" y="16506"/>
                    <a:pt x="6603" y="14681"/>
                    <a:pt x="466" y="7837"/>
                  </a:cubicBezTo>
                  <a:cubicBezTo>
                    <a:pt x="-809" y="6466"/>
                    <a:pt x="785" y="-834"/>
                    <a:pt x="2220" y="78"/>
                  </a:cubicBezTo>
                  <a:cubicBezTo>
                    <a:pt x="9074" y="4489"/>
                    <a:pt x="20791" y="20766"/>
                    <a:pt x="20791" y="20766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43" name="Graphic 2"/>
            <p:cNvSpPr/>
            <p:nvPr/>
          </p:nvSpPr>
          <p:spPr>
            <a:xfrm>
              <a:off x="576445" y="32633"/>
              <a:ext cx="31634" cy="130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73" h="16789" fill="norm" stroke="1" extrusionOk="0">
                  <a:moveTo>
                    <a:pt x="13339" y="8537"/>
                  </a:moveTo>
                  <a:cubicBezTo>
                    <a:pt x="9438" y="11200"/>
                    <a:pt x="5648" y="18006"/>
                    <a:pt x="1564" y="16600"/>
                  </a:cubicBezTo>
                  <a:cubicBezTo>
                    <a:pt x="-460" y="15934"/>
                    <a:pt x="-423" y="6984"/>
                    <a:pt x="1122" y="4321"/>
                  </a:cubicBezTo>
                  <a:cubicBezTo>
                    <a:pt x="3367" y="401"/>
                    <a:pt x="17791" y="-3594"/>
                    <a:pt x="20073" y="5653"/>
                  </a:cubicBezTo>
                  <a:cubicBezTo>
                    <a:pt x="21140" y="9795"/>
                    <a:pt x="13339" y="8537"/>
                    <a:pt x="13339" y="8537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44" name="Graphic 2"/>
            <p:cNvSpPr/>
            <p:nvPr/>
          </p:nvSpPr>
          <p:spPr>
            <a:xfrm>
              <a:off x="527070" y="64027"/>
              <a:ext cx="22112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91" h="14297" fill="norm" stroke="1" extrusionOk="0">
                  <a:moveTo>
                    <a:pt x="20591" y="5227"/>
                  </a:moveTo>
                  <a:cubicBezTo>
                    <a:pt x="15809" y="8214"/>
                    <a:pt x="11242" y="13154"/>
                    <a:pt x="6298" y="14188"/>
                  </a:cubicBezTo>
                  <a:cubicBezTo>
                    <a:pt x="4149" y="14648"/>
                    <a:pt x="-1009" y="13728"/>
                    <a:pt x="174" y="9937"/>
                  </a:cubicBezTo>
                  <a:cubicBezTo>
                    <a:pt x="5439" y="-6952"/>
                    <a:pt x="14412" y="2125"/>
                    <a:pt x="20591" y="5227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45" name="Graphic 2"/>
            <p:cNvSpPr/>
            <p:nvPr/>
          </p:nvSpPr>
          <p:spPr>
            <a:xfrm>
              <a:off x="967928" y="197151"/>
              <a:ext cx="46052" cy="265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934" h="21050" fill="norm" stroke="1" extrusionOk="0">
                  <a:moveTo>
                    <a:pt x="3259" y="17853"/>
                  </a:moveTo>
                  <a:cubicBezTo>
                    <a:pt x="586" y="4674"/>
                    <a:pt x="-2873" y="1378"/>
                    <a:pt x="4108" y="5"/>
                  </a:cubicBezTo>
                  <a:cubicBezTo>
                    <a:pt x="4426" y="-86"/>
                    <a:pt x="3535" y="1104"/>
                    <a:pt x="3641" y="1745"/>
                  </a:cubicBezTo>
                  <a:cubicBezTo>
                    <a:pt x="4320" y="5634"/>
                    <a:pt x="6272" y="9662"/>
                    <a:pt x="7885" y="11675"/>
                  </a:cubicBezTo>
                  <a:cubicBezTo>
                    <a:pt x="9285" y="13414"/>
                    <a:pt x="10792" y="14924"/>
                    <a:pt x="12319" y="16068"/>
                  </a:cubicBezTo>
                  <a:cubicBezTo>
                    <a:pt x="13571" y="16984"/>
                    <a:pt x="15141" y="16160"/>
                    <a:pt x="16223" y="17762"/>
                  </a:cubicBezTo>
                  <a:cubicBezTo>
                    <a:pt x="18727" y="21514"/>
                    <a:pt x="13868" y="21102"/>
                    <a:pt x="13168" y="20965"/>
                  </a:cubicBezTo>
                  <a:cubicBezTo>
                    <a:pt x="9879" y="20187"/>
                    <a:pt x="3259" y="17853"/>
                    <a:pt x="3259" y="17853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46" name="Graphic 2"/>
            <p:cNvSpPr/>
            <p:nvPr/>
          </p:nvSpPr>
          <p:spPr>
            <a:xfrm>
              <a:off x="375788" y="98329"/>
              <a:ext cx="340852" cy="2198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1" h="21169" fill="norm" stroke="1" extrusionOk="0">
                  <a:moveTo>
                    <a:pt x="7169" y="16454"/>
                  </a:moveTo>
                  <a:cubicBezTo>
                    <a:pt x="7100" y="16270"/>
                    <a:pt x="7024" y="16098"/>
                    <a:pt x="6958" y="15909"/>
                  </a:cubicBezTo>
                  <a:cubicBezTo>
                    <a:pt x="6926" y="15820"/>
                    <a:pt x="6937" y="15587"/>
                    <a:pt x="6879" y="15631"/>
                  </a:cubicBezTo>
                  <a:cubicBezTo>
                    <a:pt x="6603" y="15798"/>
                    <a:pt x="6440" y="16298"/>
                    <a:pt x="6157" y="16415"/>
                  </a:cubicBezTo>
                  <a:cubicBezTo>
                    <a:pt x="6051" y="16459"/>
                    <a:pt x="6066" y="16059"/>
                    <a:pt x="5964" y="16009"/>
                  </a:cubicBezTo>
                  <a:cubicBezTo>
                    <a:pt x="5895" y="15976"/>
                    <a:pt x="5874" y="16226"/>
                    <a:pt x="5801" y="16248"/>
                  </a:cubicBezTo>
                  <a:cubicBezTo>
                    <a:pt x="5547" y="16309"/>
                    <a:pt x="5260" y="16042"/>
                    <a:pt x="5036" y="16231"/>
                  </a:cubicBezTo>
                  <a:cubicBezTo>
                    <a:pt x="4807" y="16426"/>
                    <a:pt x="4840" y="17031"/>
                    <a:pt x="4622" y="17254"/>
                  </a:cubicBezTo>
                  <a:cubicBezTo>
                    <a:pt x="4513" y="17365"/>
                    <a:pt x="4364" y="16893"/>
                    <a:pt x="4259" y="17020"/>
                  </a:cubicBezTo>
                  <a:cubicBezTo>
                    <a:pt x="4100" y="17220"/>
                    <a:pt x="4227" y="17704"/>
                    <a:pt x="4081" y="17926"/>
                  </a:cubicBezTo>
                  <a:cubicBezTo>
                    <a:pt x="4005" y="18037"/>
                    <a:pt x="4063" y="17409"/>
                    <a:pt x="3969" y="17470"/>
                  </a:cubicBezTo>
                  <a:cubicBezTo>
                    <a:pt x="3476" y="17804"/>
                    <a:pt x="3084" y="18421"/>
                    <a:pt x="2645" y="18893"/>
                  </a:cubicBezTo>
                  <a:cubicBezTo>
                    <a:pt x="2453" y="19104"/>
                    <a:pt x="2282" y="19371"/>
                    <a:pt x="2068" y="19521"/>
                  </a:cubicBezTo>
                  <a:cubicBezTo>
                    <a:pt x="2028" y="19549"/>
                    <a:pt x="2028" y="19321"/>
                    <a:pt x="1992" y="19360"/>
                  </a:cubicBezTo>
                  <a:cubicBezTo>
                    <a:pt x="1858" y="19515"/>
                    <a:pt x="1825" y="19849"/>
                    <a:pt x="1676" y="19971"/>
                  </a:cubicBezTo>
                  <a:cubicBezTo>
                    <a:pt x="1615" y="20021"/>
                    <a:pt x="1615" y="19654"/>
                    <a:pt x="1560" y="19721"/>
                  </a:cubicBezTo>
                  <a:cubicBezTo>
                    <a:pt x="1215" y="20121"/>
                    <a:pt x="1063" y="20927"/>
                    <a:pt x="653" y="21155"/>
                  </a:cubicBezTo>
                  <a:cubicBezTo>
                    <a:pt x="435" y="21277"/>
                    <a:pt x="-47" y="20599"/>
                    <a:pt x="153" y="20416"/>
                  </a:cubicBezTo>
                  <a:cubicBezTo>
                    <a:pt x="240" y="20338"/>
                    <a:pt x="1154" y="19860"/>
                    <a:pt x="980" y="19238"/>
                  </a:cubicBezTo>
                  <a:cubicBezTo>
                    <a:pt x="925" y="19043"/>
                    <a:pt x="697" y="19354"/>
                    <a:pt x="566" y="19276"/>
                  </a:cubicBezTo>
                  <a:cubicBezTo>
                    <a:pt x="352" y="19149"/>
                    <a:pt x="142" y="18943"/>
                    <a:pt x="7" y="18654"/>
                  </a:cubicBezTo>
                  <a:cubicBezTo>
                    <a:pt x="-47" y="18543"/>
                    <a:pt x="203" y="18732"/>
                    <a:pt x="265" y="18637"/>
                  </a:cubicBezTo>
                  <a:cubicBezTo>
                    <a:pt x="367" y="18493"/>
                    <a:pt x="414" y="18254"/>
                    <a:pt x="425" y="18037"/>
                  </a:cubicBezTo>
                  <a:cubicBezTo>
                    <a:pt x="432" y="17926"/>
                    <a:pt x="312" y="17871"/>
                    <a:pt x="301" y="17759"/>
                  </a:cubicBezTo>
                  <a:cubicBezTo>
                    <a:pt x="261" y="17298"/>
                    <a:pt x="533" y="17671"/>
                    <a:pt x="588" y="17676"/>
                  </a:cubicBezTo>
                  <a:cubicBezTo>
                    <a:pt x="635" y="17682"/>
                    <a:pt x="454" y="17598"/>
                    <a:pt x="479" y="17537"/>
                  </a:cubicBezTo>
                  <a:cubicBezTo>
                    <a:pt x="610" y="17293"/>
                    <a:pt x="816" y="17176"/>
                    <a:pt x="962" y="16948"/>
                  </a:cubicBezTo>
                  <a:cubicBezTo>
                    <a:pt x="983" y="16915"/>
                    <a:pt x="965" y="16848"/>
                    <a:pt x="965" y="16798"/>
                  </a:cubicBezTo>
                  <a:cubicBezTo>
                    <a:pt x="962" y="16615"/>
                    <a:pt x="878" y="16403"/>
                    <a:pt x="947" y="16253"/>
                  </a:cubicBezTo>
                  <a:cubicBezTo>
                    <a:pt x="958" y="16226"/>
                    <a:pt x="2079" y="14920"/>
                    <a:pt x="2043" y="14647"/>
                  </a:cubicBezTo>
                  <a:cubicBezTo>
                    <a:pt x="2032" y="14542"/>
                    <a:pt x="1807" y="14703"/>
                    <a:pt x="1847" y="14620"/>
                  </a:cubicBezTo>
                  <a:cubicBezTo>
                    <a:pt x="2021" y="14208"/>
                    <a:pt x="2286" y="13903"/>
                    <a:pt x="2507" y="13553"/>
                  </a:cubicBezTo>
                  <a:cubicBezTo>
                    <a:pt x="2656" y="13325"/>
                    <a:pt x="2746" y="12958"/>
                    <a:pt x="2950" y="12869"/>
                  </a:cubicBezTo>
                  <a:cubicBezTo>
                    <a:pt x="3164" y="12775"/>
                    <a:pt x="3468" y="13336"/>
                    <a:pt x="3610" y="13064"/>
                  </a:cubicBezTo>
                  <a:cubicBezTo>
                    <a:pt x="3759" y="12775"/>
                    <a:pt x="3359" y="12380"/>
                    <a:pt x="3389" y="12014"/>
                  </a:cubicBezTo>
                  <a:cubicBezTo>
                    <a:pt x="3403" y="11852"/>
                    <a:pt x="3599" y="11991"/>
                    <a:pt x="3701" y="11975"/>
                  </a:cubicBezTo>
                  <a:cubicBezTo>
                    <a:pt x="3954" y="11936"/>
                    <a:pt x="4208" y="11819"/>
                    <a:pt x="4466" y="11836"/>
                  </a:cubicBezTo>
                  <a:cubicBezTo>
                    <a:pt x="4578" y="11841"/>
                    <a:pt x="4669" y="12069"/>
                    <a:pt x="4782" y="12047"/>
                  </a:cubicBezTo>
                  <a:cubicBezTo>
                    <a:pt x="4919" y="12019"/>
                    <a:pt x="4539" y="11786"/>
                    <a:pt x="4397" y="11802"/>
                  </a:cubicBezTo>
                  <a:cubicBezTo>
                    <a:pt x="4096" y="11830"/>
                    <a:pt x="3791" y="11886"/>
                    <a:pt x="3490" y="11913"/>
                  </a:cubicBezTo>
                  <a:cubicBezTo>
                    <a:pt x="3418" y="11919"/>
                    <a:pt x="3646" y="11919"/>
                    <a:pt x="3701" y="11852"/>
                  </a:cubicBezTo>
                  <a:cubicBezTo>
                    <a:pt x="3911" y="11591"/>
                    <a:pt x="3991" y="10958"/>
                    <a:pt x="4266" y="10941"/>
                  </a:cubicBezTo>
                  <a:cubicBezTo>
                    <a:pt x="4542" y="10930"/>
                    <a:pt x="4633" y="11975"/>
                    <a:pt x="4880" y="11791"/>
                  </a:cubicBezTo>
                  <a:cubicBezTo>
                    <a:pt x="5115" y="11619"/>
                    <a:pt x="4354" y="11202"/>
                    <a:pt x="4426" y="10824"/>
                  </a:cubicBezTo>
                  <a:cubicBezTo>
                    <a:pt x="4488" y="10502"/>
                    <a:pt x="4880" y="10852"/>
                    <a:pt x="5083" y="10719"/>
                  </a:cubicBezTo>
                  <a:cubicBezTo>
                    <a:pt x="5177" y="10658"/>
                    <a:pt x="5148" y="10224"/>
                    <a:pt x="5235" y="10302"/>
                  </a:cubicBezTo>
                  <a:cubicBezTo>
                    <a:pt x="5424" y="10469"/>
                    <a:pt x="5409" y="11374"/>
                    <a:pt x="5576" y="11158"/>
                  </a:cubicBezTo>
                  <a:cubicBezTo>
                    <a:pt x="5768" y="10908"/>
                    <a:pt x="5282" y="10291"/>
                    <a:pt x="5456" y="10013"/>
                  </a:cubicBezTo>
                  <a:cubicBezTo>
                    <a:pt x="5609" y="9768"/>
                    <a:pt x="5848" y="10463"/>
                    <a:pt x="6062" y="10391"/>
                  </a:cubicBezTo>
                  <a:cubicBezTo>
                    <a:pt x="6545" y="10224"/>
                    <a:pt x="7020" y="9869"/>
                    <a:pt x="7379" y="9346"/>
                  </a:cubicBezTo>
                  <a:cubicBezTo>
                    <a:pt x="7477" y="9196"/>
                    <a:pt x="7005" y="8979"/>
                    <a:pt x="7118" y="8846"/>
                  </a:cubicBezTo>
                  <a:cubicBezTo>
                    <a:pt x="7296" y="8640"/>
                    <a:pt x="7561" y="8879"/>
                    <a:pt x="7782" y="8868"/>
                  </a:cubicBezTo>
                  <a:cubicBezTo>
                    <a:pt x="7833" y="8868"/>
                    <a:pt x="7608" y="8891"/>
                    <a:pt x="7629" y="8818"/>
                  </a:cubicBezTo>
                  <a:cubicBezTo>
                    <a:pt x="7720" y="8551"/>
                    <a:pt x="7869" y="8335"/>
                    <a:pt x="8028" y="8151"/>
                  </a:cubicBezTo>
                  <a:cubicBezTo>
                    <a:pt x="8326" y="7796"/>
                    <a:pt x="9244" y="7951"/>
                    <a:pt x="9033" y="6795"/>
                  </a:cubicBezTo>
                  <a:cubicBezTo>
                    <a:pt x="8954" y="6373"/>
                    <a:pt x="7970" y="7123"/>
                    <a:pt x="8174" y="6812"/>
                  </a:cubicBezTo>
                  <a:cubicBezTo>
                    <a:pt x="8504" y="6307"/>
                    <a:pt x="9070" y="6395"/>
                    <a:pt x="9494" y="6084"/>
                  </a:cubicBezTo>
                  <a:cubicBezTo>
                    <a:pt x="9538" y="6056"/>
                    <a:pt x="9429" y="5918"/>
                    <a:pt x="9462" y="5862"/>
                  </a:cubicBezTo>
                  <a:cubicBezTo>
                    <a:pt x="9603" y="5651"/>
                    <a:pt x="9792" y="5529"/>
                    <a:pt x="9962" y="5390"/>
                  </a:cubicBezTo>
                  <a:cubicBezTo>
                    <a:pt x="10151" y="5228"/>
                    <a:pt x="10368" y="5151"/>
                    <a:pt x="10546" y="4956"/>
                  </a:cubicBezTo>
                  <a:cubicBezTo>
                    <a:pt x="10753" y="4723"/>
                    <a:pt x="10891" y="4362"/>
                    <a:pt x="11094" y="4117"/>
                  </a:cubicBezTo>
                  <a:cubicBezTo>
                    <a:pt x="11602" y="3484"/>
                    <a:pt x="11326" y="4462"/>
                    <a:pt x="11870" y="3217"/>
                  </a:cubicBezTo>
                  <a:cubicBezTo>
                    <a:pt x="12386" y="2028"/>
                    <a:pt x="11729" y="2878"/>
                    <a:pt x="11540" y="1822"/>
                  </a:cubicBezTo>
                  <a:cubicBezTo>
                    <a:pt x="11508" y="1639"/>
                    <a:pt x="11732" y="1589"/>
                    <a:pt x="11834" y="1489"/>
                  </a:cubicBezTo>
                  <a:cubicBezTo>
                    <a:pt x="12026" y="1300"/>
                    <a:pt x="12190" y="938"/>
                    <a:pt x="12418" y="944"/>
                  </a:cubicBezTo>
                  <a:cubicBezTo>
                    <a:pt x="12650" y="950"/>
                    <a:pt x="12781" y="1416"/>
                    <a:pt x="12999" y="1533"/>
                  </a:cubicBezTo>
                  <a:cubicBezTo>
                    <a:pt x="13071" y="1566"/>
                    <a:pt x="13224" y="1450"/>
                    <a:pt x="13187" y="1344"/>
                  </a:cubicBezTo>
                  <a:cubicBezTo>
                    <a:pt x="13129" y="1177"/>
                    <a:pt x="12933" y="1239"/>
                    <a:pt x="12854" y="1100"/>
                  </a:cubicBezTo>
                  <a:cubicBezTo>
                    <a:pt x="12846" y="1089"/>
                    <a:pt x="13107" y="227"/>
                    <a:pt x="13826" y="194"/>
                  </a:cubicBezTo>
                  <a:cubicBezTo>
                    <a:pt x="14809" y="155"/>
                    <a:pt x="14272" y="1244"/>
                    <a:pt x="15030" y="777"/>
                  </a:cubicBezTo>
                  <a:cubicBezTo>
                    <a:pt x="15919" y="233"/>
                    <a:pt x="14994" y="-323"/>
                    <a:pt x="16652" y="227"/>
                  </a:cubicBezTo>
                  <a:cubicBezTo>
                    <a:pt x="16862" y="294"/>
                    <a:pt x="16938" y="844"/>
                    <a:pt x="17152" y="855"/>
                  </a:cubicBezTo>
                  <a:cubicBezTo>
                    <a:pt x="17392" y="872"/>
                    <a:pt x="17559" y="155"/>
                    <a:pt x="17776" y="305"/>
                  </a:cubicBezTo>
                  <a:cubicBezTo>
                    <a:pt x="18321" y="677"/>
                    <a:pt x="17196" y="1950"/>
                    <a:pt x="18321" y="1683"/>
                  </a:cubicBezTo>
                  <a:cubicBezTo>
                    <a:pt x="18622" y="1611"/>
                    <a:pt x="18814" y="1061"/>
                    <a:pt x="19119" y="1005"/>
                  </a:cubicBezTo>
                  <a:cubicBezTo>
                    <a:pt x="19322" y="966"/>
                    <a:pt x="19434" y="1550"/>
                    <a:pt x="19641" y="1516"/>
                  </a:cubicBezTo>
                  <a:cubicBezTo>
                    <a:pt x="20316" y="1416"/>
                    <a:pt x="20809" y="805"/>
                    <a:pt x="21179" y="1894"/>
                  </a:cubicBezTo>
                  <a:cubicBezTo>
                    <a:pt x="21208" y="1989"/>
                    <a:pt x="21042" y="1955"/>
                    <a:pt x="20973" y="1928"/>
                  </a:cubicBezTo>
                  <a:cubicBezTo>
                    <a:pt x="20766" y="1844"/>
                    <a:pt x="20588" y="1616"/>
                    <a:pt x="20374" y="1572"/>
                  </a:cubicBezTo>
                  <a:cubicBezTo>
                    <a:pt x="20211" y="1539"/>
                    <a:pt x="19746" y="1628"/>
                    <a:pt x="19899" y="1716"/>
                  </a:cubicBezTo>
                  <a:cubicBezTo>
                    <a:pt x="20294" y="1939"/>
                    <a:pt x="20766" y="1739"/>
                    <a:pt x="21154" y="2005"/>
                  </a:cubicBezTo>
                  <a:cubicBezTo>
                    <a:pt x="21277" y="2089"/>
                    <a:pt x="21321" y="2478"/>
                    <a:pt x="21219" y="2622"/>
                  </a:cubicBezTo>
                  <a:cubicBezTo>
                    <a:pt x="21071" y="2833"/>
                    <a:pt x="20824" y="2811"/>
                    <a:pt x="20621" y="2767"/>
                  </a:cubicBezTo>
                  <a:cubicBezTo>
                    <a:pt x="20352" y="2711"/>
                    <a:pt x="20127" y="2367"/>
                    <a:pt x="19859" y="2339"/>
                  </a:cubicBezTo>
                  <a:cubicBezTo>
                    <a:pt x="19685" y="2322"/>
                    <a:pt x="19278" y="2422"/>
                    <a:pt x="19376" y="2639"/>
                  </a:cubicBezTo>
                  <a:cubicBezTo>
                    <a:pt x="19496" y="2900"/>
                    <a:pt x="19815" y="2517"/>
                    <a:pt x="20000" y="2661"/>
                  </a:cubicBezTo>
                  <a:cubicBezTo>
                    <a:pt x="21118" y="3506"/>
                    <a:pt x="19997" y="3767"/>
                    <a:pt x="19594" y="4106"/>
                  </a:cubicBezTo>
                  <a:cubicBezTo>
                    <a:pt x="19525" y="4162"/>
                    <a:pt x="19746" y="4045"/>
                    <a:pt x="19815" y="4006"/>
                  </a:cubicBezTo>
                  <a:cubicBezTo>
                    <a:pt x="19913" y="3956"/>
                    <a:pt x="19997" y="3834"/>
                    <a:pt x="20095" y="3845"/>
                  </a:cubicBezTo>
                  <a:cubicBezTo>
                    <a:pt x="20537" y="3895"/>
                    <a:pt x="21002" y="3906"/>
                    <a:pt x="21401" y="4195"/>
                  </a:cubicBezTo>
                  <a:cubicBezTo>
                    <a:pt x="21553" y="4306"/>
                    <a:pt x="21081" y="4362"/>
                    <a:pt x="20918" y="4445"/>
                  </a:cubicBezTo>
                  <a:cubicBezTo>
                    <a:pt x="20530" y="4645"/>
                    <a:pt x="20142" y="4856"/>
                    <a:pt x="19746" y="5034"/>
                  </a:cubicBezTo>
                  <a:cubicBezTo>
                    <a:pt x="19627" y="5084"/>
                    <a:pt x="20193" y="4701"/>
                    <a:pt x="20095" y="4812"/>
                  </a:cubicBezTo>
                  <a:cubicBezTo>
                    <a:pt x="20037" y="4878"/>
                    <a:pt x="18331" y="6468"/>
                    <a:pt x="18259" y="6784"/>
                  </a:cubicBezTo>
                  <a:cubicBezTo>
                    <a:pt x="18176" y="7151"/>
                    <a:pt x="18564" y="7435"/>
                    <a:pt x="18614" y="7812"/>
                  </a:cubicBezTo>
                  <a:cubicBezTo>
                    <a:pt x="18629" y="7924"/>
                    <a:pt x="18506" y="8012"/>
                    <a:pt x="18433" y="7996"/>
                  </a:cubicBezTo>
                  <a:cubicBezTo>
                    <a:pt x="18165" y="7918"/>
                    <a:pt x="17947" y="7557"/>
                    <a:pt x="17675" y="7540"/>
                  </a:cubicBezTo>
                  <a:cubicBezTo>
                    <a:pt x="17584" y="7535"/>
                    <a:pt x="17642" y="7812"/>
                    <a:pt x="17628" y="7951"/>
                  </a:cubicBezTo>
                  <a:cubicBezTo>
                    <a:pt x="17588" y="8385"/>
                    <a:pt x="17737" y="8968"/>
                    <a:pt x="17519" y="9246"/>
                  </a:cubicBezTo>
                  <a:cubicBezTo>
                    <a:pt x="17308" y="9518"/>
                    <a:pt x="16840" y="8807"/>
                    <a:pt x="16688" y="9163"/>
                  </a:cubicBezTo>
                  <a:cubicBezTo>
                    <a:pt x="16539" y="9507"/>
                    <a:pt x="17250" y="9880"/>
                    <a:pt x="17102" y="10219"/>
                  </a:cubicBezTo>
                  <a:cubicBezTo>
                    <a:pt x="16964" y="10535"/>
                    <a:pt x="16623" y="9580"/>
                    <a:pt x="16416" y="9785"/>
                  </a:cubicBezTo>
                  <a:cubicBezTo>
                    <a:pt x="16151" y="10035"/>
                    <a:pt x="16365" y="10808"/>
                    <a:pt x="16151" y="11147"/>
                  </a:cubicBezTo>
                  <a:cubicBezTo>
                    <a:pt x="15418" y="12297"/>
                    <a:pt x="15549" y="10419"/>
                    <a:pt x="15502" y="10341"/>
                  </a:cubicBezTo>
                  <a:cubicBezTo>
                    <a:pt x="15433" y="10219"/>
                    <a:pt x="15331" y="10585"/>
                    <a:pt x="15222" y="10574"/>
                  </a:cubicBezTo>
                  <a:cubicBezTo>
                    <a:pt x="14965" y="10558"/>
                    <a:pt x="14686" y="10046"/>
                    <a:pt x="14471" y="10269"/>
                  </a:cubicBezTo>
                  <a:cubicBezTo>
                    <a:pt x="14221" y="10530"/>
                    <a:pt x="14348" y="11180"/>
                    <a:pt x="14239" y="11608"/>
                  </a:cubicBezTo>
                  <a:cubicBezTo>
                    <a:pt x="14207" y="11736"/>
                    <a:pt x="13978" y="11869"/>
                    <a:pt x="14062" y="11908"/>
                  </a:cubicBezTo>
                  <a:cubicBezTo>
                    <a:pt x="14207" y="11975"/>
                    <a:pt x="14370" y="11602"/>
                    <a:pt x="14493" y="11724"/>
                  </a:cubicBezTo>
                  <a:cubicBezTo>
                    <a:pt x="15135" y="12353"/>
                    <a:pt x="14290" y="13997"/>
                    <a:pt x="14145" y="14275"/>
                  </a:cubicBezTo>
                  <a:cubicBezTo>
                    <a:pt x="14091" y="14381"/>
                    <a:pt x="13895" y="14331"/>
                    <a:pt x="13887" y="14197"/>
                  </a:cubicBezTo>
                  <a:cubicBezTo>
                    <a:pt x="13873" y="14008"/>
                    <a:pt x="14218" y="13820"/>
                    <a:pt x="14105" y="13719"/>
                  </a:cubicBezTo>
                  <a:cubicBezTo>
                    <a:pt x="13996" y="13619"/>
                    <a:pt x="13949" y="14064"/>
                    <a:pt x="13829" y="14147"/>
                  </a:cubicBezTo>
                  <a:cubicBezTo>
                    <a:pt x="13478" y="14386"/>
                    <a:pt x="13467" y="13208"/>
                    <a:pt x="13369" y="12319"/>
                  </a:cubicBezTo>
                  <a:cubicBezTo>
                    <a:pt x="13336" y="12030"/>
                    <a:pt x="13220" y="11186"/>
                    <a:pt x="13314" y="11441"/>
                  </a:cubicBezTo>
                  <a:cubicBezTo>
                    <a:pt x="14163" y="13820"/>
                    <a:pt x="13416" y="12319"/>
                    <a:pt x="12785" y="12869"/>
                  </a:cubicBezTo>
                  <a:cubicBezTo>
                    <a:pt x="12658" y="12980"/>
                    <a:pt x="12872" y="13425"/>
                    <a:pt x="12745" y="13536"/>
                  </a:cubicBezTo>
                  <a:cubicBezTo>
                    <a:pt x="12509" y="13736"/>
                    <a:pt x="11732" y="13325"/>
                    <a:pt x="11939" y="13586"/>
                  </a:cubicBezTo>
                  <a:cubicBezTo>
                    <a:pt x="12418" y="14197"/>
                    <a:pt x="13195" y="14070"/>
                    <a:pt x="13655" y="14709"/>
                  </a:cubicBezTo>
                  <a:cubicBezTo>
                    <a:pt x="13829" y="14948"/>
                    <a:pt x="13209" y="14970"/>
                    <a:pt x="12977" y="15009"/>
                  </a:cubicBezTo>
                  <a:cubicBezTo>
                    <a:pt x="12908" y="15020"/>
                    <a:pt x="12872" y="14814"/>
                    <a:pt x="12806" y="14842"/>
                  </a:cubicBezTo>
                  <a:cubicBezTo>
                    <a:pt x="12509" y="14975"/>
                    <a:pt x="12262" y="15320"/>
                    <a:pt x="11965" y="15459"/>
                  </a:cubicBezTo>
                  <a:cubicBezTo>
                    <a:pt x="10622" y="16087"/>
                    <a:pt x="11794" y="14659"/>
                    <a:pt x="9864" y="14464"/>
                  </a:cubicBezTo>
                  <a:cubicBezTo>
                    <a:pt x="9614" y="14436"/>
                    <a:pt x="9618" y="15159"/>
                    <a:pt x="9411" y="15364"/>
                  </a:cubicBezTo>
                  <a:cubicBezTo>
                    <a:pt x="9295" y="15481"/>
                    <a:pt x="9131" y="15275"/>
                    <a:pt x="9001" y="15325"/>
                  </a:cubicBezTo>
                  <a:cubicBezTo>
                    <a:pt x="8903" y="15364"/>
                    <a:pt x="8859" y="15548"/>
                    <a:pt x="8772" y="15620"/>
                  </a:cubicBezTo>
                  <a:cubicBezTo>
                    <a:pt x="8740" y="15648"/>
                    <a:pt x="8696" y="15564"/>
                    <a:pt x="8663" y="15587"/>
                  </a:cubicBezTo>
                  <a:cubicBezTo>
                    <a:pt x="8395" y="15798"/>
                    <a:pt x="8174" y="16153"/>
                    <a:pt x="7887" y="16315"/>
                  </a:cubicBezTo>
                  <a:cubicBezTo>
                    <a:pt x="7673" y="16459"/>
                    <a:pt x="7169" y="16454"/>
                    <a:pt x="7169" y="16454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47" name="Graphic 2"/>
            <p:cNvSpPr/>
            <p:nvPr/>
          </p:nvSpPr>
          <p:spPr>
            <a:xfrm>
              <a:off x="496001" y="170980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2494" h="14116" fill="norm" stroke="1" extrusionOk="0">
                  <a:moveTo>
                    <a:pt x="12047" y="4850"/>
                  </a:moveTo>
                  <a:cubicBezTo>
                    <a:pt x="1498" y="15162"/>
                    <a:pt x="-8883" y="20806"/>
                    <a:pt x="12380" y="149"/>
                  </a:cubicBezTo>
                  <a:cubicBezTo>
                    <a:pt x="12717" y="-794"/>
                    <a:pt x="12215" y="2963"/>
                    <a:pt x="12047" y="485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48" name="Graphic 2"/>
            <p:cNvSpPr/>
            <p:nvPr/>
          </p:nvSpPr>
          <p:spPr>
            <a:xfrm>
              <a:off x="489948" y="40547"/>
              <a:ext cx="81301" cy="371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06" h="18859" fill="norm" stroke="1" extrusionOk="0">
                  <a:moveTo>
                    <a:pt x="20051" y="3408"/>
                  </a:moveTo>
                  <a:cubicBezTo>
                    <a:pt x="18747" y="5049"/>
                    <a:pt x="17055" y="7422"/>
                    <a:pt x="15557" y="8361"/>
                  </a:cubicBezTo>
                  <a:cubicBezTo>
                    <a:pt x="14493" y="9064"/>
                    <a:pt x="13310" y="9064"/>
                    <a:pt x="12217" y="9709"/>
                  </a:cubicBezTo>
                  <a:cubicBezTo>
                    <a:pt x="12037" y="9797"/>
                    <a:pt x="12561" y="10060"/>
                    <a:pt x="12741" y="10002"/>
                  </a:cubicBezTo>
                  <a:cubicBezTo>
                    <a:pt x="14224" y="9650"/>
                    <a:pt x="15692" y="9064"/>
                    <a:pt x="17160" y="8536"/>
                  </a:cubicBezTo>
                  <a:cubicBezTo>
                    <a:pt x="17384" y="8448"/>
                    <a:pt x="18013" y="8038"/>
                    <a:pt x="17819" y="8243"/>
                  </a:cubicBezTo>
                  <a:cubicBezTo>
                    <a:pt x="14029" y="12346"/>
                    <a:pt x="9460" y="11526"/>
                    <a:pt x="5596" y="15336"/>
                  </a:cubicBezTo>
                  <a:cubicBezTo>
                    <a:pt x="4712" y="16215"/>
                    <a:pt x="1402" y="20963"/>
                    <a:pt x="83" y="17768"/>
                  </a:cubicBezTo>
                  <a:cubicBezTo>
                    <a:pt x="-396" y="16567"/>
                    <a:pt x="1311" y="15893"/>
                    <a:pt x="2001" y="15189"/>
                  </a:cubicBezTo>
                  <a:cubicBezTo>
                    <a:pt x="2914" y="14281"/>
                    <a:pt x="4053" y="14163"/>
                    <a:pt x="4892" y="12962"/>
                  </a:cubicBezTo>
                  <a:cubicBezTo>
                    <a:pt x="5910" y="11497"/>
                    <a:pt x="6390" y="8800"/>
                    <a:pt x="7423" y="7364"/>
                  </a:cubicBezTo>
                  <a:cubicBezTo>
                    <a:pt x="8022" y="6543"/>
                    <a:pt x="8876" y="6983"/>
                    <a:pt x="9565" y="6514"/>
                  </a:cubicBezTo>
                  <a:cubicBezTo>
                    <a:pt x="10689" y="5723"/>
                    <a:pt x="11722" y="4404"/>
                    <a:pt x="12846" y="3583"/>
                  </a:cubicBezTo>
                  <a:cubicBezTo>
                    <a:pt x="13610" y="3027"/>
                    <a:pt x="15782" y="1180"/>
                    <a:pt x="15242" y="2411"/>
                  </a:cubicBezTo>
                  <a:cubicBezTo>
                    <a:pt x="14164" y="4785"/>
                    <a:pt x="12142" y="4961"/>
                    <a:pt x="11108" y="7422"/>
                  </a:cubicBezTo>
                  <a:cubicBezTo>
                    <a:pt x="10404" y="9093"/>
                    <a:pt x="13175" y="5869"/>
                    <a:pt x="14179" y="4961"/>
                  </a:cubicBezTo>
                  <a:cubicBezTo>
                    <a:pt x="15122" y="4082"/>
                    <a:pt x="15931" y="2587"/>
                    <a:pt x="16935" y="1942"/>
                  </a:cubicBezTo>
                  <a:cubicBezTo>
                    <a:pt x="17864" y="1327"/>
                    <a:pt x="18912" y="1737"/>
                    <a:pt x="19886" y="1327"/>
                  </a:cubicBezTo>
                  <a:cubicBezTo>
                    <a:pt x="20320" y="1151"/>
                    <a:pt x="21039" y="-637"/>
                    <a:pt x="21099" y="242"/>
                  </a:cubicBezTo>
                  <a:cubicBezTo>
                    <a:pt x="21204" y="1532"/>
                    <a:pt x="20051" y="3408"/>
                    <a:pt x="20051" y="3408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49" name="Graphic 2"/>
            <p:cNvSpPr/>
            <p:nvPr/>
          </p:nvSpPr>
          <p:spPr>
            <a:xfrm>
              <a:off x="474577" y="182476"/>
              <a:ext cx="14367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85" h="20631" fill="norm" stroke="1" extrusionOk="0">
                  <a:moveTo>
                    <a:pt x="20685" y="0"/>
                  </a:moveTo>
                  <a:cubicBezTo>
                    <a:pt x="13957" y="6834"/>
                    <a:pt x="7809" y="14877"/>
                    <a:pt x="497" y="20498"/>
                  </a:cubicBezTo>
                  <a:cubicBezTo>
                    <a:pt x="-915" y="21600"/>
                    <a:pt x="996" y="15540"/>
                    <a:pt x="2326" y="14216"/>
                  </a:cubicBezTo>
                  <a:cubicBezTo>
                    <a:pt x="7892" y="8597"/>
                    <a:pt x="20685" y="0"/>
                    <a:pt x="20685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50" name="Graphic 2"/>
            <p:cNvSpPr/>
            <p:nvPr/>
          </p:nvSpPr>
          <p:spPr>
            <a:xfrm>
              <a:off x="457417" y="118371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760" h="15239" fill="norm" stroke="1" extrusionOk="0">
                  <a:moveTo>
                    <a:pt x="16760" y="573"/>
                  </a:moveTo>
                  <a:cubicBezTo>
                    <a:pt x="11734" y="5614"/>
                    <a:pt x="7591" y="12090"/>
                    <a:pt x="1375" y="14973"/>
                  </a:cubicBezTo>
                  <a:cubicBezTo>
                    <a:pt x="-4840" y="17855"/>
                    <a:pt x="11734" y="-3745"/>
                    <a:pt x="16760" y="573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51" name="Graphic 2"/>
            <p:cNvSpPr/>
            <p:nvPr/>
          </p:nvSpPr>
          <p:spPr>
            <a:xfrm>
              <a:off x="470784" y="81383"/>
              <a:ext cx="20872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54" h="18005" fill="norm" stroke="1" extrusionOk="0">
                  <a:moveTo>
                    <a:pt x="20454" y="1523"/>
                  </a:moveTo>
                  <a:cubicBezTo>
                    <a:pt x="15818" y="5041"/>
                    <a:pt x="11124" y="8658"/>
                    <a:pt x="6487" y="12177"/>
                  </a:cubicBezTo>
                  <a:cubicBezTo>
                    <a:pt x="4395" y="13838"/>
                    <a:pt x="-1146" y="20289"/>
                    <a:pt x="211" y="17162"/>
                  </a:cubicBezTo>
                  <a:cubicBezTo>
                    <a:pt x="3208" y="10418"/>
                    <a:pt x="7053" y="4357"/>
                    <a:pt x="11520" y="839"/>
                  </a:cubicBezTo>
                  <a:cubicBezTo>
                    <a:pt x="14234" y="-1311"/>
                    <a:pt x="17457" y="1328"/>
                    <a:pt x="20454" y="1523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52" name="Graphic 2"/>
            <p:cNvSpPr/>
            <p:nvPr/>
          </p:nvSpPr>
          <p:spPr>
            <a:xfrm>
              <a:off x="797510" y="289266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2244" h="15134" fill="norm" stroke="1" extrusionOk="0">
                  <a:moveTo>
                    <a:pt x="5051" y="12221"/>
                  </a:moveTo>
                  <a:cubicBezTo>
                    <a:pt x="-8102" y="15779"/>
                    <a:pt x="8188" y="-5344"/>
                    <a:pt x="11687" y="1303"/>
                  </a:cubicBezTo>
                  <a:cubicBezTo>
                    <a:pt x="13498" y="4862"/>
                    <a:pt x="10480" y="11743"/>
                    <a:pt x="8550" y="14829"/>
                  </a:cubicBezTo>
                  <a:cubicBezTo>
                    <a:pt x="7705" y="16256"/>
                    <a:pt x="5051" y="12221"/>
                    <a:pt x="5051" y="12221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53" name="Graphic 2"/>
            <p:cNvSpPr/>
            <p:nvPr/>
          </p:nvSpPr>
          <p:spPr>
            <a:xfrm>
              <a:off x="790386" y="297682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893" h="18746" fill="norm" stroke="1" extrusionOk="0">
                  <a:moveTo>
                    <a:pt x="0" y="18746"/>
                  </a:moveTo>
                  <a:cubicBezTo>
                    <a:pt x="5315" y="13029"/>
                    <a:pt x="9634" y="2224"/>
                    <a:pt x="15951" y="318"/>
                  </a:cubicBezTo>
                  <a:cubicBezTo>
                    <a:pt x="21600" y="-2854"/>
                    <a:pt x="0" y="18746"/>
                    <a:pt x="0" y="18746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54" name="Graphic 2"/>
            <p:cNvSpPr/>
            <p:nvPr/>
          </p:nvSpPr>
          <p:spPr>
            <a:xfrm>
              <a:off x="353174" y="93350"/>
              <a:ext cx="173417" cy="12674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078" h="20911" fill="norm" stroke="1" extrusionOk="0">
                  <a:moveTo>
                    <a:pt x="10920" y="12043"/>
                  </a:moveTo>
                  <a:cubicBezTo>
                    <a:pt x="10639" y="12367"/>
                    <a:pt x="10148" y="12519"/>
                    <a:pt x="10078" y="13024"/>
                  </a:cubicBezTo>
                  <a:cubicBezTo>
                    <a:pt x="10036" y="13367"/>
                    <a:pt x="10927" y="12443"/>
                    <a:pt x="10821" y="12767"/>
                  </a:cubicBezTo>
                  <a:cubicBezTo>
                    <a:pt x="10562" y="13567"/>
                    <a:pt x="9889" y="14004"/>
                    <a:pt x="9517" y="14719"/>
                  </a:cubicBezTo>
                  <a:cubicBezTo>
                    <a:pt x="9187" y="15366"/>
                    <a:pt x="9075" y="16194"/>
                    <a:pt x="8725" y="16813"/>
                  </a:cubicBezTo>
                  <a:cubicBezTo>
                    <a:pt x="8654" y="16937"/>
                    <a:pt x="8697" y="16337"/>
                    <a:pt x="8584" y="16375"/>
                  </a:cubicBezTo>
                  <a:cubicBezTo>
                    <a:pt x="7904" y="16622"/>
                    <a:pt x="6319" y="18069"/>
                    <a:pt x="5400" y="18022"/>
                  </a:cubicBezTo>
                  <a:cubicBezTo>
                    <a:pt x="5197" y="18012"/>
                    <a:pt x="5730" y="17698"/>
                    <a:pt x="5877" y="17489"/>
                  </a:cubicBezTo>
                  <a:cubicBezTo>
                    <a:pt x="6039" y="17279"/>
                    <a:pt x="6123" y="16965"/>
                    <a:pt x="6319" y="16784"/>
                  </a:cubicBezTo>
                  <a:cubicBezTo>
                    <a:pt x="6782" y="16356"/>
                    <a:pt x="7574" y="16394"/>
                    <a:pt x="7820" y="15699"/>
                  </a:cubicBezTo>
                  <a:cubicBezTo>
                    <a:pt x="8030" y="15080"/>
                    <a:pt x="7869" y="13881"/>
                    <a:pt x="7371" y="13748"/>
                  </a:cubicBezTo>
                  <a:cubicBezTo>
                    <a:pt x="6824" y="13595"/>
                    <a:pt x="6557" y="14766"/>
                    <a:pt x="6123" y="15233"/>
                  </a:cubicBezTo>
                  <a:cubicBezTo>
                    <a:pt x="5442" y="15985"/>
                    <a:pt x="5393" y="15775"/>
                    <a:pt x="4867" y="16546"/>
                  </a:cubicBezTo>
                  <a:cubicBezTo>
                    <a:pt x="3991" y="17831"/>
                    <a:pt x="3212" y="19516"/>
                    <a:pt x="1936" y="20135"/>
                  </a:cubicBezTo>
                  <a:cubicBezTo>
                    <a:pt x="1740" y="20230"/>
                    <a:pt x="1529" y="20221"/>
                    <a:pt x="1326" y="20287"/>
                  </a:cubicBezTo>
                  <a:cubicBezTo>
                    <a:pt x="912" y="20430"/>
                    <a:pt x="330" y="21249"/>
                    <a:pt x="85" y="20754"/>
                  </a:cubicBezTo>
                  <a:cubicBezTo>
                    <a:pt x="-203" y="20173"/>
                    <a:pt x="316" y="19364"/>
                    <a:pt x="561" y="18755"/>
                  </a:cubicBezTo>
                  <a:cubicBezTo>
                    <a:pt x="744" y="18317"/>
                    <a:pt x="1151" y="18107"/>
                    <a:pt x="1354" y="17679"/>
                  </a:cubicBezTo>
                  <a:cubicBezTo>
                    <a:pt x="1564" y="17241"/>
                    <a:pt x="1571" y="16651"/>
                    <a:pt x="1775" y="16213"/>
                  </a:cubicBezTo>
                  <a:cubicBezTo>
                    <a:pt x="2238" y="15195"/>
                    <a:pt x="3275" y="14633"/>
                    <a:pt x="3808" y="13700"/>
                  </a:cubicBezTo>
                  <a:cubicBezTo>
                    <a:pt x="4145" y="13091"/>
                    <a:pt x="4398" y="11044"/>
                    <a:pt x="4790" y="10711"/>
                  </a:cubicBezTo>
                  <a:cubicBezTo>
                    <a:pt x="5036" y="10501"/>
                    <a:pt x="5527" y="11034"/>
                    <a:pt x="5478" y="11425"/>
                  </a:cubicBezTo>
                  <a:cubicBezTo>
                    <a:pt x="5428" y="11872"/>
                    <a:pt x="4369" y="11853"/>
                    <a:pt x="4622" y="12167"/>
                  </a:cubicBezTo>
                  <a:cubicBezTo>
                    <a:pt x="5141" y="12805"/>
                    <a:pt x="5975" y="12643"/>
                    <a:pt x="6656" y="12843"/>
                  </a:cubicBezTo>
                  <a:cubicBezTo>
                    <a:pt x="7027" y="12957"/>
                    <a:pt x="7504" y="13462"/>
                    <a:pt x="7785" y="13110"/>
                  </a:cubicBezTo>
                  <a:cubicBezTo>
                    <a:pt x="8149" y="12653"/>
                    <a:pt x="7736" y="11672"/>
                    <a:pt x="8023" y="11130"/>
                  </a:cubicBezTo>
                  <a:cubicBezTo>
                    <a:pt x="8199" y="10796"/>
                    <a:pt x="8647" y="11101"/>
                    <a:pt x="8921" y="10939"/>
                  </a:cubicBezTo>
                  <a:cubicBezTo>
                    <a:pt x="9517" y="10578"/>
                    <a:pt x="10134" y="10187"/>
                    <a:pt x="10604" y="9568"/>
                  </a:cubicBezTo>
                  <a:cubicBezTo>
                    <a:pt x="11025" y="9016"/>
                    <a:pt x="11123" y="8141"/>
                    <a:pt x="11502" y="7541"/>
                  </a:cubicBezTo>
                  <a:cubicBezTo>
                    <a:pt x="11817" y="7027"/>
                    <a:pt x="15205" y="5827"/>
                    <a:pt x="15113" y="4856"/>
                  </a:cubicBezTo>
                  <a:cubicBezTo>
                    <a:pt x="15050" y="4161"/>
                    <a:pt x="13739" y="5542"/>
                    <a:pt x="13556" y="4875"/>
                  </a:cubicBezTo>
                  <a:cubicBezTo>
                    <a:pt x="13374" y="4228"/>
                    <a:pt x="14461" y="4161"/>
                    <a:pt x="14763" y="3619"/>
                  </a:cubicBezTo>
                  <a:cubicBezTo>
                    <a:pt x="15057" y="3095"/>
                    <a:pt x="15078" y="2372"/>
                    <a:pt x="15296" y="1791"/>
                  </a:cubicBezTo>
                  <a:cubicBezTo>
                    <a:pt x="15583" y="1020"/>
                    <a:pt x="16411" y="972"/>
                    <a:pt x="17007" y="658"/>
                  </a:cubicBezTo>
                  <a:cubicBezTo>
                    <a:pt x="18403" y="-94"/>
                    <a:pt x="19524" y="-351"/>
                    <a:pt x="21004" y="696"/>
                  </a:cubicBezTo>
                  <a:cubicBezTo>
                    <a:pt x="21397" y="982"/>
                    <a:pt x="20107" y="515"/>
                    <a:pt x="19665" y="610"/>
                  </a:cubicBezTo>
                  <a:cubicBezTo>
                    <a:pt x="18564" y="858"/>
                    <a:pt x="17456" y="1172"/>
                    <a:pt x="16411" y="1715"/>
                  </a:cubicBezTo>
                  <a:cubicBezTo>
                    <a:pt x="16285" y="1781"/>
                    <a:pt x="16383" y="2286"/>
                    <a:pt x="16523" y="2248"/>
                  </a:cubicBezTo>
                  <a:cubicBezTo>
                    <a:pt x="17750" y="1962"/>
                    <a:pt x="18283" y="658"/>
                    <a:pt x="19616" y="906"/>
                  </a:cubicBezTo>
                  <a:cubicBezTo>
                    <a:pt x="20015" y="982"/>
                    <a:pt x="20640" y="1248"/>
                    <a:pt x="20647" y="1800"/>
                  </a:cubicBezTo>
                  <a:cubicBezTo>
                    <a:pt x="20647" y="2305"/>
                    <a:pt x="19987" y="2276"/>
                    <a:pt x="19630" y="2429"/>
                  </a:cubicBezTo>
                  <a:cubicBezTo>
                    <a:pt x="18893" y="2743"/>
                    <a:pt x="17863" y="2381"/>
                    <a:pt x="17379" y="3200"/>
                  </a:cubicBezTo>
                  <a:cubicBezTo>
                    <a:pt x="17070" y="3714"/>
                    <a:pt x="18592" y="3285"/>
                    <a:pt x="18746" y="3923"/>
                  </a:cubicBezTo>
                  <a:cubicBezTo>
                    <a:pt x="18879" y="4456"/>
                    <a:pt x="18192" y="4790"/>
                    <a:pt x="17827" y="5047"/>
                  </a:cubicBezTo>
                  <a:cubicBezTo>
                    <a:pt x="17715" y="5132"/>
                    <a:pt x="17603" y="4771"/>
                    <a:pt x="17477" y="4818"/>
                  </a:cubicBezTo>
                  <a:cubicBezTo>
                    <a:pt x="16909" y="5075"/>
                    <a:pt x="16355" y="5446"/>
                    <a:pt x="15864" y="5913"/>
                  </a:cubicBezTo>
                  <a:cubicBezTo>
                    <a:pt x="15667" y="6103"/>
                    <a:pt x="15317" y="6532"/>
                    <a:pt x="15499" y="6741"/>
                  </a:cubicBezTo>
                  <a:cubicBezTo>
                    <a:pt x="15766" y="7065"/>
                    <a:pt x="16867" y="6484"/>
                    <a:pt x="16572" y="6760"/>
                  </a:cubicBezTo>
                  <a:cubicBezTo>
                    <a:pt x="15745" y="7550"/>
                    <a:pt x="14538" y="7474"/>
                    <a:pt x="13788" y="8398"/>
                  </a:cubicBezTo>
                  <a:cubicBezTo>
                    <a:pt x="13381" y="8883"/>
                    <a:pt x="15359" y="7455"/>
                    <a:pt x="15401" y="8188"/>
                  </a:cubicBezTo>
                  <a:cubicBezTo>
                    <a:pt x="15590" y="11025"/>
                    <a:pt x="13472" y="8702"/>
                    <a:pt x="12967" y="9492"/>
                  </a:cubicBezTo>
                  <a:cubicBezTo>
                    <a:pt x="12715" y="9892"/>
                    <a:pt x="13143" y="10787"/>
                    <a:pt x="12813" y="11063"/>
                  </a:cubicBezTo>
                  <a:cubicBezTo>
                    <a:pt x="12505" y="11320"/>
                    <a:pt x="12154" y="10282"/>
                    <a:pt x="11817" y="10463"/>
                  </a:cubicBezTo>
                  <a:cubicBezTo>
                    <a:pt x="11361" y="10692"/>
                    <a:pt x="10920" y="12043"/>
                    <a:pt x="10920" y="12043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55" name="Graphic 2"/>
            <p:cNvSpPr/>
            <p:nvPr/>
          </p:nvSpPr>
          <p:spPr>
            <a:xfrm>
              <a:off x="408671" y="125877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959" h="15449" fill="norm" stroke="1" extrusionOk="0">
                  <a:moveTo>
                    <a:pt x="19001" y="3327"/>
                  </a:moveTo>
                  <a:cubicBezTo>
                    <a:pt x="12692" y="6326"/>
                    <a:pt x="-1140" y="21324"/>
                    <a:pt x="75" y="12923"/>
                  </a:cubicBezTo>
                  <a:cubicBezTo>
                    <a:pt x="1531" y="3924"/>
                    <a:pt x="12692" y="3623"/>
                    <a:pt x="19728" y="26"/>
                  </a:cubicBezTo>
                  <a:cubicBezTo>
                    <a:pt x="20460" y="-276"/>
                    <a:pt x="19245" y="2126"/>
                    <a:pt x="19001" y="3327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56" name="Graphic 2"/>
            <p:cNvSpPr/>
            <p:nvPr/>
          </p:nvSpPr>
          <p:spPr>
            <a:xfrm>
              <a:off x="533948" y="293451"/>
              <a:ext cx="70389" cy="490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8248" h="21365" fill="norm" stroke="1" extrusionOk="0">
                  <a:moveTo>
                    <a:pt x="2065" y="16304"/>
                  </a:moveTo>
                  <a:cubicBezTo>
                    <a:pt x="-3066" y="7840"/>
                    <a:pt x="2663" y="8593"/>
                    <a:pt x="5281" y="6735"/>
                  </a:cubicBezTo>
                  <a:cubicBezTo>
                    <a:pt x="5580" y="6509"/>
                    <a:pt x="4667" y="6408"/>
                    <a:pt x="4383" y="6207"/>
                  </a:cubicBezTo>
                  <a:cubicBezTo>
                    <a:pt x="3321" y="5479"/>
                    <a:pt x="2229" y="4851"/>
                    <a:pt x="1212" y="3947"/>
                  </a:cubicBezTo>
                  <a:cubicBezTo>
                    <a:pt x="868" y="3646"/>
                    <a:pt x="2005" y="4750"/>
                    <a:pt x="2364" y="4424"/>
                  </a:cubicBezTo>
                  <a:cubicBezTo>
                    <a:pt x="3575" y="3319"/>
                    <a:pt x="4189" y="179"/>
                    <a:pt x="5565" y="4"/>
                  </a:cubicBezTo>
                  <a:cubicBezTo>
                    <a:pt x="6492" y="-97"/>
                    <a:pt x="7165" y="2264"/>
                    <a:pt x="7165" y="3821"/>
                  </a:cubicBezTo>
                  <a:cubicBezTo>
                    <a:pt x="7165" y="5730"/>
                    <a:pt x="5834" y="7036"/>
                    <a:pt x="5565" y="8870"/>
                  </a:cubicBezTo>
                  <a:cubicBezTo>
                    <a:pt x="5415" y="9849"/>
                    <a:pt x="6223" y="7061"/>
                    <a:pt x="6762" y="6609"/>
                  </a:cubicBezTo>
                  <a:cubicBezTo>
                    <a:pt x="6971" y="6433"/>
                    <a:pt x="6956" y="7538"/>
                    <a:pt x="7196" y="7538"/>
                  </a:cubicBezTo>
                  <a:cubicBezTo>
                    <a:pt x="7509" y="7538"/>
                    <a:pt x="7659" y="6760"/>
                    <a:pt x="7973" y="6684"/>
                  </a:cubicBezTo>
                  <a:cubicBezTo>
                    <a:pt x="8422" y="6534"/>
                    <a:pt x="8931" y="7262"/>
                    <a:pt x="9349" y="6936"/>
                  </a:cubicBezTo>
                  <a:cubicBezTo>
                    <a:pt x="9753" y="6609"/>
                    <a:pt x="9708" y="4700"/>
                    <a:pt x="10112" y="5027"/>
                  </a:cubicBezTo>
                  <a:cubicBezTo>
                    <a:pt x="10845" y="5579"/>
                    <a:pt x="10576" y="8191"/>
                    <a:pt x="11354" y="8493"/>
                  </a:cubicBezTo>
                  <a:cubicBezTo>
                    <a:pt x="13717" y="9397"/>
                    <a:pt x="18534" y="3470"/>
                    <a:pt x="18235" y="12762"/>
                  </a:cubicBezTo>
                  <a:cubicBezTo>
                    <a:pt x="18190" y="14018"/>
                    <a:pt x="16948" y="14069"/>
                    <a:pt x="16410" y="14948"/>
                  </a:cubicBezTo>
                  <a:cubicBezTo>
                    <a:pt x="15752" y="16027"/>
                    <a:pt x="15482" y="17836"/>
                    <a:pt x="14660" y="18564"/>
                  </a:cubicBezTo>
                  <a:cubicBezTo>
                    <a:pt x="14181" y="18966"/>
                    <a:pt x="13613" y="17685"/>
                    <a:pt x="13089" y="17861"/>
                  </a:cubicBezTo>
                  <a:cubicBezTo>
                    <a:pt x="10845" y="18640"/>
                    <a:pt x="8826" y="21051"/>
                    <a:pt x="6552" y="21352"/>
                  </a:cubicBezTo>
                  <a:cubicBezTo>
                    <a:pt x="5401" y="21503"/>
                    <a:pt x="4278" y="20297"/>
                    <a:pt x="3321" y="19217"/>
                  </a:cubicBezTo>
                  <a:cubicBezTo>
                    <a:pt x="2723" y="18590"/>
                    <a:pt x="2065" y="16304"/>
                    <a:pt x="2065" y="16304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57" name="Graphic 2"/>
            <p:cNvSpPr/>
            <p:nvPr/>
          </p:nvSpPr>
          <p:spPr>
            <a:xfrm>
              <a:off x="376927" y="129497"/>
              <a:ext cx="40211" cy="287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08" h="20051" fill="norm" stroke="1" extrusionOk="0">
                  <a:moveTo>
                    <a:pt x="11870" y="9294"/>
                  </a:moveTo>
                  <a:cubicBezTo>
                    <a:pt x="9575" y="11269"/>
                    <a:pt x="7250" y="13122"/>
                    <a:pt x="5014" y="15218"/>
                  </a:cubicBezTo>
                  <a:cubicBezTo>
                    <a:pt x="3542" y="16628"/>
                    <a:pt x="2218" y="21222"/>
                    <a:pt x="717" y="19771"/>
                  </a:cubicBezTo>
                  <a:cubicBezTo>
                    <a:pt x="-872" y="18240"/>
                    <a:pt x="540" y="14170"/>
                    <a:pt x="1482" y="11833"/>
                  </a:cubicBezTo>
                  <a:cubicBezTo>
                    <a:pt x="6249" y="-378"/>
                    <a:pt x="4278" y="7803"/>
                    <a:pt x="8722" y="5909"/>
                  </a:cubicBezTo>
                  <a:cubicBezTo>
                    <a:pt x="12371" y="4337"/>
                    <a:pt x="15784" y="1919"/>
                    <a:pt x="19404" y="147"/>
                  </a:cubicBezTo>
                  <a:cubicBezTo>
                    <a:pt x="19727" y="-15"/>
                    <a:pt x="20728" y="-96"/>
                    <a:pt x="20463" y="186"/>
                  </a:cubicBezTo>
                  <a:cubicBezTo>
                    <a:pt x="18844" y="1758"/>
                    <a:pt x="16785" y="2524"/>
                    <a:pt x="15196" y="4216"/>
                  </a:cubicBezTo>
                  <a:cubicBezTo>
                    <a:pt x="13871" y="5627"/>
                    <a:pt x="11870" y="9294"/>
                    <a:pt x="11870" y="9294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460" name="Graphic 2"/>
            <p:cNvGrpSpPr/>
            <p:nvPr/>
          </p:nvGrpSpPr>
          <p:grpSpPr>
            <a:xfrm>
              <a:off x="369561" y="163661"/>
              <a:ext cx="12701" cy="12701"/>
              <a:chOff x="0" y="0"/>
              <a:chExt cx="12700" cy="12700"/>
            </a:xfrm>
          </p:grpSpPr>
          <p:sp>
            <p:nvSpPr>
              <p:cNvPr id="1458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0" y="21600"/>
                    </a:moveTo>
                    <a:cubicBezTo>
                      <a:pt x="7359" y="14625"/>
                      <a:pt x="21600" y="0"/>
                      <a:pt x="21600" y="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459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21600" y="0"/>
                    </a:moveTo>
                    <a:cubicBezTo>
                      <a:pt x="21600" y="0"/>
                      <a:pt x="7359" y="14625"/>
                      <a:pt x="0" y="2160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1461" name="Graphic 2"/>
            <p:cNvSpPr/>
            <p:nvPr/>
          </p:nvSpPr>
          <p:spPr>
            <a:xfrm>
              <a:off x="367628" y="161699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21600"/>
                  </a:moveTo>
                  <a:cubicBezTo>
                    <a:pt x="7052" y="14585"/>
                    <a:pt x="21600" y="0"/>
                    <a:pt x="21600" y="0"/>
                  </a:cubicBezTo>
                  <a:cubicBezTo>
                    <a:pt x="21600" y="0"/>
                    <a:pt x="7052" y="14308"/>
                    <a:pt x="0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62" name="Graphic 2"/>
            <p:cNvSpPr/>
            <p:nvPr/>
          </p:nvSpPr>
          <p:spPr>
            <a:xfrm>
              <a:off x="598727" y="444556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74" h="20137" fill="norm" stroke="1" extrusionOk="0">
                  <a:moveTo>
                    <a:pt x="20174" y="0"/>
                  </a:moveTo>
                  <a:cubicBezTo>
                    <a:pt x="15192" y="6774"/>
                    <a:pt x="12283" y="15670"/>
                    <a:pt x="4802" y="19905"/>
                  </a:cubicBezTo>
                  <a:cubicBezTo>
                    <a:pt x="1893" y="21600"/>
                    <a:pt x="-1426" y="13549"/>
                    <a:pt x="648" y="11009"/>
                  </a:cubicBezTo>
                  <a:cubicBezTo>
                    <a:pt x="5637" y="5079"/>
                    <a:pt x="20174" y="0"/>
                    <a:pt x="20174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63" name="Graphic 2"/>
            <p:cNvSpPr/>
            <p:nvPr/>
          </p:nvSpPr>
          <p:spPr>
            <a:xfrm>
              <a:off x="777426" y="491656"/>
              <a:ext cx="17094" cy="150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190" h="20275" fill="norm" stroke="1" extrusionOk="0">
                  <a:moveTo>
                    <a:pt x="21190" y="0"/>
                  </a:moveTo>
                  <a:cubicBezTo>
                    <a:pt x="15754" y="6706"/>
                    <a:pt x="12751" y="17232"/>
                    <a:pt x="5026" y="20117"/>
                  </a:cubicBezTo>
                  <a:cubicBezTo>
                    <a:pt x="1163" y="21600"/>
                    <a:pt x="-410" y="12243"/>
                    <a:pt x="91" y="7876"/>
                  </a:cubicBezTo>
                  <a:cubicBezTo>
                    <a:pt x="377" y="5537"/>
                    <a:pt x="4453" y="7876"/>
                    <a:pt x="6456" y="7096"/>
                  </a:cubicBezTo>
                  <a:cubicBezTo>
                    <a:pt x="11535" y="5146"/>
                    <a:pt x="21190" y="0"/>
                    <a:pt x="21190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466" name="Graphic 2"/>
            <p:cNvGrpSpPr/>
            <p:nvPr/>
          </p:nvGrpSpPr>
          <p:grpSpPr>
            <a:xfrm>
              <a:off x="759492" y="503249"/>
              <a:ext cx="12701" cy="12701"/>
              <a:chOff x="0" y="0"/>
              <a:chExt cx="12700" cy="12700"/>
            </a:xfrm>
          </p:grpSpPr>
          <p:sp>
            <p:nvSpPr>
              <p:cNvPr id="1464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0" y="0"/>
                    </a:moveTo>
                    <a:cubicBezTo>
                      <a:pt x="10894" y="7019"/>
                      <a:pt x="21600" y="21600"/>
                      <a:pt x="21600" y="2160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465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21600" y="21600"/>
                    </a:moveTo>
                    <a:cubicBezTo>
                      <a:pt x="21600" y="21600"/>
                      <a:pt x="10894" y="7019"/>
                      <a:pt x="0" y="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1467" name="Graphic 2"/>
            <p:cNvSpPr/>
            <p:nvPr/>
          </p:nvSpPr>
          <p:spPr>
            <a:xfrm>
              <a:off x="745829" y="506070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432" h="17955" fill="norm" stroke="1" extrusionOk="0">
                  <a:moveTo>
                    <a:pt x="0" y="17955"/>
                  </a:moveTo>
                  <a:cubicBezTo>
                    <a:pt x="6537" y="13483"/>
                    <a:pt x="17906" y="13483"/>
                    <a:pt x="19329" y="3802"/>
                  </a:cubicBezTo>
                  <a:cubicBezTo>
                    <a:pt x="20748" y="-3645"/>
                    <a:pt x="7103" y="1569"/>
                    <a:pt x="1990" y="4919"/>
                  </a:cubicBezTo>
                  <a:cubicBezTo>
                    <a:pt x="-852" y="7158"/>
                    <a:pt x="567" y="13857"/>
                    <a:pt x="0" y="17955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68" name="Graphic 2"/>
            <p:cNvSpPr/>
            <p:nvPr/>
          </p:nvSpPr>
          <p:spPr>
            <a:xfrm>
              <a:off x="595502" y="437649"/>
              <a:ext cx="81196" cy="1435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286" h="21492" fill="norm" stroke="1" extrusionOk="0">
                  <a:moveTo>
                    <a:pt x="8349" y="0"/>
                  </a:moveTo>
                  <a:cubicBezTo>
                    <a:pt x="9597" y="337"/>
                    <a:pt x="11447" y="259"/>
                    <a:pt x="12105" y="1011"/>
                  </a:cubicBezTo>
                  <a:cubicBezTo>
                    <a:pt x="13037" y="2100"/>
                    <a:pt x="7034" y="2333"/>
                    <a:pt x="8774" y="2886"/>
                  </a:cubicBezTo>
                  <a:cubicBezTo>
                    <a:pt x="10433" y="3413"/>
                    <a:pt x="13215" y="2488"/>
                    <a:pt x="14284" y="3447"/>
                  </a:cubicBezTo>
                  <a:cubicBezTo>
                    <a:pt x="16847" y="5737"/>
                    <a:pt x="8158" y="5314"/>
                    <a:pt x="8569" y="6653"/>
                  </a:cubicBezTo>
                  <a:cubicBezTo>
                    <a:pt x="8665" y="6981"/>
                    <a:pt x="9610" y="6800"/>
                    <a:pt x="10076" y="6955"/>
                  </a:cubicBezTo>
                  <a:cubicBezTo>
                    <a:pt x="11077" y="7292"/>
                    <a:pt x="12132" y="7638"/>
                    <a:pt x="12955" y="8139"/>
                  </a:cubicBezTo>
                  <a:cubicBezTo>
                    <a:pt x="13160" y="8260"/>
                    <a:pt x="12776" y="8485"/>
                    <a:pt x="12872" y="8649"/>
                  </a:cubicBezTo>
                  <a:cubicBezTo>
                    <a:pt x="13379" y="9530"/>
                    <a:pt x="14215" y="10325"/>
                    <a:pt x="14750" y="11206"/>
                  </a:cubicBezTo>
                  <a:cubicBezTo>
                    <a:pt x="15106" y="11802"/>
                    <a:pt x="15285" y="12433"/>
                    <a:pt x="15531" y="13038"/>
                  </a:cubicBezTo>
                  <a:cubicBezTo>
                    <a:pt x="15819" y="13764"/>
                    <a:pt x="15668" y="14602"/>
                    <a:pt x="16367" y="15198"/>
                  </a:cubicBezTo>
                  <a:cubicBezTo>
                    <a:pt x="17162" y="15863"/>
                    <a:pt x="19821" y="15025"/>
                    <a:pt x="19191" y="16649"/>
                  </a:cubicBezTo>
                  <a:cubicBezTo>
                    <a:pt x="18108" y="19449"/>
                    <a:pt x="17313" y="17245"/>
                    <a:pt x="14914" y="19120"/>
                  </a:cubicBezTo>
                  <a:cubicBezTo>
                    <a:pt x="14270" y="19621"/>
                    <a:pt x="14531" y="20416"/>
                    <a:pt x="14037" y="20978"/>
                  </a:cubicBezTo>
                  <a:cubicBezTo>
                    <a:pt x="13928" y="21099"/>
                    <a:pt x="13653" y="20840"/>
                    <a:pt x="13448" y="20796"/>
                  </a:cubicBezTo>
                  <a:cubicBezTo>
                    <a:pt x="12173" y="20563"/>
                    <a:pt x="10940" y="20105"/>
                    <a:pt x="9624" y="20149"/>
                  </a:cubicBezTo>
                  <a:cubicBezTo>
                    <a:pt x="8541" y="20183"/>
                    <a:pt x="7760" y="20978"/>
                    <a:pt x="6677" y="21021"/>
                  </a:cubicBezTo>
                  <a:cubicBezTo>
                    <a:pt x="5745" y="21056"/>
                    <a:pt x="5033" y="20218"/>
                    <a:pt x="4128" y="20339"/>
                  </a:cubicBezTo>
                  <a:cubicBezTo>
                    <a:pt x="3470" y="20425"/>
                    <a:pt x="3854" y="21306"/>
                    <a:pt x="3237" y="21470"/>
                  </a:cubicBezTo>
                  <a:cubicBezTo>
                    <a:pt x="2771" y="21600"/>
                    <a:pt x="2360" y="21116"/>
                    <a:pt x="1922" y="20935"/>
                  </a:cubicBezTo>
                  <a:cubicBezTo>
                    <a:pt x="318" y="20235"/>
                    <a:pt x="-1779" y="19734"/>
                    <a:pt x="2675" y="18809"/>
                  </a:cubicBezTo>
                  <a:cubicBezTo>
                    <a:pt x="3690" y="18602"/>
                    <a:pt x="4827" y="19215"/>
                    <a:pt x="5828" y="19017"/>
                  </a:cubicBezTo>
                  <a:cubicBezTo>
                    <a:pt x="6732" y="18844"/>
                    <a:pt x="8418" y="18265"/>
                    <a:pt x="7883" y="17773"/>
                  </a:cubicBezTo>
                  <a:cubicBezTo>
                    <a:pt x="7335" y="17280"/>
                    <a:pt x="6225" y="18567"/>
                    <a:pt x="5279" y="18516"/>
                  </a:cubicBezTo>
                  <a:cubicBezTo>
                    <a:pt x="4320" y="18464"/>
                    <a:pt x="3703" y="17824"/>
                    <a:pt x="2867" y="17522"/>
                  </a:cubicBezTo>
                  <a:cubicBezTo>
                    <a:pt x="2100" y="17237"/>
                    <a:pt x="208" y="17280"/>
                    <a:pt x="482" y="16736"/>
                  </a:cubicBezTo>
                  <a:cubicBezTo>
                    <a:pt x="811" y="16079"/>
                    <a:pt x="2621" y="16364"/>
                    <a:pt x="3594" y="16036"/>
                  </a:cubicBezTo>
                  <a:cubicBezTo>
                    <a:pt x="6828" y="14930"/>
                    <a:pt x="2374" y="15630"/>
                    <a:pt x="2977" y="14377"/>
                  </a:cubicBezTo>
                  <a:cubicBezTo>
                    <a:pt x="3936" y="12355"/>
                    <a:pt x="6787" y="13893"/>
                    <a:pt x="8363" y="13608"/>
                  </a:cubicBezTo>
                  <a:cubicBezTo>
                    <a:pt x="8761" y="13539"/>
                    <a:pt x="7760" y="13228"/>
                    <a:pt x="7637" y="12969"/>
                  </a:cubicBezTo>
                  <a:cubicBezTo>
                    <a:pt x="7184" y="11897"/>
                    <a:pt x="7061" y="10783"/>
                    <a:pt x="6691" y="9694"/>
                  </a:cubicBezTo>
                  <a:cubicBezTo>
                    <a:pt x="6472" y="9038"/>
                    <a:pt x="6006" y="8415"/>
                    <a:pt x="5882" y="7750"/>
                  </a:cubicBezTo>
                  <a:cubicBezTo>
                    <a:pt x="5759" y="7085"/>
                    <a:pt x="6499" y="6325"/>
                    <a:pt x="5965" y="5737"/>
                  </a:cubicBezTo>
                  <a:cubicBezTo>
                    <a:pt x="5704" y="5435"/>
                    <a:pt x="4896" y="5970"/>
                    <a:pt x="4526" y="6229"/>
                  </a:cubicBezTo>
                  <a:cubicBezTo>
                    <a:pt x="3827" y="6722"/>
                    <a:pt x="3182" y="7284"/>
                    <a:pt x="2908" y="7914"/>
                  </a:cubicBezTo>
                  <a:cubicBezTo>
                    <a:pt x="2689" y="8407"/>
                    <a:pt x="4005" y="7145"/>
                    <a:pt x="4334" y="6687"/>
                  </a:cubicBezTo>
                  <a:cubicBezTo>
                    <a:pt x="4402" y="6584"/>
                    <a:pt x="3840" y="6739"/>
                    <a:pt x="3840" y="6636"/>
                  </a:cubicBezTo>
                  <a:cubicBezTo>
                    <a:pt x="3758" y="5815"/>
                    <a:pt x="5992" y="5460"/>
                    <a:pt x="6129" y="4648"/>
                  </a:cubicBezTo>
                  <a:cubicBezTo>
                    <a:pt x="6198" y="4277"/>
                    <a:pt x="4608" y="5391"/>
                    <a:pt x="4471" y="5037"/>
                  </a:cubicBezTo>
                  <a:cubicBezTo>
                    <a:pt x="4279" y="4501"/>
                    <a:pt x="5389" y="4095"/>
                    <a:pt x="5745" y="3594"/>
                  </a:cubicBezTo>
                  <a:cubicBezTo>
                    <a:pt x="5910" y="3352"/>
                    <a:pt x="6061" y="3085"/>
                    <a:pt x="6061" y="2825"/>
                  </a:cubicBezTo>
                  <a:cubicBezTo>
                    <a:pt x="6047" y="2436"/>
                    <a:pt x="5320" y="1987"/>
                    <a:pt x="5704" y="1693"/>
                  </a:cubicBezTo>
                  <a:cubicBezTo>
                    <a:pt x="6061" y="1426"/>
                    <a:pt x="6951" y="2100"/>
                    <a:pt x="7321" y="1858"/>
                  </a:cubicBezTo>
                  <a:cubicBezTo>
                    <a:pt x="8048" y="1400"/>
                    <a:pt x="8349" y="0"/>
                    <a:pt x="8349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69" name="Graphic 2"/>
            <p:cNvSpPr/>
            <p:nvPr/>
          </p:nvSpPr>
          <p:spPr>
            <a:xfrm>
              <a:off x="545331" y="490069"/>
              <a:ext cx="61435" cy="526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8209" h="18763" fill="norm" stroke="1" extrusionOk="0">
                  <a:moveTo>
                    <a:pt x="15558" y="7190"/>
                  </a:moveTo>
                  <a:cubicBezTo>
                    <a:pt x="15353" y="7499"/>
                    <a:pt x="14960" y="7704"/>
                    <a:pt x="14926" y="8095"/>
                  </a:cubicBezTo>
                  <a:cubicBezTo>
                    <a:pt x="14874" y="8877"/>
                    <a:pt x="15507" y="9638"/>
                    <a:pt x="15353" y="10379"/>
                  </a:cubicBezTo>
                  <a:cubicBezTo>
                    <a:pt x="14720" y="13217"/>
                    <a:pt x="13985" y="16118"/>
                    <a:pt x="12617" y="18566"/>
                  </a:cubicBezTo>
                  <a:cubicBezTo>
                    <a:pt x="12292" y="19122"/>
                    <a:pt x="11522" y="18340"/>
                    <a:pt x="10975" y="18196"/>
                  </a:cubicBezTo>
                  <a:cubicBezTo>
                    <a:pt x="7366" y="17311"/>
                    <a:pt x="3724" y="16550"/>
                    <a:pt x="149" y="15480"/>
                  </a:cubicBezTo>
                  <a:cubicBezTo>
                    <a:pt x="-603" y="15254"/>
                    <a:pt x="1689" y="15871"/>
                    <a:pt x="2441" y="15686"/>
                  </a:cubicBezTo>
                  <a:cubicBezTo>
                    <a:pt x="3724" y="15357"/>
                    <a:pt x="6152" y="15521"/>
                    <a:pt x="6101" y="13958"/>
                  </a:cubicBezTo>
                  <a:cubicBezTo>
                    <a:pt x="6033" y="12456"/>
                    <a:pt x="2202" y="15110"/>
                    <a:pt x="2355" y="13629"/>
                  </a:cubicBezTo>
                  <a:cubicBezTo>
                    <a:pt x="2544" y="11716"/>
                    <a:pt x="6203" y="12456"/>
                    <a:pt x="6443" y="10543"/>
                  </a:cubicBezTo>
                  <a:cubicBezTo>
                    <a:pt x="7982" y="-2211"/>
                    <a:pt x="-3254" y="19389"/>
                    <a:pt x="4322" y="4392"/>
                  </a:cubicBezTo>
                  <a:cubicBezTo>
                    <a:pt x="5793" y="1471"/>
                    <a:pt x="7024" y="5153"/>
                    <a:pt x="9077" y="4989"/>
                  </a:cubicBezTo>
                  <a:cubicBezTo>
                    <a:pt x="9077" y="4989"/>
                    <a:pt x="14498" y="-956"/>
                    <a:pt x="16499" y="134"/>
                  </a:cubicBezTo>
                  <a:cubicBezTo>
                    <a:pt x="17406" y="607"/>
                    <a:pt x="18346" y="1883"/>
                    <a:pt x="18192" y="3076"/>
                  </a:cubicBezTo>
                  <a:cubicBezTo>
                    <a:pt x="17970" y="4783"/>
                    <a:pt x="15558" y="7190"/>
                    <a:pt x="15558" y="719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472" name="Graphic 2"/>
            <p:cNvGrpSpPr/>
            <p:nvPr/>
          </p:nvGrpSpPr>
          <p:grpSpPr>
            <a:xfrm>
              <a:off x="606359" y="518252"/>
              <a:ext cx="12701" cy="12701"/>
              <a:chOff x="0" y="0"/>
              <a:chExt cx="12699" cy="12699"/>
            </a:xfrm>
          </p:grpSpPr>
          <p:sp>
            <p:nvSpPr>
              <p:cNvPr id="1470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21600" y="0"/>
                    </a:moveTo>
                    <a:cubicBezTo>
                      <a:pt x="14400" y="6476"/>
                      <a:pt x="0" y="21600"/>
                      <a:pt x="0" y="2160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471" name="Line"/>
              <p:cNvSpPr/>
              <p:nvPr/>
            </p:nvSpPr>
            <p:spPr>
              <a:xfrm>
                <a:off x="0" y="0"/>
                <a:ext cx="12700" cy="1270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0" y="21600"/>
                    </a:moveTo>
                    <a:cubicBezTo>
                      <a:pt x="0" y="21600"/>
                      <a:pt x="14400" y="6476"/>
                      <a:pt x="21600" y="0"/>
                    </a:cubicBezTo>
                  </a:path>
                </a:pathLst>
              </a:cu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1473" name="Graphic 2"/>
            <p:cNvSpPr/>
            <p:nvPr/>
          </p:nvSpPr>
          <p:spPr>
            <a:xfrm>
              <a:off x="707917" y="541017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7442" h="19441" fill="norm" stroke="1" extrusionOk="0">
                  <a:moveTo>
                    <a:pt x="17442" y="0"/>
                  </a:moveTo>
                  <a:cubicBezTo>
                    <a:pt x="12801" y="6410"/>
                    <a:pt x="14766" y="15880"/>
                    <a:pt x="4056" y="19135"/>
                  </a:cubicBezTo>
                  <a:cubicBezTo>
                    <a:pt x="-4158" y="21600"/>
                    <a:pt x="2091" y="8482"/>
                    <a:pt x="5482" y="3650"/>
                  </a:cubicBezTo>
                  <a:cubicBezTo>
                    <a:pt x="7091" y="1282"/>
                    <a:pt x="17442" y="0"/>
                    <a:pt x="17442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74" name="Graphic 2"/>
            <p:cNvSpPr/>
            <p:nvPr/>
          </p:nvSpPr>
          <p:spPr>
            <a:xfrm>
              <a:off x="191929" y="363554"/>
              <a:ext cx="50869" cy="747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259" h="21290" fill="norm" stroke="1" extrusionOk="0">
                  <a:moveTo>
                    <a:pt x="20259" y="611"/>
                  </a:moveTo>
                  <a:cubicBezTo>
                    <a:pt x="18467" y="1762"/>
                    <a:pt x="10562" y="5165"/>
                    <a:pt x="10102" y="5625"/>
                  </a:cubicBezTo>
                  <a:cubicBezTo>
                    <a:pt x="9045" y="6693"/>
                    <a:pt x="8816" y="8255"/>
                    <a:pt x="9321" y="9504"/>
                  </a:cubicBezTo>
                  <a:cubicBezTo>
                    <a:pt x="9712" y="10458"/>
                    <a:pt x="12423" y="10441"/>
                    <a:pt x="12492" y="11427"/>
                  </a:cubicBezTo>
                  <a:cubicBezTo>
                    <a:pt x="12561" y="12184"/>
                    <a:pt x="10240" y="11625"/>
                    <a:pt x="9505" y="12167"/>
                  </a:cubicBezTo>
                  <a:cubicBezTo>
                    <a:pt x="9091" y="12463"/>
                    <a:pt x="10149" y="13071"/>
                    <a:pt x="9781" y="13400"/>
                  </a:cubicBezTo>
                  <a:cubicBezTo>
                    <a:pt x="9390" y="13745"/>
                    <a:pt x="7851" y="13104"/>
                    <a:pt x="7942" y="13532"/>
                  </a:cubicBezTo>
                  <a:cubicBezTo>
                    <a:pt x="8057" y="14173"/>
                    <a:pt x="10286" y="14107"/>
                    <a:pt x="10033" y="14715"/>
                  </a:cubicBezTo>
                  <a:cubicBezTo>
                    <a:pt x="9161" y="16803"/>
                    <a:pt x="1853" y="8863"/>
                    <a:pt x="4932" y="17296"/>
                  </a:cubicBezTo>
                  <a:cubicBezTo>
                    <a:pt x="5231" y="18134"/>
                    <a:pt x="7299" y="16113"/>
                    <a:pt x="8333" y="16523"/>
                  </a:cubicBezTo>
                  <a:cubicBezTo>
                    <a:pt x="9206" y="16852"/>
                    <a:pt x="6518" y="17148"/>
                    <a:pt x="5759" y="17608"/>
                  </a:cubicBezTo>
                  <a:cubicBezTo>
                    <a:pt x="5438" y="17822"/>
                    <a:pt x="5438" y="18200"/>
                    <a:pt x="5162" y="18463"/>
                  </a:cubicBezTo>
                  <a:cubicBezTo>
                    <a:pt x="4220" y="19433"/>
                    <a:pt x="3462" y="20535"/>
                    <a:pt x="2152" y="21258"/>
                  </a:cubicBezTo>
                  <a:cubicBezTo>
                    <a:pt x="1807" y="21455"/>
                    <a:pt x="1325" y="20715"/>
                    <a:pt x="1508" y="20436"/>
                  </a:cubicBezTo>
                  <a:cubicBezTo>
                    <a:pt x="1968" y="19680"/>
                    <a:pt x="3209" y="19285"/>
                    <a:pt x="3760" y="18578"/>
                  </a:cubicBezTo>
                  <a:cubicBezTo>
                    <a:pt x="4656" y="17493"/>
                    <a:pt x="5805" y="16359"/>
                    <a:pt x="5828" y="15093"/>
                  </a:cubicBezTo>
                  <a:cubicBezTo>
                    <a:pt x="5851" y="14436"/>
                    <a:pt x="4656" y="16145"/>
                    <a:pt x="3829" y="16425"/>
                  </a:cubicBezTo>
                  <a:cubicBezTo>
                    <a:pt x="2772" y="16770"/>
                    <a:pt x="1508" y="17181"/>
                    <a:pt x="405" y="16935"/>
                  </a:cubicBezTo>
                  <a:cubicBezTo>
                    <a:pt x="-169" y="16803"/>
                    <a:pt x="-54" y="15998"/>
                    <a:pt x="268" y="15636"/>
                  </a:cubicBezTo>
                  <a:cubicBezTo>
                    <a:pt x="1370" y="14452"/>
                    <a:pt x="3783" y="13959"/>
                    <a:pt x="4404" y="12627"/>
                  </a:cubicBezTo>
                  <a:cubicBezTo>
                    <a:pt x="4679" y="12019"/>
                    <a:pt x="2221" y="13022"/>
                    <a:pt x="1692" y="12496"/>
                  </a:cubicBezTo>
                  <a:cubicBezTo>
                    <a:pt x="-1341" y="9455"/>
                    <a:pt x="3163" y="9028"/>
                    <a:pt x="4473" y="6973"/>
                  </a:cubicBezTo>
                  <a:cubicBezTo>
                    <a:pt x="4794" y="6496"/>
                    <a:pt x="3646" y="5953"/>
                    <a:pt x="3875" y="5444"/>
                  </a:cubicBezTo>
                  <a:cubicBezTo>
                    <a:pt x="4013" y="5132"/>
                    <a:pt x="5024" y="5066"/>
                    <a:pt x="5208" y="5345"/>
                  </a:cubicBezTo>
                  <a:cubicBezTo>
                    <a:pt x="5392" y="5658"/>
                    <a:pt x="3898" y="6266"/>
                    <a:pt x="4335" y="6134"/>
                  </a:cubicBezTo>
                  <a:cubicBezTo>
                    <a:pt x="6564" y="5444"/>
                    <a:pt x="12194" y="2682"/>
                    <a:pt x="14468" y="1713"/>
                  </a:cubicBezTo>
                  <a:cubicBezTo>
                    <a:pt x="15663" y="1186"/>
                    <a:pt x="16605" y="282"/>
                    <a:pt x="17961" y="36"/>
                  </a:cubicBezTo>
                  <a:cubicBezTo>
                    <a:pt x="18742" y="-145"/>
                    <a:pt x="19478" y="414"/>
                    <a:pt x="20259" y="611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75" name="Graphic 2"/>
            <p:cNvSpPr/>
            <p:nvPr/>
          </p:nvSpPr>
          <p:spPr>
            <a:xfrm>
              <a:off x="169307" y="396106"/>
              <a:ext cx="12965" cy="137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40" h="20190" fill="norm" stroke="1" extrusionOk="0">
                  <a:moveTo>
                    <a:pt x="20140" y="0"/>
                  </a:moveTo>
                  <a:cubicBezTo>
                    <a:pt x="13509" y="4252"/>
                    <a:pt x="4545" y="6293"/>
                    <a:pt x="333" y="12670"/>
                  </a:cubicBezTo>
                  <a:cubicBezTo>
                    <a:pt x="-1460" y="15392"/>
                    <a:pt x="4455" y="21600"/>
                    <a:pt x="7234" y="19899"/>
                  </a:cubicBezTo>
                  <a:cubicBezTo>
                    <a:pt x="14046" y="15562"/>
                    <a:pt x="20140" y="0"/>
                    <a:pt x="20140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76" name="Graphic 2"/>
            <p:cNvSpPr/>
            <p:nvPr/>
          </p:nvSpPr>
          <p:spPr>
            <a:xfrm>
              <a:off x="1056935" y="628932"/>
              <a:ext cx="17696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319" h="20280" fill="norm" stroke="1" extrusionOk="0">
                  <a:moveTo>
                    <a:pt x="0" y="0"/>
                  </a:moveTo>
                  <a:cubicBezTo>
                    <a:pt x="6692" y="6661"/>
                    <a:pt x="13384" y="12717"/>
                    <a:pt x="20010" y="19784"/>
                  </a:cubicBezTo>
                  <a:cubicBezTo>
                    <a:pt x="21600" y="21600"/>
                    <a:pt x="16630" y="17965"/>
                    <a:pt x="15041" y="16352"/>
                  </a:cubicBezTo>
                  <a:cubicBezTo>
                    <a:pt x="10005" y="11304"/>
                    <a:pt x="0" y="0"/>
                    <a:pt x="0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77" name="Graphic 2"/>
            <p:cNvSpPr/>
            <p:nvPr/>
          </p:nvSpPr>
          <p:spPr>
            <a:xfrm>
              <a:off x="825183" y="690081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0"/>
                  </a:moveTo>
                  <a:cubicBezTo>
                    <a:pt x="7199" y="7136"/>
                    <a:pt x="21600" y="21600"/>
                    <a:pt x="21600" y="21600"/>
                  </a:cubicBezTo>
                  <a:cubicBezTo>
                    <a:pt x="21600" y="21600"/>
                    <a:pt x="7199" y="6943"/>
                    <a:pt x="0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78" name="Graphic 2"/>
            <p:cNvSpPr/>
            <p:nvPr/>
          </p:nvSpPr>
          <p:spPr>
            <a:xfrm>
              <a:off x="743982" y="725338"/>
              <a:ext cx="13611" cy="2331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10" h="19704" fill="norm" stroke="1" extrusionOk="0">
                  <a:moveTo>
                    <a:pt x="20710" y="0"/>
                  </a:moveTo>
                  <a:cubicBezTo>
                    <a:pt x="15003" y="6485"/>
                    <a:pt x="13159" y="14530"/>
                    <a:pt x="3589" y="19357"/>
                  </a:cubicBezTo>
                  <a:cubicBezTo>
                    <a:pt x="-890" y="21600"/>
                    <a:pt x="-890" y="12336"/>
                    <a:pt x="2007" y="9410"/>
                  </a:cubicBezTo>
                  <a:cubicBezTo>
                    <a:pt x="4818" y="6534"/>
                    <a:pt x="13422" y="7119"/>
                    <a:pt x="17813" y="4925"/>
                  </a:cubicBezTo>
                  <a:cubicBezTo>
                    <a:pt x="20095" y="3755"/>
                    <a:pt x="20710" y="0"/>
                    <a:pt x="20710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79" name="Graphic 2"/>
            <p:cNvSpPr/>
            <p:nvPr/>
          </p:nvSpPr>
          <p:spPr>
            <a:xfrm>
              <a:off x="740889" y="757706"/>
              <a:ext cx="21554" cy="438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42" h="21367" fill="norm" stroke="1" extrusionOk="0">
                  <a:moveTo>
                    <a:pt x="13019" y="0"/>
                  </a:moveTo>
                  <a:cubicBezTo>
                    <a:pt x="15573" y="2193"/>
                    <a:pt x="19460" y="4078"/>
                    <a:pt x="20683" y="6553"/>
                  </a:cubicBezTo>
                  <a:cubicBezTo>
                    <a:pt x="21182" y="7510"/>
                    <a:pt x="18350" y="8184"/>
                    <a:pt x="17684" y="9084"/>
                  </a:cubicBezTo>
                  <a:cubicBezTo>
                    <a:pt x="16740" y="10350"/>
                    <a:pt x="19294" y="9675"/>
                    <a:pt x="19238" y="10744"/>
                  </a:cubicBezTo>
                  <a:cubicBezTo>
                    <a:pt x="18905" y="16453"/>
                    <a:pt x="19849" y="19659"/>
                    <a:pt x="6689" y="21319"/>
                  </a:cubicBezTo>
                  <a:cubicBezTo>
                    <a:pt x="4357" y="21600"/>
                    <a:pt x="1970" y="20588"/>
                    <a:pt x="81" y="19856"/>
                  </a:cubicBezTo>
                  <a:cubicBezTo>
                    <a:pt x="-418" y="19659"/>
                    <a:pt x="1525" y="19716"/>
                    <a:pt x="1747" y="19434"/>
                  </a:cubicBezTo>
                  <a:cubicBezTo>
                    <a:pt x="5911" y="13050"/>
                    <a:pt x="13019" y="0"/>
                    <a:pt x="13019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80" name="Graphic 2"/>
            <p:cNvSpPr/>
            <p:nvPr/>
          </p:nvSpPr>
          <p:spPr>
            <a:xfrm>
              <a:off x="988642" y="771140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6453" h="19199" fill="norm" stroke="1" extrusionOk="0">
                  <a:moveTo>
                    <a:pt x="9924" y="2021"/>
                  </a:moveTo>
                  <a:cubicBezTo>
                    <a:pt x="11112" y="7683"/>
                    <a:pt x="21218" y="20046"/>
                    <a:pt x="13687" y="19153"/>
                  </a:cubicBezTo>
                  <a:cubicBezTo>
                    <a:pt x="4374" y="18110"/>
                    <a:pt x="1599" y="7830"/>
                    <a:pt x="16" y="979"/>
                  </a:cubicBezTo>
                  <a:cubicBezTo>
                    <a:pt x="-382" y="-1554"/>
                    <a:pt x="6555" y="1575"/>
                    <a:pt x="9924" y="2021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81" name="Graphic 2"/>
            <p:cNvSpPr/>
            <p:nvPr/>
          </p:nvSpPr>
          <p:spPr>
            <a:xfrm>
              <a:off x="799357" y="811829"/>
              <a:ext cx="46631" cy="309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882" h="18296" fill="norm" stroke="1" extrusionOk="0">
                  <a:moveTo>
                    <a:pt x="19882" y="0"/>
                  </a:moveTo>
                  <a:cubicBezTo>
                    <a:pt x="18873" y="2896"/>
                    <a:pt x="17151" y="5452"/>
                    <a:pt x="16856" y="8586"/>
                  </a:cubicBezTo>
                  <a:cubicBezTo>
                    <a:pt x="16659" y="10698"/>
                    <a:pt x="21161" y="15434"/>
                    <a:pt x="17151" y="17683"/>
                  </a:cubicBezTo>
                  <a:cubicBezTo>
                    <a:pt x="12969" y="19999"/>
                    <a:pt x="13904" y="15128"/>
                    <a:pt x="11763" y="13458"/>
                  </a:cubicBezTo>
                  <a:cubicBezTo>
                    <a:pt x="10829" y="12742"/>
                    <a:pt x="9574" y="13288"/>
                    <a:pt x="8590" y="12708"/>
                  </a:cubicBezTo>
                  <a:cubicBezTo>
                    <a:pt x="7237" y="11856"/>
                    <a:pt x="6154" y="10255"/>
                    <a:pt x="4851" y="9199"/>
                  </a:cubicBezTo>
                  <a:cubicBezTo>
                    <a:pt x="3325" y="7972"/>
                    <a:pt x="939" y="8075"/>
                    <a:pt x="127" y="5894"/>
                  </a:cubicBezTo>
                  <a:cubicBezTo>
                    <a:pt x="-439" y="4395"/>
                    <a:pt x="1013" y="2522"/>
                    <a:pt x="2046" y="1635"/>
                  </a:cubicBezTo>
                  <a:cubicBezTo>
                    <a:pt x="5835" y="-1601"/>
                    <a:pt x="5564" y="2692"/>
                    <a:pt x="8516" y="3782"/>
                  </a:cubicBezTo>
                  <a:cubicBezTo>
                    <a:pt x="9057" y="3987"/>
                    <a:pt x="9500" y="2999"/>
                    <a:pt x="10041" y="2794"/>
                  </a:cubicBezTo>
                  <a:cubicBezTo>
                    <a:pt x="11862" y="2112"/>
                    <a:pt x="13731" y="1567"/>
                    <a:pt x="15577" y="1057"/>
                  </a:cubicBezTo>
                  <a:cubicBezTo>
                    <a:pt x="17003" y="614"/>
                    <a:pt x="19882" y="0"/>
                    <a:pt x="19882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82" name="Graphic 2"/>
            <p:cNvSpPr/>
            <p:nvPr/>
          </p:nvSpPr>
          <p:spPr>
            <a:xfrm>
              <a:off x="1088196" y="814309"/>
              <a:ext cx="28286" cy="273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45" h="15581" fill="norm" stroke="1" extrusionOk="0">
                  <a:moveTo>
                    <a:pt x="20845" y="0"/>
                  </a:moveTo>
                  <a:cubicBezTo>
                    <a:pt x="19995" y="2733"/>
                    <a:pt x="20080" y="5762"/>
                    <a:pt x="18251" y="8199"/>
                  </a:cubicBezTo>
                  <a:cubicBezTo>
                    <a:pt x="17529" y="9153"/>
                    <a:pt x="15190" y="8396"/>
                    <a:pt x="14084" y="9120"/>
                  </a:cubicBezTo>
                  <a:cubicBezTo>
                    <a:pt x="11321" y="10898"/>
                    <a:pt x="6303" y="21600"/>
                    <a:pt x="95" y="10866"/>
                  </a:cubicBezTo>
                  <a:cubicBezTo>
                    <a:pt x="-755" y="9384"/>
                    <a:pt x="4347" y="10009"/>
                    <a:pt x="5751" y="8792"/>
                  </a:cubicBezTo>
                  <a:cubicBezTo>
                    <a:pt x="6558" y="8166"/>
                    <a:pt x="4602" y="6684"/>
                    <a:pt x="5580" y="6190"/>
                  </a:cubicBezTo>
                  <a:cubicBezTo>
                    <a:pt x="8174" y="4840"/>
                    <a:pt x="11831" y="5334"/>
                    <a:pt x="14594" y="4214"/>
                  </a:cubicBezTo>
                  <a:cubicBezTo>
                    <a:pt x="17061" y="3260"/>
                    <a:pt x="20845" y="0"/>
                    <a:pt x="20845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83" name="Graphic 2"/>
            <p:cNvSpPr/>
            <p:nvPr/>
          </p:nvSpPr>
          <p:spPr>
            <a:xfrm>
              <a:off x="1382297" y="835370"/>
              <a:ext cx="12701" cy="132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7967" h="19137" fill="norm" stroke="1" extrusionOk="0">
                  <a:moveTo>
                    <a:pt x="17967" y="0"/>
                  </a:moveTo>
                  <a:cubicBezTo>
                    <a:pt x="12631" y="6230"/>
                    <a:pt x="10550" y="14207"/>
                    <a:pt x="1962" y="18692"/>
                  </a:cubicBezTo>
                  <a:cubicBezTo>
                    <a:pt x="-3633" y="21600"/>
                    <a:pt x="4174" y="9471"/>
                    <a:pt x="7557" y="5401"/>
                  </a:cubicBezTo>
                  <a:cubicBezTo>
                    <a:pt x="9769" y="2908"/>
                    <a:pt x="17967" y="0"/>
                    <a:pt x="17967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84" name="Graphic 2"/>
            <p:cNvSpPr/>
            <p:nvPr/>
          </p:nvSpPr>
          <p:spPr>
            <a:xfrm>
              <a:off x="1256255" y="1075195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cubicBezTo>
                    <a:pt x="12975" y="7204"/>
                    <a:pt x="0" y="21600"/>
                    <a:pt x="0" y="21600"/>
                  </a:cubicBezTo>
                  <a:cubicBezTo>
                    <a:pt x="0" y="21600"/>
                    <a:pt x="8625" y="7204"/>
                    <a:pt x="21600" y="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85" name="Graphic 2"/>
            <p:cNvSpPr/>
            <p:nvPr/>
          </p:nvSpPr>
          <p:spPr>
            <a:xfrm>
              <a:off x="43155" y="1048479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21600"/>
                  </a:moveTo>
                  <a:cubicBezTo>
                    <a:pt x="14400" y="14440"/>
                    <a:pt x="0" y="0"/>
                    <a:pt x="0" y="0"/>
                  </a:cubicBezTo>
                  <a:cubicBezTo>
                    <a:pt x="0" y="0"/>
                    <a:pt x="14219" y="14440"/>
                    <a:pt x="21600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488" name="Graphic 2"/>
            <p:cNvGrpSpPr/>
            <p:nvPr/>
          </p:nvGrpSpPr>
          <p:grpSpPr>
            <a:xfrm>
              <a:off x="39982" y="1032469"/>
              <a:ext cx="3527" cy="12701"/>
              <a:chOff x="0" y="0"/>
              <a:chExt cx="3525" cy="12700"/>
            </a:xfrm>
          </p:grpSpPr>
          <p:sp>
            <p:nvSpPr>
              <p:cNvPr id="1486" name="Line"/>
              <p:cNvSpPr/>
              <p:nvPr/>
            </p:nvSpPr>
            <p:spPr>
              <a:xfrm>
                <a:off x="0" y="-1"/>
                <a:ext cx="3526" cy="12702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  <p:sp>
            <p:nvSpPr>
              <p:cNvPr id="1487" name="Line"/>
              <p:cNvSpPr/>
              <p:nvPr/>
            </p:nvSpPr>
            <p:spPr>
              <a:xfrm flipH="1" flipV="1">
                <a:off x="0" y="-1"/>
                <a:ext cx="3526" cy="12702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</p:grpSp>
        <p:sp>
          <p:nvSpPr>
            <p:cNvPr id="1489" name="Graphic 2"/>
            <p:cNvSpPr/>
            <p:nvPr/>
          </p:nvSpPr>
          <p:spPr>
            <a:xfrm>
              <a:off x="1193684" y="1344159"/>
              <a:ext cx="109797" cy="971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86" h="21550" fill="norm" stroke="1" extrusionOk="0">
                  <a:moveTo>
                    <a:pt x="0" y="21550"/>
                  </a:moveTo>
                  <a:cubicBezTo>
                    <a:pt x="206" y="21371"/>
                    <a:pt x="3924" y="18247"/>
                    <a:pt x="4142" y="17978"/>
                  </a:cubicBezTo>
                  <a:cubicBezTo>
                    <a:pt x="4566" y="17466"/>
                    <a:pt x="4674" y="16672"/>
                    <a:pt x="5077" y="16147"/>
                  </a:cubicBezTo>
                  <a:cubicBezTo>
                    <a:pt x="5761" y="15225"/>
                    <a:pt x="6544" y="14405"/>
                    <a:pt x="7359" y="13637"/>
                  </a:cubicBezTo>
                  <a:cubicBezTo>
                    <a:pt x="8631" y="12434"/>
                    <a:pt x="10381" y="11499"/>
                    <a:pt x="11599" y="10321"/>
                  </a:cubicBezTo>
                  <a:cubicBezTo>
                    <a:pt x="12164" y="9783"/>
                    <a:pt x="12621" y="9118"/>
                    <a:pt x="13175" y="8567"/>
                  </a:cubicBezTo>
                  <a:cubicBezTo>
                    <a:pt x="13295" y="8452"/>
                    <a:pt x="12784" y="9130"/>
                    <a:pt x="12903" y="9015"/>
                  </a:cubicBezTo>
                  <a:cubicBezTo>
                    <a:pt x="13827" y="8144"/>
                    <a:pt x="14741" y="7261"/>
                    <a:pt x="15588" y="6313"/>
                  </a:cubicBezTo>
                  <a:cubicBezTo>
                    <a:pt x="15654" y="6224"/>
                    <a:pt x="15251" y="6378"/>
                    <a:pt x="15306" y="6288"/>
                  </a:cubicBezTo>
                  <a:cubicBezTo>
                    <a:pt x="16132" y="5007"/>
                    <a:pt x="17349" y="4137"/>
                    <a:pt x="18306" y="2984"/>
                  </a:cubicBezTo>
                  <a:cubicBezTo>
                    <a:pt x="18621" y="2613"/>
                    <a:pt x="20372" y="-50"/>
                    <a:pt x="20404" y="1"/>
                  </a:cubicBezTo>
                  <a:cubicBezTo>
                    <a:pt x="21600" y="2114"/>
                    <a:pt x="18643" y="3958"/>
                    <a:pt x="17969" y="4790"/>
                  </a:cubicBezTo>
                  <a:cubicBezTo>
                    <a:pt x="17632" y="5200"/>
                    <a:pt x="17480" y="5763"/>
                    <a:pt x="17165" y="6185"/>
                  </a:cubicBezTo>
                  <a:cubicBezTo>
                    <a:pt x="13784" y="10692"/>
                    <a:pt x="9479" y="14559"/>
                    <a:pt x="5294" y="17978"/>
                  </a:cubicBezTo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90" name="Graphic 2"/>
            <p:cNvSpPr/>
            <p:nvPr/>
          </p:nvSpPr>
          <p:spPr>
            <a:xfrm>
              <a:off x="1186496" y="1436594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21600"/>
                  </a:moveTo>
                  <a:cubicBezTo>
                    <a:pt x="7450" y="14520"/>
                    <a:pt x="14899" y="7073"/>
                    <a:pt x="21600" y="0"/>
                  </a:cubicBezTo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91" name="Graphic 2"/>
            <p:cNvSpPr/>
            <p:nvPr/>
          </p:nvSpPr>
          <p:spPr>
            <a:xfrm>
              <a:off x="73776" y="0"/>
              <a:ext cx="676489" cy="4434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7" h="21587" fill="norm" stroke="1" extrusionOk="0">
                  <a:moveTo>
                    <a:pt x="21" y="21538"/>
                  </a:moveTo>
                  <a:cubicBezTo>
                    <a:pt x="2968" y="12211"/>
                    <a:pt x="8397" y="4974"/>
                    <a:pt x="14877" y="1797"/>
                  </a:cubicBezTo>
                  <a:cubicBezTo>
                    <a:pt x="17054" y="733"/>
                    <a:pt x="19287" y="183"/>
                    <a:pt x="21564" y="20"/>
                  </a:cubicBezTo>
                  <a:lnTo>
                    <a:pt x="21597" y="0"/>
                  </a:lnTo>
                  <a:cubicBezTo>
                    <a:pt x="20486" y="191"/>
                    <a:pt x="18839" y="362"/>
                    <a:pt x="17712" y="800"/>
                  </a:cubicBezTo>
                  <a:cubicBezTo>
                    <a:pt x="17465" y="899"/>
                    <a:pt x="17213" y="989"/>
                    <a:pt x="16970" y="1112"/>
                  </a:cubicBezTo>
                  <a:cubicBezTo>
                    <a:pt x="16183" y="1511"/>
                    <a:pt x="17305" y="1112"/>
                    <a:pt x="16395" y="1472"/>
                  </a:cubicBezTo>
                  <a:cubicBezTo>
                    <a:pt x="16292" y="1511"/>
                    <a:pt x="16181" y="1505"/>
                    <a:pt x="16080" y="1556"/>
                  </a:cubicBezTo>
                  <a:cubicBezTo>
                    <a:pt x="15966" y="1612"/>
                    <a:pt x="15866" y="1716"/>
                    <a:pt x="15756" y="1783"/>
                  </a:cubicBezTo>
                  <a:cubicBezTo>
                    <a:pt x="14816" y="2331"/>
                    <a:pt x="15785" y="1677"/>
                    <a:pt x="14772" y="2306"/>
                  </a:cubicBezTo>
                  <a:cubicBezTo>
                    <a:pt x="14686" y="2359"/>
                    <a:pt x="14610" y="2455"/>
                    <a:pt x="14520" y="2497"/>
                  </a:cubicBezTo>
                  <a:cubicBezTo>
                    <a:pt x="14411" y="2547"/>
                    <a:pt x="14293" y="2530"/>
                    <a:pt x="14185" y="2581"/>
                  </a:cubicBezTo>
                  <a:cubicBezTo>
                    <a:pt x="14094" y="2623"/>
                    <a:pt x="13820" y="2848"/>
                    <a:pt x="13726" y="2960"/>
                  </a:cubicBezTo>
                  <a:cubicBezTo>
                    <a:pt x="13709" y="2980"/>
                    <a:pt x="13711" y="3028"/>
                    <a:pt x="13691" y="3044"/>
                  </a:cubicBezTo>
                  <a:cubicBezTo>
                    <a:pt x="13575" y="3129"/>
                    <a:pt x="13448" y="3171"/>
                    <a:pt x="13330" y="3252"/>
                  </a:cubicBezTo>
                  <a:cubicBezTo>
                    <a:pt x="13299" y="3272"/>
                    <a:pt x="13730" y="3101"/>
                    <a:pt x="13643" y="3322"/>
                  </a:cubicBezTo>
                  <a:cubicBezTo>
                    <a:pt x="13612" y="3404"/>
                    <a:pt x="12978" y="3727"/>
                    <a:pt x="12812" y="3909"/>
                  </a:cubicBezTo>
                  <a:cubicBezTo>
                    <a:pt x="12713" y="4016"/>
                    <a:pt x="12632" y="4157"/>
                    <a:pt x="12541" y="4277"/>
                  </a:cubicBezTo>
                  <a:cubicBezTo>
                    <a:pt x="12486" y="4350"/>
                    <a:pt x="12300" y="4496"/>
                    <a:pt x="12374" y="4494"/>
                  </a:cubicBezTo>
                  <a:cubicBezTo>
                    <a:pt x="12525" y="4482"/>
                    <a:pt x="12648" y="4283"/>
                    <a:pt x="12797" y="4260"/>
                  </a:cubicBezTo>
                  <a:cubicBezTo>
                    <a:pt x="12877" y="4249"/>
                    <a:pt x="12670" y="4409"/>
                    <a:pt x="12599" y="4463"/>
                  </a:cubicBezTo>
                  <a:cubicBezTo>
                    <a:pt x="12429" y="4586"/>
                    <a:pt x="12324" y="4583"/>
                    <a:pt x="12155" y="4671"/>
                  </a:cubicBezTo>
                  <a:cubicBezTo>
                    <a:pt x="12053" y="4724"/>
                    <a:pt x="11748" y="4856"/>
                    <a:pt x="11856" y="4850"/>
                  </a:cubicBezTo>
                  <a:cubicBezTo>
                    <a:pt x="12153" y="4828"/>
                    <a:pt x="12446" y="4724"/>
                    <a:pt x="12739" y="4628"/>
                  </a:cubicBezTo>
                  <a:cubicBezTo>
                    <a:pt x="12764" y="4620"/>
                    <a:pt x="12632" y="4609"/>
                    <a:pt x="12657" y="4589"/>
                  </a:cubicBezTo>
                  <a:cubicBezTo>
                    <a:pt x="12810" y="4465"/>
                    <a:pt x="12982" y="4398"/>
                    <a:pt x="13142" y="4300"/>
                  </a:cubicBezTo>
                  <a:cubicBezTo>
                    <a:pt x="13214" y="4258"/>
                    <a:pt x="13280" y="4134"/>
                    <a:pt x="13357" y="4159"/>
                  </a:cubicBezTo>
                  <a:cubicBezTo>
                    <a:pt x="13420" y="4182"/>
                    <a:pt x="13505" y="4333"/>
                    <a:pt x="13464" y="4412"/>
                  </a:cubicBezTo>
                  <a:cubicBezTo>
                    <a:pt x="13376" y="4581"/>
                    <a:pt x="13217" y="4634"/>
                    <a:pt x="13081" y="4690"/>
                  </a:cubicBezTo>
                  <a:cubicBezTo>
                    <a:pt x="13033" y="4710"/>
                    <a:pt x="12989" y="4609"/>
                    <a:pt x="12941" y="4626"/>
                  </a:cubicBezTo>
                  <a:cubicBezTo>
                    <a:pt x="12884" y="4642"/>
                    <a:pt x="12844" y="4727"/>
                    <a:pt x="12799" y="4780"/>
                  </a:cubicBezTo>
                  <a:cubicBezTo>
                    <a:pt x="12796" y="4786"/>
                    <a:pt x="12799" y="4800"/>
                    <a:pt x="12792" y="4805"/>
                  </a:cubicBezTo>
                  <a:cubicBezTo>
                    <a:pt x="12683" y="4892"/>
                    <a:pt x="12575" y="4979"/>
                    <a:pt x="12460" y="5052"/>
                  </a:cubicBezTo>
                  <a:cubicBezTo>
                    <a:pt x="12370" y="5111"/>
                    <a:pt x="12256" y="5106"/>
                    <a:pt x="12179" y="5201"/>
                  </a:cubicBezTo>
                  <a:cubicBezTo>
                    <a:pt x="12132" y="5257"/>
                    <a:pt x="12155" y="5384"/>
                    <a:pt x="12127" y="5462"/>
                  </a:cubicBezTo>
                  <a:cubicBezTo>
                    <a:pt x="12121" y="5482"/>
                    <a:pt x="12118" y="5403"/>
                    <a:pt x="12105" y="5412"/>
                  </a:cubicBezTo>
                  <a:cubicBezTo>
                    <a:pt x="11930" y="5527"/>
                    <a:pt x="11760" y="5668"/>
                    <a:pt x="11596" y="5811"/>
                  </a:cubicBezTo>
                  <a:cubicBezTo>
                    <a:pt x="11578" y="5828"/>
                    <a:pt x="11637" y="5811"/>
                    <a:pt x="11657" y="5805"/>
                  </a:cubicBezTo>
                  <a:cubicBezTo>
                    <a:pt x="11832" y="5757"/>
                    <a:pt x="12005" y="5665"/>
                    <a:pt x="12184" y="5648"/>
                  </a:cubicBezTo>
                  <a:cubicBezTo>
                    <a:pt x="12210" y="5645"/>
                    <a:pt x="12125" y="5749"/>
                    <a:pt x="12151" y="5755"/>
                  </a:cubicBezTo>
                  <a:cubicBezTo>
                    <a:pt x="12191" y="5763"/>
                    <a:pt x="12223" y="5687"/>
                    <a:pt x="12261" y="5665"/>
                  </a:cubicBezTo>
                  <a:cubicBezTo>
                    <a:pt x="12401" y="5575"/>
                    <a:pt x="12554" y="5300"/>
                    <a:pt x="12687" y="5415"/>
                  </a:cubicBezTo>
                  <a:cubicBezTo>
                    <a:pt x="12790" y="5502"/>
                    <a:pt x="12562" y="5724"/>
                    <a:pt x="12479" y="5850"/>
                  </a:cubicBezTo>
                  <a:cubicBezTo>
                    <a:pt x="12409" y="5954"/>
                    <a:pt x="12101" y="6204"/>
                    <a:pt x="11998" y="6210"/>
                  </a:cubicBezTo>
                  <a:cubicBezTo>
                    <a:pt x="11967" y="6212"/>
                    <a:pt x="11980" y="6089"/>
                    <a:pt x="11946" y="6089"/>
                  </a:cubicBezTo>
                  <a:cubicBezTo>
                    <a:pt x="11895" y="6086"/>
                    <a:pt x="11854" y="6159"/>
                    <a:pt x="11810" y="6201"/>
                  </a:cubicBezTo>
                  <a:cubicBezTo>
                    <a:pt x="11698" y="6302"/>
                    <a:pt x="11591" y="6426"/>
                    <a:pt x="11473" y="6510"/>
                  </a:cubicBezTo>
                  <a:cubicBezTo>
                    <a:pt x="11410" y="6558"/>
                    <a:pt x="11300" y="6698"/>
                    <a:pt x="11272" y="6600"/>
                  </a:cubicBezTo>
                  <a:cubicBezTo>
                    <a:pt x="11232" y="6448"/>
                    <a:pt x="11475" y="6162"/>
                    <a:pt x="11370" y="6131"/>
                  </a:cubicBezTo>
                  <a:cubicBezTo>
                    <a:pt x="10908" y="5999"/>
                    <a:pt x="11106" y="7038"/>
                    <a:pt x="10791" y="6232"/>
                  </a:cubicBezTo>
                  <a:cubicBezTo>
                    <a:pt x="10749" y="6122"/>
                    <a:pt x="10826" y="6240"/>
                    <a:pt x="11176" y="5777"/>
                  </a:cubicBezTo>
                  <a:cubicBezTo>
                    <a:pt x="11226" y="5710"/>
                    <a:pt x="11363" y="5538"/>
                    <a:pt x="11296" y="5533"/>
                  </a:cubicBezTo>
                  <a:cubicBezTo>
                    <a:pt x="11221" y="5524"/>
                    <a:pt x="11193" y="5704"/>
                    <a:pt x="11132" y="5771"/>
                  </a:cubicBezTo>
                  <a:cubicBezTo>
                    <a:pt x="11057" y="5859"/>
                    <a:pt x="10963" y="5906"/>
                    <a:pt x="10893" y="6002"/>
                  </a:cubicBezTo>
                  <a:cubicBezTo>
                    <a:pt x="10830" y="6086"/>
                    <a:pt x="10814" y="6243"/>
                    <a:pt x="10740" y="6305"/>
                  </a:cubicBezTo>
                  <a:cubicBezTo>
                    <a:pt x="10626" y="6398"/>
                    <a:pt x="10355" y="6639"/>
                    <a:pt x="10357" y="6437"/>
                  </a:cubicBezTo>
                  <a:cubicBezTo>
                    <a:pt x="10362" y="6100"/>
                    <a:pt x="10642" y="5917"/>
                    <a:pt x="10751" y="5623"/>
                  </a:cubicBezTo>
                  <a:cubicBezTo>
                    <a:pt x="10773" y="5561"/>
                    <a:pt x="10663" y="5668"/>
                    <a:pt x="10624" y="5710"/>
                  </a:cubicBezTo>
                  <a:cubicBezTo>
                    <a:pt x="10558" y="5783"/>
                    <a:pt x="10510" y="5884"/>
                    <a:pt x="10445" y="5960"/>
                  </a:cubicBezTo>
                  <a:cubicBezTo>
                    <a:pt x="10327" y="6094"/>
                    <a:pt x="10209" y="6232"/>
                    <a:pt x="10079" y="6339"/>
                  </a:cubicBezTo>
                  <a:cubicBezTo>
                    <a:pt x="10060" y="6356"/>
                    <a:pt x="10040" y="6302"/>
                    <a:pt x="10020" y="6305"/>
                  </a:cubicBezTo>
                  <a:cubicBezTo>
                    <a:pt x="9762" y="6361"/>
                    <a:pt x="9502" y="6417"/>
                    <a:pt x="9248" y="6513"/>
                  </a:cubicBezTo>
                  <a:cubicBezTo>
                    <a:pt x="9086" y="6575"/>
                    <a:pt x="8808" y="6844"/>
                    <a:pt x="8677" y="6999"/>
                  </a:cubicBezTo>
                  <a:cubicBezTo>
                    <a:pt x="8651" y="7027"/>
                    <a:pt x="8785" y="6906"/>
                    <a:pt x="8763" y="6940"/>
                  </a:cubicBezTo>
                  <a:cubicBezTo>
                    <a:pt x="8601" y="7195"/>
                    <a:pt x="8283" y="7490"/>
                    <a:pt x="8091" y="7653"/>
                  </a:cubicBezTo>
                  <a:cubicBezTo>
                    <a:pt x="8058" y="7681"/>
                    <a:pt x="8010" y="7662"/>
                    <a:pt x="7984" y="7704"/>
                  </a:cubicBezTo>
                  <a:cubicBezTo>
                    <a:pt x="7951" y="7760"/>
                    <a:pt x="7960" y="7855"/>
                    <a:pt x="7936" y="7923"/>
                  </a:cubicBezTo>
                  <a:cubicBezTo>
                    <a:pt x="7782" y="8352"/>
                    <a:pt x="7422" y="8608"/>
                    <a:pt x="7201" y="8945"/>
                  </a:cubicBezTo>
                  <a:cubicBezTo>
                    <a:pt x="7117" y="9074"/>
                    <a:pt x="7048" y="9226"/>
                    <a:pt x="6967" y="9363"/>
                  </a:cubicBezTo>
                  <a:cubicBezTo>
                    <a:pt x="6908" y="9462"/>
                    <a:pt x="6851" y="9563"/>
                    <a:pt x="6783" y="9644"/>
                  </a:cubicBezTo>
                  <a:cubicBezTo>
                    <a:pt x="6752" y="9684"/>
                    <a:pt x="6695" y="9667"/>
                    <a:pt x="6673" y="9720"/>
                  </a:cubicBezTo>
                  <a:cubicBezTo>
                    <a:pt x="6604" y="9889"/>
                    <a:pt x="6592" y="10102"/>
                    <a:pt x="6527" y="10276"/>
                  </a:cubicBezTo>
                  <a:cubicBezTo>
                    <a:pt x="6463" y="10445"/>
                    <a:pt x="6308" y="10484"/>
                    <a:pt x="6201" y="10599"/>
                  </a:cubicBezTo>
                  <a:cubicBezTo>
                    <a:pt x="5785" y="11054"/>
                    <a:pt x="5553" y="11388"/>
                    <a:pt x="5217" y="11981"/>
                  </a:cubicBezTo>
                  <a:cubicBezTo>
                    <a:pt x="5077" y="12234"/>
                    <a:pt x="4899" y="12270"/>
                    <a:pt x="4818" y="12669"/>
                  </a:cubicBezTo>
                  <a:cubicBezTo>
                    <a:pt x="4777" y="12868"/>
                    <a:pt x="5002" y="12307"/>
                    <a:pt x="5138" y="12270"/>
                  </a:cubicBezTo>
                  <a:cubicBezTo>
                    <a:pt x="5188" y="12256"/>
                    <a:pt x="5247" y="12284"/>
                    <a:pt x="5287" y="12242"/>
                  </a:cubicBezTo>
                  <a:cubicBezTo>
                    <a:pt x="5403" y="12119"/>
                    <a:pt x="5483" y="11930"/>
                    <a:pt x="5589" y="11793"/>
                  </a:cubicBezTo>
                  <a:cubicBezTo>
                    <a:pt x="5676" y="11678"/>
                    <a:pt x="5777" y="11591"/>
                    <a:pt x="5869" y="11487"/>
                  </a:cubicBezTo>
                  <a:cubicBezTo>
                    <a:pt x="5995" y="11341"/>
                    <a:pt x="6057" y="11037"/>
                    <a:pt x="6210" y="10976"/>
                  </a:cubicBezTo>
                  <a:cubicBezTo>
                    <a:pt x="6299" y="10939"/>
                    <a:pt x="6382" y="11158"/>
                    <a:pt x="6472" y="11119"/>
                  </a:cubicBezTo>
                  <a:cubicBezTo>
                    <a:pt x="6689" y="11023"/>
                    <a:pt x="6872" y="10796"/>
                    <a:pt x="7059" y="10605"/>
                  </a:cubicBezTo>
                  <a:cubicBezTo>
                    <a:pt x="7467" y="10192"/>
                    <a:pt x="7315" y="10220"/>
                    <a:pt x="7664" y="9712"/>
                  </a:cubicBezTo>
                  <a:cubicBezTo>
                    <a:pt x="7770" y="9557"/>
                    <a:pt x="8178" y="9380"/>
                    <a:pt x="8214" y="9358"/>
                  </a:cubicBezTo>
                  <a:cubicBezTo>
                    <a:pt x="8399" y="9248"/>
                    <a:pt x="8677" y="9004"/>
                    <a:pt x="8813" y="8872"/>
                  </a:cubicBezTo>
                  <a:cubicBezTo>
                    <a:pt x="8935" y="8757"/>
                    <a:pt x="9038" y="8600"/>
                    <a:pt x="9163" y="8498"/>
                  </a:cubicBezTo>
                  <a:cubicBezTo>
                    <a:pt x="9193" y="8476"/>
                    <a:pt x="9268" y="8465"/>
                    <a:pt x="9259" y="8513"/>
                  </a:cubicBezTo>
                  <a:cubicBezTo>
                    <a:pt x="9231" y="8667"/>
                    <a:pt x="9156" y="8796"/>
                    <a:pt x="9089" y="8920"/>
                  </a:cubicBezTo>
                  <a:cubicBezTo>
                    <a:pt x="9078" y="8939"/>
                    <a:pt x="9045" y="8897"/>
                    <a:pt x="9038" y="8920"/>
                  </a:cubicBezTo>
                  <a:cubicBezTo>
                    <a:pt x="8951" y="9172"/>
                    <a:pt x="8911" y="9459"/>
                    <a:pt x="8822" y="9706"/>
                  </a:cubicBezTo>
                  <a:cubicBezTo>
                    <a:pt x="8811" y="9740"/>
                    <a:pt x="8771" y="9709"/>
                    <a:pt x="8752" y="9731"/>
                  </a:cubicBezTo>
                  <a:cubicBezTo>
                    <a:pt x="8686" y="9813"/>
                    <a:pt x="8616" y="9897"/>
                    <a:pt x="8575" y="10012"/>
                  </a:cubicBezTo>
                  <a:cubicBezTo>
                    <a:pt x="8520" y="10161"/>
                    <a:pt x="8566" y="10394"/>
                    <a:pt x="8478" y="10495"/>
                  </a:cubicBezTo>
                  <a:cubicBezTo>
                    <a:pt x="8384" y="10605"/>
                    <a:pt x="8227" y="10448"/>
                    <a:pt x="8122" y="10532"/>
                  </a:cubicBezTo>
                  <a:cubicBezTo>
                    <a:pt x="8069" y="10574"/>
                    <a:pt x="8126" y="10737"/>
                    <a:pt x="8085" y="10807"/>
                  </a:cubicBezTo>
                  <a:cubicBezTo>
                    <a:pt x="8015" y="10928"/>
                    <a:pt x="7896" y="10961"/>
                    <a:pt x="7817" y="11068"/>
                  </a:cubicBezTo>
                  <a:cubicBezTo>
                    <a:pt x="7802" y="11088"/>
                    <a:pt x="7831" y="11136"/>
                    <a:pt x="7818" y="11161"/>
                  </a:cubicBezTo>
                  <a:cubicBezTo>
                    <a:pt x="7728" y="11346"/>
                    <a:pt x="7642" y="11551"/>
                    <a:pt x="7514" y="11680"/>
                  </a:cubicBezTo>
                  <a:cubicBezTo>
                    <a:pt x="7420" y="11773"/>
                    <a:pt x="7094" y="11695"/>
                    <a:pt x="7187" y="11790"/>
                  </a:cubicBezTo>
                  <a:cubicBezTo>
                    <a:pt x="7343" y="11950"/>
                    <a:pt x="7559" y="11922"/>
                    <a:pt x="7747" y="11916"/>
                  </a:cubicBezTo>
                  <a:cubicBezTo>
                    <a:pt x="7820" y="11916"/>
                    <a:pt x="7877" y="11818"/>
                    <a:pt x="7947" y="11773"/>
                  </a:cubicBezTo>
                  <a:cubicBezTo>
                    <a:pt x="8076" y="11686"/>
                    <a:pt x="8292" y="11321"/>
                    <a:pt x="8336" y="11523"/>
                  </a:cubicBezTo>
                  <a:cubicBezTo>
                    <a:pt x="8559" y="12543"/>
                    <a:pt x="8038" y="11798"/>
                    <a:pt x="7949" y="12096"/>
                  </a:cubicBezTo>
                  <a:cubicBezTo>
                    <a:pt x="7933" y="12149"/>
                    <a:pt x="7960" y="12228"/>
                    <a:pt x="7931" y="12267"/>
                  </a:cubicBezTo>
                  <a:cubicBezTo>
                    <a:pt x="7809" y="12433"/>
                    <a:pt x="7627" y="12489"/>
                    <a:pt x="7520" y="12677"/>
                  </a:cubicBezTo>
                  <a:cubicBezTo>
                    <a:pt x="7491" y="12731"/>
                    <a:pt x="7654" y="12731"/>
                    <a:pt x="7632" y="12793"/>
                  </a:cubicBezTo>
                  <a:cubicBezTo>
                    <a:pt x="7590" y="12919"/>
                    <a:pt x="7467" y="12925"/>
                    <a:pt x="7404" y="13026"/>
                  </a:cubicBezTo>
                  <a:cubicBezTo>
                    <a:pt x="7223" y="13318"/>
                    <a:pt x="7218" y="13689"/>
                    <a:pt x="6934" y="13694"/>
                  </a:cubicBezTo>
                  <a:cubicBezTo>
                    <a:pt x="6914" y="13694"/>
                    <a:pt x="6960" y="13573"/>
                    <a:pt x="6949" y="13601"/>
                  </a:cubicBezTo>
                  <a:cubicBezTo>
                    <a:pt x="6886" y="13767"/>
                    <a:pt x="6849" y="13958"/>
                    <a:pt x="6774" y="14110"/>
                  </a:cubicBezTo>
                  <a:cubicBezTo>
                    <a:pt x="6643" y="14379"/>
                    <a:pt x="6453" y="14576"/>
                    <a:pt x="6332" y="14854"/>
                  </a:cubicBezTo>
                  <a:cubicBezTo>
                    <a:pt x="6306" y="14913"/>
                    <a:pt x="6481" y="14753"/>
                    <a:pt x="6466" y="14823"/>
                  </a:cubicBezTo>
                  <a:cubicBezTo>
                    <a:pt x="6439" y="14961"/>
                    <a:pt x="6289" y="15000"/>
                    <a:pt x="6273" y="15143"/>
                  </a:cubicBezTo>
                  <a:cubicBezTo>
                    <a:pt x="6251" y="15360"/>
                    <a:pt x="6404" y="15576"/>
                    <a:pt x="6369" y="15789"/>
                  </a:cubicBezTo>
                  <a:cubicBezTo>
                    <a:pt x="6348" y="15902"/>
                    <a:pt x="6019" y="15539"/>
                    <a:pt x="6142" y="15966"/>
                  </a:cubicBezTo>
                  <a:cubicBezTo>
                    <a:pt x="6157" y="16017"/>
                    <a:pt x="6208" y="15781"/>
                    <a:pt x="6188" y="15823"/>
                  </a:cubicBezTo>
                  <a:cubicBezTo>
                    <a:pt x="6098" y="16008"/>
                    <a:pt x="5980" y="16177"/>
                    <a:pt x="5932" y="16396"/>
                  </a:cubicBezTo>
                  <a:cubicBezTo>
                    <a:pt x="5768" y="17151"/>
                    <a:pt x="6343" y="16761"/>
                    <a:pt x="5613" y="17460"/>
                  </a:cubicBezTo>
                  <a:cubicBezTo>
                    <a:pt x="4928" y="18115"/>
                    <a:pt x="5450" y="17413"/>
                    <a:pt x="5048" y="17278"/>
                  </a:cubicBezTo>
                  <a:cubicBezTo>
                    <a:pt x="4972" y="17252"/>
                    <a:pt x="4923" y="17432"/>
                    <a:pt x="4849" y="17466"/>
                  </a:cubicBezTo>
                  <a:cubicBezTo>
                    <a:pt x="4766" y="17505"/>
                    <a:pt x="4668" y="17553"/>
                    <a:pt x="4593" y="17494"/>
                  </a:cubicBezTo>
                  <a:cubicBezTo>
                    <a:pt x="4363" y="17309"/>
                    <a:pt x="4514" y="16197"/>
                    <a:pt x="4400" y="15913"/>
                  </a:cubicBezTo>
                  <a:cubicBezTo>
                    <a:pt x="4335" y="15753"/>
                    <a:pt x="4188" y="16205"/>
                    <a:pt x="4068" y="16160"/>
                  </a:cubicBezTo>
                  <a:cubicBezTo>
                    <a:pt x="3930" y="16107"/>
                    <a:pt x="3919" y="15677"/>
                    <a:pt x="3775" y="15680"/>
                  </a:cubicBezTo>
                  <a:cubicBezTo>
                    <a:pt x="3661" y="15683"/>
                    <a:pt x="3742" y="16050"/>
                    <a:pt x="3659" y="16171"/>
                  </a:cubicBezTo>
                  <a:cubicBezTo>
                    <a:pt x="3548" y="16329"/>
                    <a:pt x="3364" y="16314"/>
                    <a:pt x="3239" y="16441"/>
                  </a:cubicBezTo>
                  <a:cubicBezTo>
                    <a:pt x="3215" y="16466"/>
                    <a:pt x="3283" y="16511"/>
                    <a:pt x="3311" y="16517"/>
                  </a:cubicBezTo>
                  <a:cubicBezTo>
                    <a:pt x="3565" y="16584"/>
                    <a:pt x="3851" y="16475"/>
                    <a:pt x="4073" y="16668"/>
                  </a:cubicBezTo>
                  <a:cubicBezTo>
                    <a:pt x="4162" y="16744"/>
                    <a:pt x="4044" y="16974"/>
                    <a:pt x="4000" y="17112"/>
                  </a:cubicBezTo>
                  <a:cubicBezTo>
                    <a:pt x="3965" y="17219"/>
                    <a:pt x="3921" y="17407"/>
                    <a:pt x="3845" y="17379"/>
                  </a:cubicBezTo>
                  <a:cubicBezTo>
                    <a:pt x="3733" y="17334"/>
                    <a:pt x="3723" y="16865"/>
                    <a:pt x="3628" y="16963"/>
                  </a:cubicBezTo>
                  <a:cubicBezTo>
                    <a:pt x="3502" y="17098"/>
                    <a:pt x="3646" y="17449"/>
                    <a:pt x="3580" y="17660"/>
                  </a:cubicBezTo>
                  <a:cubicBezTo>
                    <a:pt x="3543" y="17775"/>
                    <a:pt x="3408" y="17730"/>
                    <a:pt x="3353" y="17823"/>
                  </a:cubicBezTo>
                  <a:cubicBezTo>
                    <a:pt x="3252" y="17988"/>
                    <a:pt x="3189" y="18202"/>
                    <a:pt x="3121" y="18404"/>
                  </a:cubicBezTo>
                  <a:cubicBezTo>
                    <a:pt x="3068" y="18570"/>
                    <a:pt x="3016" y="18741"/>
                    <a:pt x="2996" y="18921"/>
                  </a:cubicBezTo>
                  <a:cubicBezTo>
                    <a:pt x="2952" y="19275"/>
                    <a:pt x="3040" y="19682"/>
                    <a:pt x="2924" y="19994"/>
                  </a:cubicBezTo>
                  <a:cubicBezTo>
                    <a:pt x="2880" y="20120"/>
                    <a:pt x="2769" y="19819"/>
                    <a:pt x="2679" y="19783"/>
                  </a:cubicBezTo>
                  <a:cubicBezTo>
                    <a:pt x="2537" y="19730"/>
                    <a:pt x="2347" y="19878"/>
                    <a:pt x="2239" y="19727"/>
                  </a:cubicBezTo>
                  <a:cubicBezTo>
                    <a:pt x="2180" y="19645"/>
                    <a:pt x="2458" y="19019"/>
                    <a:pt x="2510" y="19013"/>
                  </a:cubicBezTo>
                  <a:cubicBezTo>
                    <a:pt x="2640" y="19002"/>
                    <a:pt x="2736" y="19342"/>
                    <a:pt x="2860" y="19277"/>
                  </a:cubicBezTo>
                  <a:cubicBezTo>
                    <a:pt x="2948" y="19232"/>
                    <a:pt x="2780" y="18991"/>
                    <a:pt x="2812" y="18856"/>
                  </a:cubicBezTo>
                  <a:cubicBezTo>
                    <a:pt x="2850" y="18704"/>
                    <a:pt x="3081" y="18668"/>
                    <a:pt x="3046" y="18514"/>
                  </a:cubicBezTo>
                  <a:cubicBezTo>
                    <a:pt x="3011" y="18373"/>
                    <a:pt x="2863" y="18741"/>
                    <a:pt x="2773" y="18688"/>
                  </a:cubicBezTo>
                  <a:cubicBezTo>
                    <a:pt x="2697" y="18643"/>
                    <a:pt x="2808" y="18359"/>
                    <a:pt x="2731" y="18325"/>
                  </a:cubicBezTo>
                  <a:cubicBezTo>
                    <a:pt x="2655" y="18292"/>
                    <a:pt x="2653" y="18587"/>
                    <a:pt x="2574" y="18603"/>
                  </a:cubicBezTo>
                  <a:cubicBezTo>
                    <a:pt x="2423" y="18631"/>
                    <a:pt x="2279" y="18415"/>
                    <a:pt x="2126" y="18446"/>
                  </a:cubicBezTo>
                  <a:cubicBezTo>
                    <a:pt x="2090" y="18452"/>
                    <a:pt x="1756" y="19086"/>
                    <a:pt x="1703" y="19145"/>
                  </a:cubicBezTo>
                  <a:cubicBezTo>
                    <a:pt x="1681" y="19171"/>
                    <a:pt x="1686" y="19067"/>
                    <a:pt x="1673" y="19033"/>
                  </a:cubicBezTo>
                  <a:cubicBezTo>
                    <a:pt x="1633" y="18935"/>
                    <a:pt x="1609" y="18806"/>
                    <a:pt x="1544" y="18749"/>
                  </a:cubicBezTo>
                  <a:cubicBezTo>
                    <a:pt x="1517" y="18724"/>
                    <a:pt x="1528" y="18851"/>
                    <a:pt x="1506" y="18887"/>
                  </a:cubicBezTo>
                  <a:cubicBezTo>
                    <a:pt x="1408" y="19056"/>
                    <a:pt x="1274" y="19544"/>
                    <a:pt x="1187" y="19359"/>
                  </a:cubicBezTo>
                  <a:cubicBezTo>
                    <a:pt x="1100" y="19168"/>
                    <a:pt x="1520" y="18584"/>
                    <a:pt x="1423" y="18761"/>
                  </a:cubicBezTo>
                  <a:cubicBezTo>
                    <a:pt x="931" y="19673"/>
                    <a:pt x="1408" y="18865"/>
                    <a:pt x="1076" y="19558"/>
                  </a:cubicBezTo>
                  <a:cubicBezTo>
                    <a:pt x="1005" y="19704"/>
                    <a:pt x="811" y="20134"/>
                    <a:pt x="822" y="19951"/>
                  </a:cubicBezTo>
                  <a:cubicBezTo>
                    <a:pt x="828" y="19862"/>
                    <a:pt x="1347" y="18851"/>
                    <a:pt x="1390" y="18747"/>
                  </a:cubicBezTo>
                  <a:cubicBezTo>
                    <a:pt x="1399" y="18724"/>
                    <a:pt x="1366" y="18662"/>
                    <a:pt x="1353" y="18685"/>
                  </a:cubicBezTo>
                  <a:cubicBezTo>
                    <a:pt x="1262" y="18839"/>
                    <a:pt x="1204" y="19030"/>
                    <a:pt x="1128" y="19202"/>
                  </a:cubicBezTo>
                  <a:cubicBezTo>
                    <a:pt x="1102" y="19261"/>
                    <a:pt x="1030" y="19437"/>
                    <a:pt x="1051" y="19376"/>
                  </a:cubicBezTo>
                  <a:cubicBezTo>
                    <a:pt x="1117" y="19179"/>
                    <a:pt x="1193" y="18991"/>
                    <a:pt x="1266" y="18800"/>
                  </a:cubicBezTo>
                  <a:cubicBezTo>
                    <a:pt x="1275" y="18775"/>
                    <a:pt x="1305" y="18707"/>
                    <a:pt x="1296" y="18733"/>
                  </a:cubicBezTo>
                  <a:cubicBezTo>
                    <a:pt x="1178" y="19033"/>
                    <a:pt x="1060" y="19334"/>
                    <a:pt x="940" y="19631"/>
                  </a:cubicBezTo>
                  <a:cubicBezTo>
                    <a:pt x="905" y="19716"/>
                    <a:pt x="826" y="19982"/>
                    <a:pt x="831" y="19881"/>
                  </a:cubicBezTo>
                  <a:cubicBezTo>
                    <a:pt x="839" y="19730"/>
                    <a:pt x="909" y="19598"/>
                    <a:pt x="948" y="19454"/>
                  </a:cubicBezTo>
                  <a:cubicBezTo>
                    <a:pt x="971" y="19370"/>
                    <a:pt x="905" y="19628"/>
                    <a:pt x="877" y="19710"/>
                  </a:cubicBezTo>
                  <a:cubicBezTo>
                    <a:pt x="817" y="19904"/>
                    <a:pt x="754" y="20097"/>
                    <a:pt x="686" y="20288"/>
                  </a:cubicBezTo>
                  <a:cubicBezTo>
                    <a:pt x="629" y="20457"/>
                    <a:pt x="443" y="20946"/>
                    <a:pt x="504" y="20783"/>
                  </a:cubicBezTo>
                  <a:cubicBezTo>
                    <a:pt x="577" y="20581"/>
                    <a:pt x="679" y="20392"/>
                    <a:pt x="730" y="20173"/>
                  </a:cubicBezTo>
                  <a:cubicBezTo>
                    <a:pt x="747" y="20103"/>
                    <a:pt x="640" y="20252"/>
                    <a:pt x="614" y="20317"/>
                  </a:cubicBezTo>
                  <a:cubicBezTo>
                    <a:pt x="555" y="20465"/>
                    <a:pt x="539" y="20642"/>
                    <a:pt x="481" y="20794"/>
                  </a:cubicBezTo>
                  <a:cubicBezTo>
                    <a:pt x="454" y="20870"/>
                    <a:pt x="424" y="20979"/>
                    <a:pt x="365" y="20991"/>
                  </a:cubicBezTo>
                  <a:cubicBezTo>
                    <a:pt x="325" y="20996"/>
                    <a:pt x="351" y="20777"/>
                    <a:pt x="321" y="20819"/>
                  </a:cubicBezTo>
                  <a:cubicBezTo>
                    <a:pt x="200" y="20996"/>
                    <a:pt x="130" y="21243"/>
                    <a:pt x="39" y="21460"/>
                  </a:cubicBezTo>
                  <a:cubicBezTo>
                    <a:pt x="23" y="21499"/>
                    <a:pt x="14" y="21541"/>
                    <a:pt x="1" y="21583"/>
                  </a:cubicBezTo>
                  <a:cubicBezTo>
                    <a:pt x="-3" y="21600"/>
                    <a:pt x="10" y="21552"/>
                    <a:pt x="15" y="21535"/>
                  </a:cubicBezTo>
                  <a:lnTo>
                    <a:pt x="21" y="21538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92" name="Graphic 2"/>
            <p:cNvSpPr/>
            <p:nvPr/>
          </p:nvSpPr>
          <p:spPr>
            <a:xfrm>
              <a:off x="323691" y="829896"/>
              <a:ext cx="1054212" cy="7279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7" h="21484" fill="norm" stroke="1" extrusionOk="0">
                  <a:moveTo>
                    <a:pt x="15776" y="1972"/>
                  </a:moveTo>
                  <a:cubicBezTo>
                    <a:pt x="15692" y="1992"/>
                    <a:pt x="15599" y="1975"/>
                    <a:pt x="15524" y="2031"/>
                  </a:cubicBezTo>
                  <a:cubicBezTo>
                    <a:pt x="15444" y="2089"/>
                    <a:pt x="15403" y="2226"/>
                    <a:pt x="15328" y="2300"/>
                  </a:cubicBezTo>
                  <a:cubicBezTo>
                    <a:pt x="15302" y="2326"/>
                    <a:pt x="15260" y="2297"/>
                    <a:pt x="15235" y="2324"/>
                  </a:cubicBezTo>
                  <a:cubicBezTo>
                    <a:pt x="15215" y="2346"/>
                    <a:pt x="15082" y="2633"/>
                    <a:pt x="15010" y="2633"/>
                  </a:cubicBezTo>
                  <a:cubicBezTo>
                    <a:pt x="14723" y="2627"/>
                    <a:pt x="14440" y="2554"/>
                    <a:pt x="14154" y="2518"/>
                  </a:cubicBezTo>
                  <a:cubicBezTo>
                    <a:pt x="14108" y="2513"/>
                    <a:pt x="14060" y="2489"/>
                    <a:pt x="14013" y="2503"/>
                  </a:cubicBezTo>
                  <a:cubicBezTo>
                    <a:pt x="13951" y="2522"/>
                    <a:pt x="13900" y="2621"/>
                    <a:pt x="13838" y="2612"/>
                  </a:cubicBezTo>
                  <a:cubicBezTo>
                    <a:pt x="13688" y="2592"/>
                    <a:pt x="13550" y="2493"/>
                    <a:pt x="13408" y="2421"/>
                  </a:cubicBezTo>
                  <a:cubicBezTo>
                    <a:pt x="13402" y="2418"/>
                    <a:pt x="13412" y="2398"/>
                    <a:pt x="13406" y="2394"/>
                  </a:cubicBezTo>
                  <a:cubicBezTo>
                    <a:pt x="13341" y="2360"/>
                    <a:pt x="13257" y="2471"/>
                    <a:pt x="13199" y="2415"/>
                  </a:cubicBezTo>
                  <a:cubicBezTo>
                    <a:pt x="13148" y="2363"/>
                    <a:pt x="13172" y="2219"/>
                    <a:pt x="13119" y="2171"/>
                  </a:cubicBezTo>
                  <a:cubicBezTo>
                    <a:pt x="13029" y="2091"/>
                    <a:pt x="12916" y="2082"/>
                    <a:pt x="12811" y="2062"/>
                  </a:cubicBezTo>
                  <a:cubicBezTo>
                    <a:pt x="12727" y="2047"/>
                    <a:pt x="12357" y="2258"/>
                    <a:pt x="12334" y="2355"/>
                  </a:cubicBezTo>
                  <a:cubicBezTo>
                    <a:pt x="12145" y="3145"/>
                    <a:pt x="12422" y="3145"/>
                    <a:pt x="12008" y="3625"/>
                  </a:cubicBezTo>
                  <a:cubicBezTo>
                    <a:pt x="11885" y="3767"/>
                    <a:pt x="11682" y="3445"/>
                    <a:pt x="11634" y="3411"/>
                  </a:cubicBezTo>
                  <a:cubicBezTo>
                    <a:pt x="11549" y="3351"/>
                    <a:pt x="11456" y="3309"/>
                    <a:pt x="11361" y="3283"/>
                  </a:cubicBezTo>
                  <a:cubicBezTo>
                    <a:pt x="11176" y="3234"/>
                    <a:pt x="10884" y="3329"/>
                    <a:pt x="10756" y="3038"/>
                  </a:cubicBezTo>
                  <a:cubicBezTo>
                    <a:pt x="10703" y="2919"/>
                    <a:pt x="10728" y="2718"/>
                    <a:pt x="10643" y="2644"/>
                  </a:cubicBezTo>
                  <a:cubicBezTo>
                    <a:pt x="9791" y="1895"/>
                    <a:pt x="10307" y="2581"/>
                    <a:pt x="9735" y="2455"/>
                  </a:cubicBezTo>
                  <a:cubicBezTo>
                    <a:pt x="9500" y="2403"/>
                    <a:pt x="9418" y="2140"/>
                    <a:pt x="9221" y="1992"/>
                  </a:cubicBezTo>
                  <a:cubicBezTo>
                    <a:pt x="9187" y="1965"/>
                    <a:pt x="9133" y="2028"/>
                    <a:pt x="9101" y="1992"/>
                  </a:cubicBezTo>
                  <a:cubicBezTo>
                    <a:pt x="8760" y="1604"/>
                    <a:pt x="9366" y="1565"/>
                    <a:pt x="9357" y="1163"/>
                  </a:cubicBezTo>
                  <a:cubicBezTo>
                    <a:pt x="9356" y="1071"/>
                    <a:pt x="9129" y="742"/>
                    <a:pt x="9142" y="683"/>
                  </a:cubicBezTo>
                  <a:cubicBezTo>
                    <a:pt x="9258" y="175"/>
                    <a:pt x="9657" y="265"/>
                    <a:pt x="8964" y="15"/>
                  </a:cubicBezTo>
                  <a:cubicBezTo>
                    <a:pt x="8755" y="-60"/>
                    <a:pt x="8764" y="165"/>
                    <a:pt x="8588" y="223"/>
                  </a:cubicBezTo>
                  <a:cubicBezTo>
                    <a:pt x="8505" y="250"/>
                    <a:pt x="8417" y="214"/>
                    <a:pt x="8332" y="211"/>
                  </a:cubicBezTo>
                  <a:cubicBezTo>
                    <a:pt x="8271" y="209"/>
                    <a:pt x="8210" y="225"/>
                    <a:pt x="8150" y="209"/>
                  </a:cubicBezTo>
                  <a:cubicBezTo>
                    <a:pt x="8078" y="191"/>
                    <a:pt x="8016" y="109"/>
                    <a:pt x="7942" y="104"/>
                  </a:cubicBezTo>
                  <a:cubicBezTo>
                    <a:pt x="7911" y="102"/>
                    <a:pt x="7898" y="172"/>
                    <a:pt x="7868" y="189"/>
                  </a:cubicBezTo>
                  <a:cubicBezTo>
                    <a:pt x="7779" y="243"/>
                    <a:pt x="7688" y="327"/>
                    <a:pt x="7592" y="320"/>
                  </a:cubicBezTo>
                  <a:cubicBezTo>
                    <a:pt x="7430" y="308"/>
                    <a:pt x="7282" y="170"/>
                    <a:pt x="7122" y="133"/>
                  </a:cubicBezTo>
                  <a:cubicBezTo>
                    <a:pt x="6903" y="80"/>
                    <a:pt x="6264" y="185"/>
                    <a:pt x="6086" y="349"/>
                  </a:cubicBezTo>
                  <a:cubicBezTo>
                    <a:pt x="6038" y="393"/>
                    <a:pt x="6021" y="504"/>
                    <a:pt x="5967" y="528"/>
                  </a:cubicBezTo>
                  <a:cubicBezTo>
                    <a:pt x="5889" y="563"/>
                    <a:pt x="5799" y="478"/>
                    <a:pt x="5722" y="517"/>
                  </a:cubicBezTo>
                  <a:cubicBezTo>
                    <a:pt x="5604" y="575"/>
                    <a:pt x="5521" y="732"/>
                    <a:pt x="5407" y="805"/>
                  </a:cubicBezTo>
                  <a:cubicBezTo>
                    <a:pt x="5259" y="899"/>
                    <a:pt x="5176" y="596"/>
                    <a:pt x="5074" y="555"/>
                  </a:cubicBezTo>
                  <a:cubicBezTo>
                    <a:pt x="5030" y="536"/>
                    <a:pt x="5001" y="655"/>
                    <a:pt x="4954" y="662"/>
                  </a:cubicBezTo>
                  <a:cubicBezTo>
                    <a:pt x="4937" y="664"/>
                    <a:pt x="4634" y="638"/>
                    <a:pt x="4559" y="541"/>
                  </a:cubicBezTo>
                  <a:cubicBezTo>
                    <a:pt x="4504" y="473"/>
                    <a:pt x="4456" y="393"/>
                    <a:pt x="4420" y="303"/>
                  </a:cubicBezTo>
                  <a:cubicBezTo>
                    <a:pt x="4394" y="235"/>
                    <a:pt x="4422" y="-116"/>
                    <a:pt x="4241" y="141"/>
                  </a:cubicBezTo>
                  <a:cubicBezTo>
                    <a:pt x="4130" y="299"/>
                    <a:pt x="4016" y="942"/>
                    <a:pt x="3840" y="1027"/>
                  </a:cubicBezTo>
                  <a:cubicBezTo>
                    <a:pt x="3678" y="1105"/>
                    <a:pt x="3482" y="1073"/>
                    <a:pt x="3346" y="1223"/>
                  </a:cubicBezTo>
                  <a:cubicBezTo>
                    <a:pt x="3300" y="1274"/>
                    <a:pt x="3264" y="1340"/>
                    <a:pt x="3218" y="1393"/>
                  </a:cubicBezTo>
                  <a:cubicBezTo>
                    <a:pt x="3176" y="1439"/>
                    <a:pt x="3115" y="1454"/>
                    <a:pt x="3084" y="1515"/>
                  </a:cubicBezTo>
                  <a:cubicBezTo>
                    <a:pt x="3058" y="1566"/>
                    <a:pt x="3084" y="1650"/>
                    <a:pt x="3062" y="1704"/>
                  </a:cubicBezTo>
                  <a:cubicBezTo>
                    <a:pt x="3025" y="1798"/>
                    <a:pt x="2937" y="1842"/>
                    <a:pt x="2914" y="1945"/>
                  </a:cubicBezTo>
                  <a:cubicBezTo>
                    <a:pt x="2747" y="2677"/>
                    <a:pt x="3012" y="2495"/>
                    <a:pt x="2677" y="2980"/>
                  </a:cubicBezTo>
                  <a:cubicBezTo>
                    <a:pt x="2551" y="3162"/>
                    <a:pt x="2187" y="3414"/>
                    <a:pt x="2029" y="3460"/>
                  </a:cubicBezTo>
                  <a:cubicBezTo>
                    <a:pt x="1829" y="3518"/>
                    <a:pt x="1811" y="3295"/>
                    <a:pt x="1695" y="3525"/>
                  </a:cubicBezTo>
                  <a:cubicBezTo>
                    <a:pt x="1642" y="3629"/>
                    <a:pt x="1631" y="3777"/>
                    <a:pt x="1563" y="3859"/>
                  </a:cubicBezTo>
                  <a:cubicBezTo>
                    <a:pt x="1472" y="3968"/>
                    <a:pt x="1304" y="3932"/>
                    <a:pt x="1244" y="4078"/>
                  </a:cubicBezTo>
                  <a:cubicBezTo>
                    <a:pt x="1194" y="4198"/>
                    <a:pt x="1139" y="4312"/>
                    <a:pt x="1102" y="4439"/>
                  </a:cubicBezTo>
                  <a:cubicBezTo>
                    <a:pt x="1075" y="4531"/>
                    <a:pt x="1095" y="4656"/>
                    <a:pt x="1052" y="4732"/>
                  </a:cubicBezTo>
                  <a:cubicBezTo>
                    <a:pt x="994" y="4834"/>
                    <a:pt x="901" y="4880"/>
                    <a:pt x="820" y="4943"/>
                  </a:cubicBezTo>
                  <a:cubicBezTo>
                    <a:pt x="780" y="4974"/>
                    <a:pt x="623" y="4979"/>
                    <a:pt x="699" y="5051"/>
                  </a:cubicBezTo>
                  <a:cubicBezTo>
                    <a:pt x="722" y="5073"/>
                    <a:pt x="782" y="4954"/>
                    <a:pt x="772" y="4993"/>
                  </a:cubicBezTo>
                  <a:cubicBezTo>
                    <a:pt x="734" y="5127"/>
                    <a:pt x="668" y="5243"/>
                    <a:pt x="610" y="5364"/>
                  </a:cubicBezTo>
                  <a:cubicBezTo>
                    <a:pt x="598" y="5388"/>
                    <a:pt x="577" y="5398"/>
                    <a:pt x="566" y="5422"/>
                  </a:cubicBezTo>
                  <a:cubicBezTo>
                    <a:pt x="542" y="5478"/>
                    <a:pt x="538" y="5553"/>
                    <a:pt x="506" y="5601"/>
                  </a:cubicBezTo>
                  <a:cubicBezTo>
                    <a:pt x="470" y="5654"/>
                    <a:pt x="409" y="5657"/>
                    <a:pt x="372" y="5708"/>
                  </a:cubicBezTo>
                  <a:cubicBezTo>
                    <a:pt x="355" y="5730"/>
                    <a:pt x="359" y="5771"/>
                    <a:pt x="354" y="5803"/>
                  </a:cubicBezTo>
                  <a:cubicBezTo>
                    <a:pt x="332" y="5945"/>
                    <a:pt x="281" y="6084"/>
                    <a:pt x="289" y="6229"/>
                  </a:cubicBezTo>
                  <a:cubicBezTo>
                    <a:pt x="293" y="6285"/>
                    <a:pt x="362" y="6282"/>
                    <a:pt x="387" y="6326"/>
                  </a:cubicBezTo>
                  <a:cubicBezTo>
                    <a:pt x="435" y="6413"/>
                    <a:pt x="505" y="6503"/>
                    <a:pt x="505" y="6617"/>
                  </a:cubicBezTo>
                  <a:cubicBezTo>
                    <a:pt x="504" y="6738"/>
                    <a:pt x="387" y="6817"/>
                    <a:pt x="385" y="6938"/>
                  </a:cubicBezTo>
                  <a:cubicBezTo>
                    <a:pt x="380" y="7213"/>
                    <a:pt x="549" y="7496"/>
                    <a:pt x="479" y="7752"/>
                  </a:cubicBezTo>
                  <a:cubicBezTo>
                    <a:pt x="440" y="7896"/>
                    <a:pt x="371" y="8021"/>
                    <a:pt x="333" y="8165"/>
                  </a:cubicBezTo>
                  <a:cubicBezTo>
                    <a:pt x="267" y="8421"/>
                    <a:pt x="376" y="8467"/>
                    <a:pt x="191" y="8692"/>
                  </a:cubicBezTo>
                  <a:cubicBezTo>
                    <a:pt x="140" y="8753"/>
                    <a:pt x="41" y="8698"/>
                    <a:pt x="3" y="8775"/>
                  </a:cubicBezTo>
                  <a:cubicBezTo>
                    <a:pt x="-19" y="8821"/>
                    <a:pt x="71" y="8838"/>
                    <a:pt x="100" y="8877"/>
                  </a:cubicBezTo>
                  <a:cubicBezTo>
                    <a:pt x="178" y="8984"/>
                    <a:pt x="263" y="9088"/>
                    <a:pt x="323" y="9219"/>
                  </a:cubicBezTo>
                  <a:cubicBezTo>
                    <a:pt x="334" y="9243"/>
                    <a:pt x="296" y="9262"/>
                    <a:pt x="288" y="9289"/>
                  </a:cubicBezTo>
                  <a:cubicBezTo>
                    <a:pt x="275" y="9334"/>
                    <a:pt x="257" y="9378"/>
                    <a:pt x="261" y="9426"/>
                  </a:cubicBezTo>
                  <a:cubicBezTo>
                    <a:pt x="264" y="9475"/>
                    <a:pt x="284" y="9517"/>
                    <a:pt x="306" y="9557"/>
                  </a:cubicBezTo>
                  <a:cubicBezTo>
                    <a:pt x="322" y="9587"/>
                    <a:pt x="375" y="9586"/>
                    <a:pt x="371" y="9625"/>
                  </a:cubicBezTo>
                  <a:cubicBezTo>
                    <a:pt x="346" y="9851"/>
                    <a:pt x="273" y="9446"/>
                    <a:pt x="214" y="9453"/>
                  </a:cubicBezTo>
                  <a:cubicBezTo>
                    <a:pt x="175" y="9456"/>
                    <a:pt x="180" y="9575"/>
                    <a:pt x="205" y="9620"/>
                  </a:cubicBezTo>
                  <a:cubicBezTo>
                    <a:pt x="290" y="9776"/>
                    <a:pt x="419" y="9873"/>
                    <a:pt x="518" y="10013"/>
                  </a:cubicBezTo>
                  <a:cubicBezTo>
                    <a:pt x="549" y="10057"/>
                    <a:pt x="447" y="9936"/>
                    <a:pt x="408" y="9907"/>
                  </a:cubicBezTo>
                  <a:cubicBezTo>
                    <a:pt x="389" y="9894"/>
                    <a:pt x="134" y="9684"/>
                    <a:pt x="209" y="9914"/>
                  </a:cubicBezTo>
                  <a:cubicBezTo>
                    <a:pt x="244" y="10023"/>
                    <a:pt x="304" y="10119"/>
                    <a:pt x="372" y="10188"/>
                  </a:cubicBezTo>
                  <a:cubicBezTo>
                    <a:pt x="406" y="10222"/>
                    <a:pt x="471" y="10161"/>
                    <a:pt x="496" y="10209"/>
                  </a:cubicBezTo>
                  <a:cubicBezTo>
                    <a:pt x="515" y="10243"/>
                    <a:pt x="392" y="10258"/>
                    <a:pt x="419" y="10277"/>
                  </a:cubicBezTo>
                  <a:cubicBezTo>
                    <a:pt x="504" y="10335"/>
                    <a:pt x="634" y="10246"/>
                    <a:pt x="697" y="10347"/>
                  </a:cubicBezTo>
                  <a:cubicBezTo>
                    <a:pt x="736" y="10408"/>
                    <a:pt x="558" y="10413"/>
                    <a:pt x="557" y="10498"/>
                  </a:cubicBezTo>
                  <a:cubicBezTo>
                    <a:pt x="555" y="10602"/>
                    <a:pt x="650" y="10660"/>
                    <a:pt x="692" y="10749"/>
                  </a:cubicBezTo>
                  <a:cubicBezTo>
                    <a:pt x="728" y="10825"/>
                    <a:pt x="749" y="10921"/>
                    <a:pt x="794" y="10989"/>
                  </a:cubicBezTo>
                  <a:cubicBezTo>
                    <a:pt x="851" y="11076"/>
                    <a:pt x="935" y="11120"/>
                    <a:pt x="989" y="11208"/>
                  </a:cubicBezTo>
                  <a:cubicBezTo>
                    <a:pt x="1072" y="11341"/>
                    <a:pt x="1140" y="11491"/>
                    <a:pt x="1199" y="11648"/>
                  </a:cubicBezTo>
                  <a:cubicBezTo>
                    <a:pt x="1212" y="11684"/>
                    <a:pt x="1191" y="11731"/>
                    <a:pt x="1200" y="11769"/>
                  </a:cubicBezTo>
                  <a:cubicBezTo>
                    <a:pt x="1236" y="11914"/>
                    <a:pt x="1298" y="12041"/>
                    <a:pt x="1333" y="12186"/>
                  </a:cubicBezTo>
                  <a:cubicBezTo>
                    <a:pt x="1337" y="12206"/>
                    <a:pt x="1298" y="12230"/>
                    <a:pt x="1310" y="12246"/>
                  </a:cubicBezTo>
                  <a:cubicBezTo>
                    <a:pt x="1374" y="12339"/>
                    <a:pt x="1551" y="12389"/>
                    <a:pt x="1547" y="12479"/>
                  </a:cubicBezTo>
                  <a:cubicBezTo>
                    <a:pt x="1546" y="12525"/>
                    <a:pt x="1436" y="12472"/>
                    <a:pt x="1455" y="12510"/>
                  </a:cubicBezTo>
                  <a:cubicBezTo>
                    <a:pt x="1503" y="12603"/>
                    <a:pt x="1593" y="12629"/>
                    <a:pt x="1658" y="12697"/>
                  </a:cubicBezTo>
                  <a:cubicBezTo>
                    <a:pt x="1984" y="13037"/>
                    <a:pt x="1638" y="12678"/>
                    <a:pt x="1806" y="12930"/>
                  </a:cubicBezTo>
                  <a:cubicBezTo>
                    <a:pt x="2363" y="13766"/>
                    <a:pt x="1720" y="12784"/>
                    <a:pt x="2129" y="13286"/>
                  </a:cubicBezTo>
                  <a:cubicBezTo>
                    <a:pt x="2317" y="13516"/>
                    <a:pt x="2637" y="14134"/>
                    <a:pt x="2897" y="14185"/>
                  </a:cubicBezTo>
                  <a:cubicBezTo>
                    <a:pt x="3434" y="14287"/>
                    <a:pt x="4018" y="14270"/>
                    <a:pt x="4541" y="14534"/>
                  </a:cubicBezTo>
                  <a:cubicBezTo>
                    <a:pt x="4567" y="14548"/>
                    <a:pt x="4432" y="14531"/>
                    <a:pt x="4458" y="14539"/>
                  </a:cubicBezTo>
                  <a:cubicBezTo>
                    <a:pt x="4661" y="14606"/>
                    <a:pt x="4863" y="14686"/>
                    <a:pt x="5070" y="14710"/>
                  </a:cubicBezTo>
                  <a:cubicBezTo>
                    <a:pt x="5169" y="14720"/>
                    <a:pt x="5264" y="14648"/>
                    <a:pt x="5364" y="14642"/>
                  </a:cubicBezTo>
                  <a:cubicBezTo>
                    <a:pt x="5872" y="14611"/>
                    <a:pt x="6382" y="14602"/>
                    <a:pt x="6891" y="14597"/>
                  </a:cubicBezTo>
                  <a:cubicBezTo>
                    <a:pt x="7066" y="14597"/>
                    <a:pt x="7046" y="14759"/>
                    <a:pt x="7230" y="14882"/>
                  </a:cubicBezTo>
                  <a:cubicBezTo>
                    <a:pt x="7256" y="14899"/>
                    <a:pt x="7295" y="14803"/>
                    <a:pt x="7310" y="14837"/>
                  </a:cubicBezTo>
                  <a:cubicBezTo>
                    <a:pt x="7417" y="15081"/>
                    <a:pt x="7289" y="15406"/>
                    <a:pt x="7602" y="15442"/>
                  </a:cubicBezTo>
                  <a:cubicBezTo>
                    <a:pt x="7683" y="15452"/>
                    <a:pt x="7733" y="15272"/>
                    <a:pt x="7814" y="15267"/>
                  </a:cubicBezTo>
                  <a:cubicBezTo>
                    <a:pt x="7930" y="15258"/>
                    <a:pt x="8034" y="15381"/>
                    <a:pt x="8147" y="15408"/>
                  </a:cubicBezTo>
                  <a:cubicBezTo>
                    <a:pt x="8220" y="15427"/>
                    <a:pt x="8305" y="15459"/>
                    <a:pt x="8369" y="15405"/>
                  </a:cubicBezTo>
                  <a:cubicBezTo>
                    <a:pt x="8401" y="15376"/>
                    <a:pt x="8293" y="15278"/>
                    <a:pt x="8326" y="15250"/>
                  </a:cubicBezTo>
                  <a:cubicBezTo>
                    <a:pt x="8454" y="15146"/>
                    <a:pt x="8509" y="15514"/>
                    <a:pt x="8656" y="15600"/>
                  </a:cubicBezTo>
                  <a:cubicBezTo>
                    <a:pt x="8724" y="15641"/>
                    <a:pt x="8817" y="15503"/>
                    <a:pt x="8878" y="15566"/>
                  </a:cubicBezTo>
                  <a:cubicBezTo>
                    <a:pt x="9062" y="15766"/>
                    <a:pt x="8919" y="15963"/>
                    <a:pt x="8902" y="16162"/>
                  </a:cubicBezTo>
                  <a:cubicBezTo>
                    <a:pt x="8891" y="16305"/>
                    <a:pt x="8932" y="16457"/>
                    <a:pt x="8900" y="16593"/>
                  </a:cubicBezTo>
                  <a:cubicBezTo>
                    <a:pt x="8405" y="18569"/>
                    <a:pt x="9091" y="14965"/>
                    <a:pt x="8529" y="17075"/>
                  </a:cubicBezTo>
                  <a:cubicBezTo>
                    <a:pt x="8511" y="17145"/>
                    <a:pt x="8592" y="17194"/>
                    <a:pt x="8623" y="17256"/>
                  </a:cubicBezTo>
                  <a:cubicBezTo>
                    <a:pt x="8655" y="17315"/>
                    <a:pt x="8678" y="17385"/>
                    <a:pt x="8716" y="17434"/>
                  </a:cubicBezTo>
                  <a:cubicBezTo>
                    <a:pt x="8743" y="17468"/>
                    <a:pt x="8783" y="17474"/>
                    <a:pt x="8813" y="17499"/>
                  </a:cubicBezTo>
                  <a:cubicBezTo>
                    <a:pt x="8841" y="17523"/>
                    <a:pt x="8691" y="17421"/>
                    <a:pt x="8721" y="17440"/>
                  </a:cubicBezTo>
                  <a:cubicBezTo>
                    <a:pt x="8820" y="17504"/>
                    <a:pt x="8933" y="17533"/>
                    <a:pt x="9018" y="17630"/>
                  </a:cubicBezTo>
                  <a:cubicBezTo>
                    <a:pt x="9057" y="17675"/>
                    <a:pt x="8833" y="17560"/>
                    <a:pt x="8869" y="17608"/>
                  </a:cubicBezTo>
                  <a:cubicBezTo>
                    <a:pt x="9002" y="17777"/>
                    <a:pt x="9403" y="18008"/>
                    <a:pt x="9572" y="18170"/>
                  </a:cubicBezTo>
                  <a:cubicBezTo>
                    <a:pt x="9748" y="18337"/>
                    <a:pt x="9563" y="18289"/>
                    <a:pt x="9731" y="18557"/>
                  </a:cubicBezTo>
                  <a:cubicBezTo>
                    <a:pt x="9789" y="18650"/>
                    <a:pt x="10080" y="19006"/>
                    <a:pt x="10095" y="19144"/>
                  </a:cubicBezTo>
                  <a:cubicBezTo>
                    <a:pt x="10102" y="19214"/>
                    <a:pt x="9954" y="19158"/>
                    <a:pt x="9961" y="19226"/>
                  </a:cubicBezTo>
                  <a:cubicBezTo>
                    <a:pt x="9975" y="19349"/>
                    <a:pt x="10328" y="19561"/>
                    <a:pt x="10208" y="19750"/>
                  </a:cubicBezTo>
                  <a:cubicBezTo>
                    <a:pt x="10135" y="19866"/>
                    <a:pt x="10021" y="19909"/>
                    <a:pt x="9925" y="19980"/>
                  </a:cubicBezTo>
                  <a:cubicBezTo>
                    <a:pt x="9882" y="20011"/>
                    <a:pt x="9825" y="20011"/>
                    <a:pt x="9791" y="20060"/>
                  </a:cubicBezTo>
                  <a:cubicBezTo>
                    <a:pt x="9737" y="20139"/>
                    <a:pt x="9723" y="20263"/>
                    <a:pt x="9670" y="20341"/>
                  </a:cubicBezTo>
                  <a:cubicBezTo>
                    <a:pt x="9635" y="20394"/>
                    <a:pt x="9565" y="20382"/>
                    <a:pt x="9539" y="20445"/>
                  </a:cubicBezTo>
                  <a:cubicBezTo>
                    <a:pt x="9515" y="20501"/>
                    <a:pt x="9542" y="20576"/>
                    <a:pt x="9546" y="20643"/>
                  </a:cubicBezTo>
                  <a:cubicBezTo>
                    <a:pt x="9547" y="20679"/>
                    <a:pt x="9533" y="20730"/>
                    <a:pt x="9554" y="20750"/>
                  </a:cubicBezTo>
                  <a:cubicBezTo>
                    <a:pt x="9620" y="20815"/>
                    <a:pt x="9705" y="20825"/>
                    <a:pt x="9779" y="20866"/>
                  </a:cubicBezTo>
                  <a:cubicBezTo>
                    <a:pt x="9947" y="20959"/>
                    <a:pt x="10113" y="21058"/>
                    <a:pt x="10280" y="21157"/>
                  </a:cubicBezTo>
                  <a:cubicBezTo>
                    <a:pt x="10293" y="21166"/>
                    <a:pt x="10315" y="21169"/>
                    <a:pt x="10318" y="21188"/>
                  </a:cubicBezTo>
                  <a:cubicBezTo>
                    <a:pt x="10320" y="21206"/>
                    <a:pt x="10276" y="21222"/>
                    <a:pt x="10289" y="21227"/>
                  </a:cubicBezTo>
                  <a:cubicBezTo>
                    <a:pt x="10562" y="21327"/>
                    <a:pt x="10841" y="21397"/>
                    <a:pt x="11116" y="21484"/>
                  </a:cubicBezTo>
                  <a:lnTo>
                    <a:pt x="11058" y="21477"/>
                  </a:lnTo>
                  <a:cubicBezTo>
                    <a:pt x="11346" y="21441"/>
                    <a:pt x="11633" y="21394"/>
                    <a:pt x="11918" y="21322"/>
                  </a:cubicBezTo>
                  <a:cubicBezTo>
                    <a:pt x="12682" y="21131"/>
                    <a:pt x="13435" y="20868"/>
                    <a:pt x="14169" y="20529"/>
                  </a:cubicBezTo>
                  <a:lnTo>
                    <a:pt x="14200" y="20527"/>
                  </a:lnTo>
                  <a:cubicBezTo>
                    <a:pt x="14632" y="20319"/>
                    <a:pt x="15030" y="20040"/>
                    <a:pt x="15448" y="19788"/>
                  </a:cubicBezTo>
                  <a:cubicBezTo>
                    <a:pt x="15518" y="19747"/>
                    <a:pt x="15766" y="19626"/>
                    <a:pt x="15816" y="19544"/>
                  </a:cubicBezTo>
                  <a:cubicBezTo>
                    <a:pt x="15876" y="19442"/>
                    <a:pt x="15879" y="19282"/>
                    <a:pt x="15942" y="19185"/>
                  </a:cubicBezTo>
                  <a:cubicBezTo>
                    <a:pt x="15984" y="19120"/>
                    <a:pt x="16057" y="19125"/>
                    <a:pt x="16111" y="19086"/>
                  </a:cubicBezTo>
                  <a:cubicBezTo>
                    <a:pt x="16351" y="18914"/>
                    <a:pt x="16444" y="18797"/>
                    <a:pt x="16645" y="18608"/>
                  </a:cubicBezTo>
                  <a:cubicBezTo>
                    <a:pt x="17014" y="18259"/>
                    <a:pt x="17594" y="17988"/>
                    <a:pt x="17845" y="17426"/>
                  </a:cubicBezTo>
                  <a:cubicBezTo>
                    <a:pt x="17893" y="17314"/>
                    <a:pt x="17949" y="17206"/>
                    <a:pt x="17988" y="17087"/>
                  </a:cubicBezTo>
                  <a:cubicBezTo>
                    <a:pt x="18011" y="17014"/>
                    <a:pt x="17994" y="16922"/>
                    <a:pt x="18020" y="16852"/>
                  </a:cubicBezTo>
                  <a:cubicBezTo>
                    <a:pt x="18046" y="16775"/>
                    <a:pt x="18108" y="16736"/>
                    <a:pt x="18139" y="16665"/>
                  </a:cubicBezTo>
                  <a:cubicBezTo>
                    <a:pt x="18146" y="16648"/>
                    <a:pt x="18106" y="16678"/>
                    <a:pt x="18099" y="16663"/>
                  </a:cubicBezTo>
                  <a:cubicBezTo>
                    <a:pt x="18046" y="16542"/>
                    <a:pt x="17969" y="16421"/>
                    <a:pt x="17969" y="16280"/>
                  </a:cubicBezTo>
                  <a:cubicBezTo>
                    <a:pt x="17968" y="16176"/>
                    <a:pt x="18102" y="16133"/>
                    <a:pt x="18096" y="16030"/>
                  </a:cubicBezTo>
                  <a:cubicBezTo>
                    <a:pt x="18093" y="15953"/>
                    <a:pt x="17942" y="16012"/>
                    <a:pt x="17948" y="15934"/>
                  </a:cubicBezTo>
                  <a:cubicBezTo>
                    <a:pt x="17965" y="15692"/>
                    <a:pt x="18206" y="15422"/>
                    <a:pt x="18303" y="15241"/>
                  </a:cubicBezTo>
                  <a:cubicBezTo>
                    <a:pt x="18341" y="15170"/>
                    <a:pt x="18359" y="15083"/>
                    <a:pt x="18395" y="15011"/>
                  </a:cubicBezTo>
                  <a:cubicBezTo>
                    <a:pt x="18408" y="14987"/>
                    <a:pt x="18436" y="14984"/>
                    <a:pt x="18447" y="14958"/>
                  </a:cubicBezTo>
                  <a:cubicBezTo>
                    <a:pt x="18469" y="14906"/>
                    <a:pt x="18465" y="14831"/>
                    <a:pt x="18493" y="14785"/>
                  </a:cubicBezTo>
                  <a:cubicBezTo>
                    <a:pt x="18554" y="14684"/>
                    <a:pt x="18649" y="14630"/>
                    <a:pt x="18713" y="14531"/>
                  </a:cubicBezTo>
                  <a:cubicBezTo>
                    <a:pt x="18726" y="14512"/>
                    <a:pt x="18694" y="14471"/>
                    <a:pt x="18706" y="14451"/>
                  </a:cubicBezTo>
                  <a:cubicBezTo>
                    <a:pt x="18737" y="14407"/>
                    <a:pt x="18789" y="14405"/>
                    <a:pt x="18824" y="14366"/>
                  </a:cubicBezTo>
                  <a:cubicBezTo>
                    <a:pt x="18920" y="14257"/>
                    <a:pt x="18961" y="14071"/>
                    <a:pt x="19036" y="13931"/>
                  </a:cubicBezTo>
                  <a:cubicBezTo>
                    <a:pt x="19252" y="13528"/>
                    <a:pt x="19506" y="13136"/>
                    <a:pt x="19738" y="12745"/>
                  </a:cubicBezTo>
                  <a:cubicBezTo>
                    <a:pt x="19879" y="12506"/>
                    <a:pt x="20043" y="12302"/>
                    <a:pt x="20182" y="12063"/>
                  </a:cubicBezTo>
                  <a:cubicBezTo>
                    <a:pt x="20375" y="11736"/>
                    <a:pt x="20554" y="11348"/>
                    <a:pt x="20702" y="10972"/>
                  </a:cubicBezTo>
                  <a:cubicBezTo>
                    <a:pt x="20803" y="10710"/>
                    <a:pt x="20913" y="10427"/>
                    <a:pt x="20994" y="10151"/>
                  </a:cubicBezTo>
                  <a:cubicBezTo>
                    <a:pt x="21071" y="9885"/>
                    <a:pt x="21119" y="9603"/>
                    <a:pt x="21201" y="9342"/>
                  </a:cubicBezTo>
                  <a:cubicBezTo>
                    <a:pt x="21278" y="9099"/>
                    <a:pt x="21392" y="8836"/>
                    <a:pt x="21435" y="8576"/>
                  </a:cubicBezTo>
                  <a:cubicBezTo>
                    <a:pt x="21454" y="8462"/>
                    <a:pt x="21426" y="8336"/>
                    <a:pt x="21454" y="8225"/>
                  </a:cubicBezTo>
                  <a:cubicBezTo>
                    <a:pt x="21471" y="8153"/>
                    <a:pt x="21540" y="8126"/>
                    <a:pt x="21564" y="8058"/>
                  </a:cubicBezTo>
                  <a:cubicBezTo>
                    <a:pt x="21581" y="8012"/>
                    <a:pt x="21492" y="8205"/>
                    <a:pt x="21479" y="8155"/>
                  </a:cubicBezTo>
                  <a:cubicBezTo>
                    <a:pt x="21450" y="8046"/>
                    <a:pt x="21483" y="7918"/>
                    <a:pt x="21495" y="7801"/>
                  </a:cubicBezTo>
                  <a:cubicBezTo>
                    <a:pt x="21502" y="7719"/>
                    <a:pt x="21561" y="7636"/>
                    <a:pt x="21536" y="7564"/>
                  </a:cubicBezTo>
                  <a:cubicBezTo>
                    <a:pt x="21520" y="7517"/>
                    <a:pt x="21455" y="7574"/>
                    <a:pt x="21429" y="7614"/>
                  </a:cubicBezTo>
                  <a:cubicBezTo>
                    <a:pt x="21364" y="7711"/>
                    <a:pt x="21337" y="7850"/>
                    <a:pt x="21279" y="7956"/>
                  </a:cubicBezTo>
                  <a:cubicBezTo>
                    <a:pt x="21223" y="8056"/>
                    <a:pt x="21154" y="8138"/>
                    <a:pt x="21090" y="8227"/>
                  </a:cubicBezTo>
                  <a:cubicBezTo>
                    <a:pt x="20870" y="8537"/>
                    <a:pt x="21265" y="7978"/>
                    <a:pt x="20927" y="8377"/>
                  </a:cubicBezTo>
                  <a:cubicBezTo>
                    <a:pt x="20890" y="8419"/>
                    <a:pt x="20875" y="8489"/>
                    <a:pt x="20839" y="8531"/>
                  </a:cubicBezTo>
                  <a:cubicBezTo>
                    <a:pt x="20787" y="8589"/>
                    <a:pt x="20716" y="8605"/>
                    <a:pt x="20669" y="8669"/>
                  </a:cubicBezTo>
                  <a:cubicBezTo>
                    <a:pt x="20582" y="8785"/>
                    <a:pt x="20534" y="8956"/>
                    <a:pt x="20442" y="9063"/>
                  </a:cubicBezTo>
                  <a:cubicBezTo>
                    <a:pt x="20397" y="9116"/>
                    <a:pt x="20331" y="9107"/>
                    <a:pt x="20277" y="9129"/>
                  </a:cubicBezTo>
                  <a:cubicBezTo>
                    <a:pt x="20068" y="9216"/>
                    <a:pt x="19855" y="9294"/>
                    <a:pt x="19649" y="9395"/>
                  </a:cubicBezTo>
                  <a:cubicBezTo>
                    <a:pt x="19580" y="9429"/>
                    <a:pt x="19440" y="9630"/>
                    <a:pt x="19454" y="9528"/>
                  </a:cubicBezTo>
                  <a:cubicBezTo>
                    <a:pt x="19476" y="9368"/>
                    <a:pt x="19642" y="9313"/>
                    <a:pt x="19682" y="9160"/>
                  </a:cubicBezTo>
                  <a:cubicBezTo>
                    <a:pt x="19728" y="8983"/>
                    <a:pt x="19125" y="8550"/>
                    <a:pt x="19071" y="8533"/>
                  </a:cubicBezTo>
                  <a:cubicBezTo>
                    <a:pt x="18982" y="8499"/>
                    <a:pt x="18885" y="8608"/>
                    <a:pt x="18796" y="8574"/>
                  </a:cubicBezTo>
                  <a:cubicBezTo>
                    <a:pt x="18748" y="8557"/>
                    <a:pt x="18759" y="8388"/>
                    <a:pt x="18710" y="8400"/>
                  </a:cubicBezTo>
                  <a:cubicBezTo>
                    <a:pt x="18662" y="8414"/>
                    <a:pt x="18716" y="8630"/>
                    <a:pt x="18671" y="8605"/>
                  </a:cubicBezTo>
                  <a:cubicBezTo>
                    <a:pt x="18498" y="8511"/>
                    <a:pt x="18477" y="7763"/>
                    <a:pt x="18301" y="7537"/>
                  </a:cubicBezTo>
                  <a:cubicBezTo>
                    <a:pt x="18232" y="7447"/>
                    <a:pt x="18135" y="7416"/>
                    <a:pt x="18048" y="7372"/>
                  </a:cubicBezTo>
                  <a:cubicBezTo>
                    <a:pt x="18017" y="7355"/>
                    <a:pt x="17967" y="7399"/>
                    <a:pt x="17950" y="7358"/>
                  </a:cubicBezTo>
                  <a:cubicBezTo>
                    <a:pt x="17901" y="7234"/>
                    <a:pt x="17904" y="7079"/>
                    <a:pt x="17878" y="6941"/>
                  </a:cubicBezTo>
                  <a:cubicBezTo>
                    <a:pt x="17846" y="6769"/>
                    <a:pt x="17791" y="6604"/>
                    <a:pt x="17775" y="6428"/>
                  </a:cubicBezTo>
                  <a:cubicBezTo>
                    <a:pt x="17773" y="6396"/>
                    <a:pt x="17839" y="6410"/>
                    <a:pt x="17831" y="6382"/>
                  </a:cubicBezTo>
                  <a:cubicBezTo>
                    <a:pt x="17807" y="6299"/>
                    <a:pt x="17735" y="6263"/>
                    <a:pt x="17707" y="6185"/>
                  </a:cubicBezTo>
                  <a:cubicBezTo>
                    <a:pt x="17686" y="6127"/>
                    <a:pt x="17721" y="6040"/>
                    <a:pt x="17690" y="5992"/>
                  </a:cubicBezTo>
                  <a:cubicBezTo>
                    <a:pt x="17636" y="5904"/>
                    <a:pt x="17549" y="5870"/>
                    <a:pt x="17477" y="5812"/>
                  </a:cubicBezTo>
                  <a:cubicBezTo>
                    <a:pt x="17412" y="5761"/>
                    <a:pt x="17312" y="5764"/>
                    <a:pt x="17281" y="5667"/>
                  </a:cubicBezTo>
                  <a:cubicBezTo>
                    <a:pt x="17242" y="5546"/>
                    <a:pt x="17345" y="5386"/>
                    <a:pt x="17306" y="5267"/>
                  </a:cubicBezTo>
                  <a:cubicBezTo>
                    <a:pt x="17268" y="5155"/>
                    <a:pt x="17144" y="5163"/>
                    <a:pt x="17083" y="5076"/>
                  </a:cubicBezTo>
                  <a:cubicBezTo>
                    <a:pt x="16863" y="4765"/>
                    <a:pt x="16982" y="4804"/>
                    <a:pt x="16858" y="4574"/>
                  </a:cubicBezTo>
                  <a:cubicBezTo>
                    <a:pt x="16751" y="4373"/>
                    <a:pt x="16752" y="4530"/>
                    <a:pt x="16635" y="4199"/>
                  </a:cubicBezTo>
                  <a:cubicBezTo>
                    <a:pt x="16621" y="4158"/>
                    <a:pt x="16655" y="4106"/>
                    <a:pt x="16641" y="4066"/>
                  </a:cubicBezTo>
                  <a:cubicBezTo>
                    <a:pt x="16588" y="3922"/>
                    <a:pt x="16496" y="3813"/>
                    <a:pt x="16439" y="3671"/>
                  </a:cubicBezTo>
                  <a:cubicBezTo>
                    <a:pt x="16433" y="3656"/>
                    <a:pt x="16479" y="3661"/>
                    <a:pt x="16472" y="3647"/>
                  </a:cubicBezTo>
                  <a:cubicBezTo>
                    <a:pt x="16279" y="3341"/>
                    <a:pt x="16113" y="3401"/>
                    <a:pt x="16017" y="2919"/>
                  </a:cubicBezTo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93" name="Graphic 2"/>
            <p:cNvSpPr/>
            <p:nvPr/>
          </p:nvSpPr>
          <p:spPr>
            <a:xfrm>
              <a:off x="493116" y="0"/>
              <a:ext cx="1060266" cy="11305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90" h="21572" fill="norm" stroke="1" extrusionOk="0">
                  <a:moveTo>
                    <a:pt x="12431" y="17716"/>
                  </a:moveTo>
                  <a:cubicBezTo>
                    <a:pt x="12421" y="17683"/>
                    <a:pt x="12507" y="17676"/>
                    <a:pt x="12541" y="17693"/>
                  </a:cubicBezTo>
                  <a:cubicBezTo>
                    <a:pt x="12756" y="17798"/>
                    <a:pt x="12736" y="18248"/>
                    <a:pt x="13057" y="18159"/>
                  </a:cubicBezTo>
                  <a:cubicBezTo>
                    <a:pt x="13164" y="18130"/>
                    <a:pt x="13125" y="17955"/>
                    <a:pt x="13187" y="17867"/>
                  </a:cubicBezTo>
                  <a:cubicBezTo>
                    <a:pt x="13219" y="17820"/>
                    <a:pt x="13103" y="17993"/>
                    <a:pt x="13147" y="18031"/>
                  </a:cubicBezTo>
                  <a:cubicBezTo>
                    <a:pt x="13194" y="18070"/>
                    <a:pt x="13272" y="17965"/>
                    <a:pt x="13329" y="17987"/>
                  </a:cubicBezTo>
                  <a:cubicBezTo>
                    <a:pt x="13425" y="18024"/>
                    <a:pt x="13566" y="18239"/>
                    <a:pt x="13638" y="18326"/>
                  </a:cubicBezTo>
                  <a:cubicBezTo>
                    <a:pt x="13683" y="18380"/>
                    <a:pt x="13722" y="18436"/>
                    <a:pt x="13776" y="18480"/>
                  </a:cubicBezTo>
                  <a:cubicBezTo>
                    <a:pt x="13791" y="18493"/>
                    <a:pt x="13823" y="18473"/>
                    <a:pt x="13837" y="18488"/>
                  </a:cubicBezTo>
                  <a:cubicBezTo>
                    <a:pt x="13856" y="18511"/>
                    <a:pt x="13836" y="18551"/>
                    <a:pt x="13856" y="18575"/>
                  </a:cubicBezTo>
                  <a:cubicBezTo>
                    <a:pt x="13902" y="18627"/>
                    <a:pt x="13973" y="18656"/>
                    <a:pt x="14026" y="18702"/>
                  </a:cubicBezTo>
                  <a:cubicBezTo>
                    <a:pt x="14114" y="18778"/>
                    <a:pt x="14189" y="18867"/>
                    <a:pt x="14281" y="18938"/>
                  </a:cubicBezTo>
                  <a:cubicBezTo>
                    <a:pt x="14328" y="18974"/>
                    <a:pt x="14402" y="18976"/>
                    <a:pt x="14442" y="19018"/>
                  </a:cubicBezTo>
                  <a:cubicBezTo>
                    <a:pt x="14542" y="19122"/>
                    <a:pt x="14638" y="19235"/>
                    <a:pt x="14693" y="19364"/>
                  </a:cubicBezTo>
                  <a:cubicBezTo>
                    <a:pt x="14715" y="19417"/>
                    <a:pt x="14651" y="19474"/>
                    <a:pt x="14660" y="19529"/>
                  </a:cubicBezTo>
                  <a:cubicBezTo>
                    <a:pt x="14672" y="19607"/>
                    <a:pt x="14707" y="19683"/>
                    <a:pt x="14755" y="19747"/>
                  </a:cubicBezTo>
                  <a:cubicBezTo>
                    <a:pt x="14974" y="20041"/>
                    <a:pt x="14902" y="19800"/>
                    <a:pt x="15223" y="19965"/>
                  </a:cubicBezTo>
                  <a:cubicBezTo>
                    <a:pt x="15398" y="20056"/>
                    <a:pt x="15350" y="20261"/>
                    <a:pt x="15554" y="20397"/>
                  </a:cubicBezTo>
                  <a:cubicBezTo>
                    <a:pt x="15595" y="20425"/>
                    <a:pt x="15678" y="20399"/>
                    <a:pt x="15699" y="20443"/>
                  </a:cubicBezTo>
                  <a:cubicBezTo>
                    <a:pt x="15778" y="20621"/>
                    <a:pt x="15762" y="20827"/>
                    <a:pt x="15827" y="21011"/>
                  </a:cubicBezTo>
                  <a:cubicBezTo>
                    <a:pt x="15837" y="21038"/>
                    <a:pt x="15898" y="21022"/>
                    <a:pt x="15914" y="21048"/>
                  </a:cubicBezTo>
                  <a:cubicBezTo>
                    <a:pt x="15965" y="21135"/>
                    <a:pt x="15996" y="21234"/>
                    <a:pt x="16020" y="21332"/>
                  </a:cubicBezTo>
                  <a:cubicBezTo>
                    <a:pt x="16022" y="21338"/>
                    <a:pt x="15974" y="21600"/>
                    <a:pt x="16093" y="21569"/>
                  </a:cubicBezTo>
                  <a:cubicBezTo>
                    <a:pt x="16538" y="21449"/>
                    <a:pt x="16396" y="21364"/>
                    <a:pt x="16612" y="21127"/>
                  </a:cubicBezTo>
                  <a:cubicBezTo>
                    <a:pt x="16655" y="21079"/>
                    <a:pt x="16796" y="21016"/>
                    <a:pt x="16858" y="20964"/>
                  </a:cubicBezTo>
                  <a:cubicBezTo>
                    <a:pt x="17633" y="20311"/>
                    <a:pt x="16414" y="21330"/>
                    <a:pt x="17157" y="20625"/>
                  </a:cubicBezTo>
                  <a:cubicBezTo>
                    <a:pt x="17202" y="20584"/>
                    <a:pt x="17278" y="20577"/>
                    <a:pt x="17317" y="20532"/>
                  </a:cubicBezTo>
                  <a:cubicBezTo>
                    <a:pt x="17380" y="20459"/>
                    <a:pt x="17399" y="20359"/>
                    <a:pt x="17458" y="20283"/>
                  </a:cubicBezTo>
                  <a:cubicBezTo>
                    <a:pt x="17532" y="20184"/>
                    <a:pt x="17626" y="20102"/>
                    <a:pt x="17708" y="20009"/>
                  </a:cubicBezTo>
                  <a:cubicBezTo>
                    <a:pt x="17821" y="19878"/>
                    <a:pt x="17976" y="19790"/>
                    <a:pt x="18046" y="19622"/>
                  </a:cubicBezTo>
                  <a:cubicBezTo>
                    <a:pt x="18069" y="19565"/>
                    <a:pt x="18025" y="19497"/>
                    <a:pt x="18047" y="19440"/>
                  </a:cubicBezTo>
                  <a:cubicBezTo>
                    <a:pt x="18077" y="19364"/>
                    <a:pt x="18331" y="19024"/>
                    <a:pt x="18384" y="18981"/>
                  </a:cubicBezTo>
                  <a:cubicBezTo>
                    <a:pt x="18443" y="18931"/>
                    <a:pt x="18531" y="18905"/>
                    <a:pt x="18567" y="18839"/>
                  </a:cubicBezTo>
                  <a:cubicBezTo>
                    <a:pt x="18612" y="18758"/>
                    <a:pt x="18570" y="18652"/>
                    <a:pt x="18610" y="18569"/>
                  </a:cubicBezTo>
                  <a:cubicBezTo>
                    <a:pt x="18642" y="18501"/>
                    <a:pt x="18738" y="18474"/>
                    <a:pt x="18773" y="18406"/>
                  </a:cubicBezTo>
                  <a:cubicBezTo>
                    <a:pt x="18818" y="18320"/>
                    <a:pt x="18797" y="18213"/>
                    <a:pt x="18826" y="18121"/>
                  </a:cubicBezTo>
                  <a:cubicBezTo>
                    <a:pt x="18955" y="17709"/>
                    <a:pt x="19124" y="17193"/>
                    <a:pt x="19152" y="16751"/>
                  </a:cubicBezTo>
                  <a:cubicBezTo>
                    <a:pt x="19160" y="16608"/>
                    <a:pt x="18940" y="16834"/>
                    <a:pt x="18610" y="16663"/>
                  </a:cubicBezTo>
                  <a:cubicBezTo>
                    <a:pt x="18472" y="16592"/>
                    <a:pt x="18446" y="16204"/>
                    <a:pt x="18330" y="16303"/>
                  </a:cubicBezTo>
                  <a:cubicBezTo>
                    <a:pt x="18287" y="16342"/>
                    <a:pt x="18234" y="16375"/>
                    <a:pt x="18208" y="16425"/>
                  </a:cubicBezTo>
                  <a:cubicBezTo>
                    <a:pt x="18189" y="16467"/>
                    <a:pt x="18207" y="16518"/>
                    <a:pt x="18198" y="16563"/>
                  </a:cubicBezTo>
                  <a:cubicBezTo>
                    <a:pt x="18170" y="16692"/>
                    <a:pt x="18135" y="16821"/>
                    <a:pt x="18094" y="16947"/>
                  </a:cubicBezTo>
                  <a:cubicBezTo>
                    <a:pt x="18066" y="17033"/>
                    <a:pt x="17632" y="17338"/>
                    <a:pt x="17589" y="17351"/>
                  </a:cubicBezTo>
                  <a:cubicBezTo>
                    <a:pt x="17320" y="17434"/>
                    <a:pt x="17507" y="17122"/>
                    <a:pt x="17499" y="17112"/>
                  </a:cubicBezTo>
                  <a:cubicBezTo>
                    <a:pt x="17456" y="17061"/>
                    <a:pt x="17331" y="17036"/>
                    <a:pt x="17289" y="17089"/>
                  </a:cubicBezTo>
                  <a:cubicBezTo>
                    <a:pt x="17245" y="17145"/>
                    <a:pt x="17431" y="17280"/>
                    <a:pt x="17357" y="17291"/>
                  </a:cubicBezTo>
                  <a:cubicBezTo>
                    <a:pt x="17150" y="17325"/>
                    <a:pt x="17163" y="16887"/>
                    <a:pt x="17083" y="16821"/>
                  </a:cubicBezTo>
                  <a:cubicBezTo>
                    <a:pt x="17007" y="16758"/>
                    <a:pt x="16918" y="16705"/>
                    <a:pt x="16823" y="16672"/>
                  </a:cubicBezTo>
                  <a:cubicBezTo>
                    <a:pt x="16792" y="16661"/>
                    <a:pt x="16752" y="16718"/>
                    <a:pt x="16728" y="16697"/>
                  </a:cubicBezTo>
                  <a:cubicBezTo>
                    <a:pt x="16653" y="16638"/>
                    <a:pt x="16631" y="16536"/>
                    <a:pt x="16564" y="16467"/>
                  </a:cubicBezTo>
                  <a:cubicBezTo>
                    <a:pt x="16499" y="16401"/>
                    <a:pt x="16377" y="16382"/>
                    <a:pt x="16336" y="16301"/>
                  </a:cubicBezTo>
                  <a:cubicBezTo>
                    <a:pt x="16315" y="16260"/>
                    <a:pt x="16426" y="16240"/>
                    <a:pt x="16426" y="16194"/>
                  </a:cubicBezTo>
                  <a:cubicBezTo>
                    <a:pt x="16427" y="16147"/>
                    <a:pt x="16328" y="16124"/>
                    <a:pt x="16338" y="16078"/>
                  </a:cubicBezTo>
                  <a:cubicBezTo>
                    <a:pt x="16349" y="16035"/>
                    <a:pt x="16431" y="16052"/>
                    <a:pt x="16467" y="16026"/>
                  </a:cubicBezTo>
                  <a:cubicBezTo>
                    <a:pt x="16607" y="15924"/>
                    <a:pt x="16583" y="15831"/>
                    <a:pt x="16777" y="15787"/>
                  </a:cubicBezTo>
                  <a:cubicBezTo>
                    <a:pt x="16830" y="15775"/>
                    <a:pt x="17040" y="16009"/>
                    <a:pt x="17096" y="16094"/>
                  </a:cubicBezTo>
                  <a:cubicBezTo>
                    <a:pt x="17132" y="16149"/>
                    <a:pt x="17143" y="16234"/>
                    <a:pt x="17206" y="16259"/>
                  </a:cubicBezTo>
                  <a:cubicBezTo>
                    <a:pt x="17290" y="16291"/>
                    <a:pt x="17389" y="16228"/>
                    <a:pt x="17476" y="16242"/>
                  </a:cubicBezTo>
                  <a:cubicBezTo>
                    <a:pt x="17684" y="16275"/>
                    <a:pt x="17779" y="16444"/>
                    <a:pt x="17971" y="16287"/>
                  </a:cubicBezTo>
                  <a:cubicBezTo>
                    <a:pt x="18069" y="16206"/>
                    <a:pt x="18196" y="15779"/>
                    <a:pt x="18308" y="15813"/>
                  </a:cubicBezTo>
                  <a:cubicBezTo>
                    <a:pt x="18429" y="15851"/>
                    <a:pt x="18413" y="16039"/>
                    <a:pt x="18502" y="16125"/>
                  </a:cubicBezTo>
                  <a:cubicBezTo>
                    <a:pt x="18518" y="16140"/>
                    <a:pt x="18728" y="16051"/>
                    <a:pt x="18817" y="15989"/>
                  </a:cubicBezTo>
                  <a:cubicBezTo>
                    <a:pt x="18905" y="15929"/>
                    <a:pt x="18956" y="15825"/>
                    <a:pt x="19047" y="15767"/>
                  </a:cubicBezTo>
                  <a:cubicBezTo>
                    <a:pt x="19102" y="15732"/>
                    <a:pt x="19172" y="15719"/>
                    <a:pt x="19224" y="15678"/>
                  </a:cubicBezTo>
                  <a:cubicBezTo>
                    <a:pt x="19239" y="15665"/>
                    <a:pt x="19635" y="15250"/>
                    <a:pt x="19641" y="15241"/>
                  </a:cubicBezTo>
                  <a:cubicBezTo>
                    <a:pt x="19652" y="15226"/>
                    <a:pt x="19630" y="15204"/>
                    <a:pt x="19640" y="15189"/>
                  </a:cubicBezTo>
                  <a:cubicBezTo>
                    <a:pt x="19675" y="15122"/>
                    <a:pt x="19731" y="15066"/>
                    <a:pt x="19767" y="15000"/>
                  </a:cubicBezTo>
                  <a:cubicBezTo>
                    <a:pt x="19790" y="14959"/>
                    <a:pt x="19768" y="14887"/>
                    <a:pt x="19813" y="14870"/>
                  </a:cubicBezTo>
                  <a:cubicBezTo>
                    <a:pt x="19849" y="14855"/>
                    <a:pt x="19859" y="14933"/>
                    <a:pt x="19892" y="14952"/>
                  </a:cubicBezTo>
                  <a:cubicBezTo>
                    <a:pt x="19977" y="15002"/>
                    <a:pt x="20073" y="15035"/>
                    <a:pt x="20161" y="15077"/>
                  </a:cubicBezTo>
                  <a:cubicBezTo>
                    <a:pt x="20219" y="15104"/>
                    <a:pt x="20280" y="15195"/>
                    <a:pt x="20332" y="15160"/>
                  </a:cubicBezTo>
                  <a:cubicBezTo>
                    <a:pt x="20414" y="15105"/>
                    <a:pt x="20358" y="14949"/>
                    <a:pt x="20440" y="14894"/>
                  </a:cubicBezTo>
                  <a:cubicBezTo>
                    <a:pt x="20495" y="14857"/>
                    <a:pt x="20455" y="15022"/>
                    <a:pt x="20444" y="15084"/>
                  </a:cubicBezTo>
                  <a:cubicBezTo>
                    <a:pt x="20432" y="15160"/>
                    <a:pt x="20400" y="15231"/>
                    <a:pt x="20371" y="15301"/>
                  </a:cubicBezTo>
                  <a:cubicBezTo>
                    <a:pt x="20365" y="15316"/>
                    <a:pt x="20332" y="15351"/>
                    <a:pt x="20339" y="15337"/>
                  </a:cubicBezTo>
                  <a:cubicBezTo>
                    <a:pt x="20458" y="15132"/>
                    <a:pt x="20522" y="14883"/>
                    <a:pt x="20704" y="14726"/>
                  </a:cubicBezTo>
                  <a:cubicBezTo>
                    <a:pt x="20777" y="14664"/>
                    <a:pt x="20712" y="14909"/>
                    <a:pt x="20730" y="14999"/>
                  </a:cubicBezTo>
                  <a:cubicBezTo>
                    <a:pt x="20767" y="15188"/>
                    <a:pt x="20814" y="15377"/>
                    <a:pt x="20871" y="15562"/>
                  </a:cubicBezTo>
                  <a:cubicBezTo>
                    <a:pt x="20879" y="15589"/>
                    <a:pt x="20869" y="15450"/>
                    <a:pt x="20878" y="15477"/>
                  </a:cubicBezTo>
                  <a:cubicBezTo>
                    <a:pt x="20917" y="15589"/>
                    <a:pt x="20936" y="15706"/>
                    <a:pt x="20961" y="15821"/>
                  </a:cubicBezTo>
                  <a:cubicBezTo>
                    <a:pt x="20979" y="15899"/>
                    <a:pt x="20980" y="15983"/>
                    <a:pt x="21006" y="16059"/>
                  </a:cubicBezTo>
                  <a:cubicBezTo>
                    <a:pt x="21115" y="16384"/>
                    <a:pt x="21133" y="16253"/>
                    <a:pt x="21175" y="16490"/>
                  </a:cubicBezTo>
                  <a:cubicBezTo>
                    <a:pt x="21221" y="16739"/>
                    <a:pt x="21255" y="16990"/>
                    <a:pt x="21299" y="17239"/>
                  </a:cubicBezTo>
                  <a:cubicBezTo>
                    <a:pt x="21302" y="17254"/>
                    <a:pt x="21316" y="17294"/>
                    <a:pt x="21318" y="17280"/>
                  </a:cubicBezTo>
                  <a:cubicBezTo>
                    <a:pt x="21594" y="15570"/>
                    <a:pt x="21478" y="14871"/>
                    <a:pt x="21379" y="12867"/>
                  </a:cubicBezTo>
                  <a:cubicBezTo>
                    <a:pt x="21376" y="12819"/>
                    <a:pt x="21346" y="12775"/>
                    <a:pt x="21340" y="12726"/>
                  </a:cubicBezTo>
                  <a:cubicBezTo>
                    <a:pt x="21318" y="12517"/>
                    <a:pt x="21317" y="12307"/>
                    <a:pt x="21297" y="12097"/>
                  </a:cubicBezTo>
                  <a:cubicBezTo>
                    <a:pt x="21291" y="12047"/>
                    <a:pt x="21334" y="11954"/>
                    <a:pt x="21314" y="11907"/>
                  </a:cubicBezTo>
                  <a:cubicBezTo>
                    <a:pt x="21303" y="11855"/>
                    <a:pt x="21290" y="11804"/>
                    <a:pt x="21278" y="11752"/>
                  </a:cubicBezTo>
                  <a:cubicBezTo>
                    <a:pt x="21050" y="10797"/>
                    <a:pt x="20741" y="9866"/>
                    <a:pt x="20327" y="8969"/>
                  </a:cubicBezTo>
                  <a:cubicBezTo>
                    <a:pt x="19571" y="7326"/>
                    <a:pt x="18500" y="5815"/>
                    <a:pt x="17177" y="4529"/>
                  </a:cubicBezTo>
                  <a:cubicBezTo>
                    <a:pt x="15020" y="2432"/>
                    <a:pt x="12180" y="918"/>
                    <a:pt x="9138" y="324"/>
                  </a:cubicBezTo>
                  <a:cubicBezTo>
                    <a:pt x="8138" y="129"/>
                    <a:pt x="7406" y="75"/>
                    <a:pt x="6445" y="22"/>
                  </a:cubicBezTo>
                  <a:lnTo>
                    <a:pt x="6454" y="0"/>
                  </a:lnTo>
                  <a:cubicBezTo>
                    <a:pt x="7231" y="75"/>
                    <a:pt x="8011" y="112"/>
                    <a:pt x="8756" y="338"/>
                  </a:cubicBezTo>
                  <a:cubicBezTo>
                    <a:pt x="8844" y="366"/>
                    <a:pt x="9248" y="450"/>
                    <a:pt x="9320" y="486"/>
                  </a:cubicBezTo>
                  <a:cubicBezTo>
                    <a:pt x="9384" y="515"/>
                    <a:pt x="9422" y="578"/>
                    <a:pt x="9477" y="621"/>
                  </a:cubicBezTo>
                  <a:cubicBezTo>
                    <a:pt x="9636" y="746"/>
                    <a:pt x="9860" y="774"/>
                    <a:pt x="10060" y="828"/>
                  </a:cubicBezTo>
                  <a:cubicBezTo>
                    <a:pt x="10078" y="832"/>
                    <a:pt x="10097" y="808"/>
                    <a:pt x="10116" y="815"/>
                  </a:cubicBezTo>
                  <a:cubicBezTo>
                    <a:pt x="10196" y="847"/>
                    <a:pt x="10271" y="892"/>
                    <a:pt x="10344" y="938"/>
                  </a:cubicBezTo>
                  <a:cubicBezTo>
                    <a:pt x="10385" y="964"/>
                    <a:pt x="10409" y="1011"/>
                    <a:pt x="10455" y="1031"/>
                  </a:cubicBezTo>
                  <a:cubicBezTo>
                    <a:pt x="10455" y="1031"/>
                    <a:pt x="10833" y="1111"/>
                    <a:pt x="10837" y="1123"/>
                  </a:cubicBezTo>
                  <a:cubicBezTo>
                    <a:pt x="10857" y="1209"/>
                    <a:pt x="10734" y="1275"/>
                    <a:pt x="10718" y="1362"/>
                  </a:cubicBezTo>
                  <a:cubicBezTo>
                    <a:pt x="10710" y="1402"/>
                    <a:pt x="10790" y="1436"/>
                    <a:pt x="10772" y="1471"/>
                  </a:cubicBezTo>
                  <a:cubicBezTo>
                    <a:pt x="10757" y="1500"/>
                    <a:pt x="10649" y="1426"/>
                    <a:pt x="10672" y="1449"/>
                  </a:cubicBezTo>
                  <a:cubicBezTo>
                    <a:pt x="10754" y="1530"/>
                    <a:pt x="10916" y="1548"/>
                    <a:pt x="10958" y="1653"/>
                  </a:cubicBezTo>
                  <a:cubicBezTo>
                    <a:pt x="10983" y="1716"/>
                    <a:pt x="10814" y="1609"/>
                    <a:pt x="10743" y="1624"/>
                  </a:cubicBezTo>
                  <a:cubicBezTo>
                    <a:pt x="10716" y="1631"/>
                    <a:pt x="10768" y="1673"/>
                    <a:pt x="10792" y="1689"/>
                  </a:cubicBezTo>
                  <a:cubicBezTo>
                    <a:pt x="10831" y="1718"/>
                    <a:pt x="10885" y="1724"/>
                    <a:pt x="10925" y="1754"/>
                  </a:cubicBezTo>
                  <a:cubicBezTo>
                    <a:pt x="10986" y="1801"/>
                    <a:pt x="11028" y="1866"/>
                    <a:pt x="11089" y="1913"/>
                  </a:cubicBezTo>
                  <a:cubicBezTo>
                    <a:pt x="11130" y="1945"/>
                    <a:pt x="11275" y="2017"/>
                    <a:pt x="11227" y="1992"/>
                  </a:cubicBezTo>
                  <a:cubicBezTo>
                    <a:pt x="11027" y="1887"/>
                    <a:pt x="10469" y="1560"/>
                    <a:pt x="10289" y="1530"/>
                  </a:cubicBezTo>
                  <a:cubicBezTo>
                    <a:pt x="10275" y="1528"/>
                    <a:pt x="9640" y="1530"/>
                    <a:pt x="9729" y="1704"/>
                  </a:cubicBezTo>
                  <a:cubicBezTo>
                    <a:pt x="9891" y="2020"/>
                    <a:pt x="10292" y="1891"/>
                    <a:pt x="10550" y="1992"/>
                  </a:cubicBezTo>
                  <a:cubicBezTo>
                    <a:pt x="10585" y="2005"/>
                    <a:pt x="10474" y="2003"/>
                    <a:pt x="10435" y="1998"/>
                  </a:cubicBezTo>
                  <a:cubicBezTo>
                    <a:pt x="10360" y="1991"/>
                    <a:pt x="10261" y="1899"/>
                    <a:pt x="10213" y="1954"/>
                  </a:cubicBezTo>
                  <a:cubicBezTo>
                    <a:pt x="10167" y="2007"/>
                    <a:pt x="10285" y="2073"/>
                    <a:pt x="10317" y="2135"/>
                  </a:cubicBezTo>
                  <a:cubicBezTo>
                    <a:pt x="10351" y="2199"/>
                    <a:pt x="10360" y="2278"/>
                    <a:pt x="10409" y="2332"/>
                  </a:cubicBezTo>
                  <a:cubicBezTo>
                    <a:pt x="10477" y="2405"/>
                    <a:pt x="10589" y="2433"/>
                    <a:pt x="10660" y="2505"/>
                  </a:cubicBezTo>
                  <a:cubicBezTo>
                    <a:pt x="10674" y="2519"/>
                    <a:pt x="10588" y="2523"/>
                    <a:pt x="10606" y="2531"/>
                  </a:cubicBezTo>
                  <a:cubicBezTo>
                    <a:pt x="10782" y="2599"/>
                    <a:pt x="10975" y="2627"/>
                    <a:pt x="11153" y="2694"/>
                  </a:cubicBezTo>
                  <a:cubicBezTo>
                    <a:pt x="11203" y="2714"/>
                    <a:pt x="11040" y="2695"/>
                    <a:pt x="10988" y="2676"/>
                  </a:cubicBezTo>
                  <a:cubicBezTo>
                    <a:pt x="10943" y="2659"/>
                    <a:pt x="10900" y="2551"/>
                    <a:pt x="10872" y="2588"/>
                  </a:cubicBezTo>
                  <a:cubicBezTo>
                    <a:pt x="10814" y="2663"/>
                    <a:pt x="10803" y="2779"/>
                    <a:pt x="10843" y="2863"/>
                  </a:cubicBezTo>
                  <a:cubicBezTo>
                    <a:pt x="10870" y="2920"/>
                    <a:pt x="10965" y="2916"/>
                    <a:pt x="11031" y="2930"/>
                  </a:cubicBezTo>
                  <a:cubicBezTo>
                    <a:pt x="11188" y="2961"/>
                    <a:pt x="11351" y="2954"/>
                    <a:pt x="11506" y="2991"/>
                  </a:cubicBezTo>
                  <a:cubicBezTo>
                    <a:pt x="11560" y="3006"/>
                    <a:pt x="11595" y="3056"/>
                    <a:pt x="11644" y="3081"/>
                  </a:cubicBezTo>
                  <a:cubicBezTo>
                    <a:pt x="11744" y="3132"/>
                    <a:pt x="11870" y="3147"/>
                    <a:pt x="11954" y="3220"/>
                  </a:cubicBezTo>
                  <a:cubicBezTo>
                    <a:pt x="11996" y="3258"/>
                    <a:pt x="11838" y="3218"/>
                    <a:pt x="11783" y="3202"/>
                  </a:cubicBezTo>
                  <a:cubicBezTo>
                    <a:pt x="11762" y="3195"/>
                    <a:pt x="11229" y="2920"/>
                    <a:pt x="11135" y="3096"/>
                  </a:cubicBezTo>
                  <a:cubicBezTo>
                    <a:pt x="10993" y="3368"/>
                    <a:pt x="11579" y="3312"/>
                    <a:pt x="11582" y="3316"/>
                  </a:cubicBezTo>
                  <a:cubicBezTo>
                    <a:pt x="11625" y="3379"/>
                    <a:pt x="11433" y="3376"/>
                    <a:pt x="11353" y="3381"/>
                  </a:cubicBezTo>
                  <a:cubicBezTo>
                    <a:pt x="11310" y="3384"/>
                    <a:pt x="11027" y="3196"/>
                    <a:pt x="10999" y="3184"/>
                  </a:cubicBezTo>
                  <a:cubicBezTo>
                    <a:pt x="10961" y="3168"/>
                    <a:pt x="10847" y="3136"/>
                    <a:pt x="10875" y="3163"/>
                  </a:cubicBezTo>
                  <a:cubicBezTo>
                    <a:pt x="10934" y="3220"/>
                    <a:pt x="11035" y="3225"/>
                    <a:pt x="11097" y="3279"/>
                  </a:cubicBezTo>
                  <a:cubicBezTo>
                    <a:pt x="11153" y="3328"/>
                    <a:pt x="11157" y="3424"/>
                    <a:pt x="11221" y="3464"/>
                  </a:cubicBezTo>
                  <a:cubicBezTo>
                    <a:pt x="11297" y="3512"/>
                    <a:pt x="11400" y="3497"/>
                    <a:pt x="11486" y="3525"/>
                  </a:cubicBezTo>
                  <a:cubicBezTo>
                    <a:pt x="11513" y="3534"/>
                    <a:pt x="11534" y="3556"/>
                    <a:pt x="11556" y="3574"/>
                  </a:cubicBezTo>
                  <a:cubicBezTo>
                    <a:pt x="11611" y="3617"/>
                    <a:pt x="11808" y="3813"/>
                    <a:pt x="11907" y="3799"/>
                  </a:cubicBezTo>
                  <a:cubicBezTo>
                    <a:pt x="11996" y="3787"/>
                    <a:pt x="12043" y="3670"/>
                    <a:pt x="12132" y="3656"/>
                  </a:cubicBezTo>
                  <a:cubicBezTo>
                    <a:pt x="12421" y="3609"/>
                    <a:pt x="12259" y="3792"/>
                    <a:pt x="12451" y="3847"/>
                  </a:cubicBezTo>
                  <a:cubicBezTo>
                    <a:pt x="12492" y="3859"/>
                    <a:pt x="12600" y="3772"/>
                    <a:pt x="12567" y="3798"/>
                  </a:cubicBezTo>
                  <a:cubicBezTo>
                    <a:pt x="12529" y="3830"/>
                    <a:pt x="12482" y="3873"/>
                    <a:pt x="12431" y="3863"/>
                  </a:cubicBezTo>
                  <a:cubicBezTo>
                    <a:pt x="12410" y="3859"/>
                    <a:pt x="12152" y="3644"/>
                    <a:pt x="12065" y="3696"/>
                  </a:cubicBezTo>
                  <a:cubicBezTo>
                    <a:pt x="12023" y="3721"/>
                    <a:pt x="12027" y="3799"/>
                    <a:pt x="12056" y="3838"/>
                  </a:cubicBezTo>
                  <a:cubicBezTo>
                    <a:pt x="12121" y="3929"/>
                    <a:pt x="12273" y="3926"/>
                    <a:pt x="12360" y="4000"/>
                  </a:cubicBezTo>
                  <a:cubicBezTo>
                    <a:pt x="12693" y="4285"/>
                    <a:pt x="12402" y="4041"/>
                    <a:pt x="12552" y="4307"/>
                  </a:cubicBezTo>
                  <a:cubicBezTo>
                    <a:pt x="12568" y="4335"/>
                    <a:pt x="12649" y="4342"/>
                    <a:pt x="12629" y="4368"/>
                  </a:cubicBezTo>
                  <a:cubicBezTo>
                    <a:pt x="12490" y="4540"/>
                    <a:pt x="12304" y="4483"/>
                    <a:pt x="12301" y="4450"/>
                  </a:cubicBezTo>
                  <a:cubicBezTo>
                    <a:pt x="12298" y="4394"/>
                    <a:pt x="12400" y="4360"/>
                    <a:pt x="12395" y="4303"/>
                  </a:cubicBezTo>
                  <a:cubicBezTo>
                    <a:pt x="12386" y="4164"/>
                    <a:pt x="12208" y="3978"/>
                    <a:pt x="12085" y="3917"/>
                  </a:cubicBezTo>
                  <a:cubicBezTo>
                    <a:pt x="12027" y="3889"/>
                    <a:pt x="11952" y="3911"/>
                    <a:pt x="11892" y="3884"/>
                  </a:cubicBezTo>
                  <a:cubicBezTo>
                    <a:pt x="11762" y="3826"/>
                    <a:pt x="11641" y="3752"/>
                    <a:pt x="11524" y="3676"/>
                  </a:cubicBezTo>
                  <a:cubicBezTo>
                    <a:pt x="11471" y="3641"/>
                    <a:pt x="11430" y="3587"/>
                    <a:pt x="11372" y="3561"/>
                  </a:cubicBezTo>
                  <a:cubicBezTo>
                    <a:pt x="11305" y="3530"/>
                    <a:pt x="11220" y="3543"/>
                    <a:pt x="11155" y="3507"/>
                  </a:cubicBezTo>
                  <a:cubicBezTo>
                    <a:pt x="11055" y="3452"/>
                    <a:pt x="10927" y="3249"/>
                    <a:pt x="10847" y="3273"/>
                  </a:cubicBezTo>
                  <a:cubicBezTo>
                    <a:pt x="10435" y="3401"/>
                    <a:pt x="10881" y="3508"/>
                    <a:pt x="10936" y="3610"/>
                  </a:cubicBezTo>
                  <a:cubicBezTo>
                    <a:pt x="10966" y="3666"/>
                    <a:pt x="10967" y="3738"/>
                    <a:pt x="11014" y="3784"/>
                  </a:cubicBezTo>
                  <a:cubicBezTo>
                    <a:pt x="11042" y="3813"/>
                    <a:pt x="11098" y="3792"/>
                    <a:pt x="11135" y="3807"/>
                  </a:cubicBezTo>
                  <a:cubicBezTo>
                    <a:pt x="11321" y="3888"/>
                    <a:pt x="11492" y="3997"/>
                    <a:pt x="11682" y="4071"/>
                  </a:cubicBezTo>
                  <a:cubicBezTo>
                    <a:pt x="11699" y="4078"/>
                    <a:pt x="11751" y="4036"/>
                    <a:pt x="11732" y="4043"/>
                  </a:cubicBezTo>
                  <a:cubicBezTo>
                    <a:pt x="11620" y="4082"/>
                    <a:pt x="11518" y="4144"/>
                    <a:pt x="11401" y="4170"/>
                  </a:cubicBezTo>
                  <a:cubicBezTo>
                    <a:pt x="11162" y="4224"/>
                    <a:pt x="11203" y="4077"/>
                    <a:pt x="10968" y="4231"/>
                  </a:cubicBezTo>
                  <a:cubicBezTo>
                    <a:pt x="10862" y="4301"/>
                    <a:pt x="11058" y="4316"/>
                    <a:pt x="11114" y="4369"/>
                  </a:cubicBezTo>
                  <a:cubicBezTo>
                    <a:pt x="11153" y="4406"/>
                    <a:pt x="11160" y="4464"/>
                    <a:pt x="11192" y="4507"/>
                  </a:cubicBezTo>
                  <a:cubicBezTo>
                    <a:pt x="11212" y="4537"/>
                    <a:pt x="11295" y="4562"/>
                    <a:pt x="11266" y="4586"/>
                  </a:cubicBezTo>
                  <a:cubicBezTo>
                    <a:pt x="11206" y="4636"/>
                    <a:pt x="11105" y="4615"/>
                    <a:pt x="11029" y="4641"/>
                  </a:cubicBezTo>
                  <a:cubicBezTo>
                    <a:pt x="10780" y="4724"/>
                    <a:pt x="10932" y="4695"/>
                    <a:pt x="10769" y="4866"/>
                  </a:cubicBezTo>
                  <a:cubicBezTo>
                    <a:pt x="10754" y="4882"/>
                    <a:pt x="10792" y="4826"/>
                    <a:pt x="10786" y="4806"/>
                  </a:cubicBezTo>
                  <a:cubicBezTo>
                    <a:pt x="10767" y="4751"/>
                    <a:pt x="10755" y="4677"/>
                    <a:pt x="10699" y="4654"/>
                  </a:cubicBezTo>
                  <a:cubicBezTo>
                    <a:pt x="10663" y="4638"/>
                    <a:pt x="10635" y="4701"/>
                    <a:pt x="10615" y="4734"/>
                  </a:cubicBezTo>
                  <a:cubicBezTo>
                    <a:pt x="10598" y="4764"/>
                    <a:pt x="10603" y="4802"/>
                    <a:pt x="10589" y="4834"/>
                  </a:cubicBezTo>
                  <a:cubicBezTo>
                    <a:pt x="10527" y="4966"/>
                    <a:pt x="10441" y="5088"/>
                    <a:pt x="10387" y="5222"/>
                  </a:cubicBezTo>
                  <a:cubicBezTo>
                    <a:pt x="10357" y="5298"/>
                    <a:pt x="10412" y="5418"/>
                    <a:pt x="10339" y="5463"/>
                  </a:cubicBezTo>
                  <a:cubicBezTo>
                    <a:pt x="10275" y="5503"/>
                    <a:pt x="10157" y="5448"/>
                    <a:pt x="10127" y="5382"/>
                  </a:cubicBezTo>
                  <a:cubicBezTo>
                    <a:pt x="10101" y="5321"/>
                    <a:pt x="10284" y="5243"/>
                    <a:pt x="10226" y="5208"/>
                  </a:cubicBezTo>
                  <a:cubicBezTo>
                    <a:pt x="10139" y="5158"/>
                    <a:pt x="9992" y="5190"/>
                    <a:pt x="9930" y="5266"/>
                  </a:cubicBezTo>
                  <a:cubicBezTo>
                    <a:pt x="9814" y="5407"/>
                    <a:pt x="10206" y="5530"/>
                    <a:pt x="10219" y="5558"/>
                  </a:cubicBezTo>
                  <a:cubicBezTo>
                    <a:pt x="10281" y="5693"/>
                    <a:pt x="9985" y="5667"/>
                    <a:pt x="9977" y="5672"/>
                  </a:cubicBezTo>
                  <a:cubicBezTo>
                    <a:pt x="9947" y="5696"/>
                    <a:pt x="9988" y="5748"/>
                    <a:pt x="9975" y="5782"/>
                  </a:cubicBezTo>
                  <a:cubicBezTo>
                    <a:pt x="9946" y="5855"/>
                    <a:pt x="9879" y="5909"/>
                    <a:pt x="9850" y="5982"/>
                  </a:cubicBezTo>
                  <a:cubicBezTo>
                    <a:pt x="9815" y="6072"/>
                    <a:pt x="10110" y="6086"/>
                    <a:pt x="10077" y="6178"/>
                  </a:cubicBezTo>
                  <a:cubicBezTo>
                    <a:pt x="10041" y="6273"/>
                    <a:pt x="9885" y="6280"/>
                    <a:pt x="9779" y="6296"/>
                  </a:cubicBezTo>
                  <a:cubicBezTo>
                    <a:pt x="9753" y="6301"/>
                    <a:pt x="9815" y="6234"/>
                    <a:pt x="9791" y="6223"/>
                  </a:cubicBezTo>
                  <a:cubicBezTo>
                    <a:pt x="9713" y="6189"/>
                    <a:pt x="9616" y="6159"/>
                    <a:pt x="9537" y="6190"/>
                  </a:cubicBezTo>
                  <a:cubicBezTo>
                    <a:pt x="9496" y="6206"/>
                    <a:pt x="9526" y="6289"/>
                    <a:pt x="9561" y="6313"/>
                  </a:cubicBezTo>
                  <a:cubicBezTo>
                    <a:pt x="9636" y="6364"/>
                    <a:pt x="9757" y="6329"/>
                    <a:pt x="9827" y="6385"/>
                  </a:cubicBezTo>
                  <a:cubicBezTo>
                    <a:pt x="9865" y="6416"/>
                    <a:pt x="9886" y="6519"/>
                    <a:pt x="9836" y="6529"/>
                  </a:cubicBezTo>
                  <a:cubicBezTo>
                    <a:pt x="9715" y="6554"/>
                    <a:pt x="9592" y="6485"/>
                    <a:pt x="9471" y="6458"/>
                  </a:cubicBezTo>
                  <a:cubicBezTo>
                    <a:pt x="9429" y="6449"/>
                    <a:pt x="9379" y="6448"/>
                    <a:pt x="9346" y="6421"/>
                  </a:cubicBezTo>
                  <a:cubicBezTo>
                    <a:pt x="9275" y="6363"/>
                    <a:pt x="9206" y="6294"/>
                    <a:pt x="9171" y="6212"/>
                  </a:cubicBezTo>
                  <a:cubicBezTo>
                    <a:pt x="9156" y="6176"/>
                    <a:pt x="9233" y="6138"/>
                    <a:pt x="9212" y="6105"/>
                  </a:cubicBezTo>
                  <a:cubicBezTo>
                    <a:pt x="9178" y="6049"/>
                    <a:pt x="8994" y="6047"/>
                    <a:pt x="9041" y="5999"/>
                  </a:cubicBezTo>
                  <a:cubicBezTo>
                    <a:pt x="9129" y="5911"/>
                    <a:pt x="9288" y="5925"/>
                    <a:pt x="9414" y="5902"/>
                  </a:cubicBezTo>
                  <a:cubicBezTo>
                    <a:pt x="9439" y="5898"/>
                    <a:pt x="9463" y="5916"/>
                    <a:pt x="9488" y="5919"/>
                  </a:cubicBezTo>
                  <a:cubicBezTo>
                    <a:pt x="9505" y="5921"/>
                    <a:pt x="9531" y="5934"/>
                    <a:pt x="9542" y="5920"/>
                  </a:cubicBezTo>
                  <a:cubicBezTo>
                    <a:pt x="9711" y="5682"/>
                    <a:pt x="9906" y="5557"/>
                    <a:pt x="9630" y="5419"/>
                  </a:cubicBezTo>
                  <a:cubicBezTo>
                    <a:pt x="9575" y="5391"/>
                    <a:pt x="9508" y="5393"/>
                    <a:pt x="9448" y="5376"/>
                  </a:cubicBezTo>
                  <a:cubicBezTo>
                    <a:pt x="9243" y="5321"/>
                    <a:pt x="9048" y="5207"/>
                    <a:pt x="8836" y="5204"/>
                  </a:cubicBezTo>
                  <a:cubicBezTo>
                    <a:pt x="8752" y="5203"/>
                    <a:pt x="8667" y="5192"/>
                    <a:pt x="8585" y="5211"/>
                  </a:cubicBezTo>
                  <a:cubicBezTo>
                    <a:pt x="8560" y="5215"/>
                    <a:pt x="8570" y="5271"/>
                    <a:pt x="8546" y="5268"/>
                  </a:cubicBezTo>
                  <a:cubicBezTo>
                    <a:pt x="8457" y="5256"/>
                    <a:pt x="8383" y="5194"/>
                    <a:pt x="8295" y="5170"/>
                  </a:cubicBezTo>
                  <a:cubicBezTo>
                    <a:pt x="8254" y="5159"/>
                    <a:pt x="8204" y="5189"/>
                    <a:pt x="8170" y="5166"/>
                  </a:cubicBezTo>
                  <a:cubicBezTo>
                    <a:pt x="8091" y="5110"/>
                    <a:pt x="8060" y="5008"/>
                    <a:pt x="7981" y="4950"/>
                  </a:cubicBezTo>
                  <a:cubicBezTo>
                    <a:pt x="7948" y="4926"/>
                    <a:pt x="7897" y="4939"/>
                    <a:pt x="7855" y="4931"/>
                  </a:cubicBezTo>
                  <a:cubicBezTo>
                    <a:pt x="7793" y="4919"/>
                    <a:pt x="7734" y="4888"/>
                    <a:pt x="7672" y="4893"/>
                  </a:cubicBezTo>
                  <a:cubicBezTo>
                    <a:pt x="7114" y="4933"/>
                    <a:pt x="7763" y="4971"/>
                    <a:pt x="7286" y="5243"/>
                  </a:cubicBezTo>
                  <a:cubicBezTo>
                    <a:pt x="7207" y="5287"/>
                    <a:pt x="7106" y="5218"/>
                    <a:pt x="7015" y="5199"/>
                  </a:cubicBezTo>
                  <a:cubicBezTo>
                    <a:pt x="6916" y="5179"/>
                    <a:pt x="7352" y="5211"/>
                    <a:pt x="7153" y="5308"/>
                  </a:cubicBezTo>
                  <a:cubicBezTo>
                    <a:pt x="7107" y="5331"/>
                    <a:pt x="7053" y="5273"/>
                    <a:pt x="7000" y="5273"/>
                  </a:cubicBezTo>
                  <a:cubicBezTo>
                    <a:pt x="6955" y="5274"/>
                    <a:pt x="6910" y="5295"/>
                    <a:pt x="6868" y="5312"/>
                  </a:cubicBezTo>
                  <a:cubicBezTo>
                    <a:pt x="6496" y="5480"/>
                    <a:pt x="6882" y="5394"/>
                    <a:pt x="6638" y="5757"/>
                  </a:cubicBezTo>
                  <a:cubicBezTo>
                    <a:pt x="6610" y="5799"/>
                    <a:pt x="6528" y="5732"/>
                    <a:pt x="6482" y="5756"/>
                  </a:cubicBezTo>
                  <a:cubicBezTo>
                    <a:pt x="6459" y="5768"/>
                    <a:pt x="6529" y="5792"/>
                    <a:pt x="6527" y="5816"/>
                  </a:cubicBezTo>
                  <a:cubicBezTo>
                    <a:pt x="6489" y="6214"/>
                    <a:pt x="6494" y="5936"/>
                    <a:pt x="6263" y="6047"/>
                  </a:cubicBezTo>
                  <a:cubicBezTo>
                    <a:pt x="6228" y="6063"/>
                    <a:pt x="6247" y="6124"/>
                    <a:pt x="6219" y="6149"/>
                  </a:cubicBezTo>
                  <a:cubicBezTo>
                    <a:pt x="6190" y="6174"/>
                    <a:pt x="6117" y="6148"/>
                    <a:pt x="6108" y="6183"/>
                  </a:cubicBezTo>
                  <a:cubicBezTo>
                    <a:pt x="6095" y="6226"/>
                    <a:pt x="6178" y="6257"/>
                    <a:pt x="6177" y="6302"/>
                  </a:cubicBezTo>
                  <a:cubicBezTo>
                    <a:pt x="6172" y="6393"/>
                    <a:pt x="6133" y="6483"/>
                    <a:pt x="6088" y="6565"/>
                  </a:cubicBezTo>
                  <a:cubicBezTo>
                    <a:pt x="5763" y="7186"/>
                    <a:pt x="6203" y="6195"/>
                    <a:pt x="5859" y="6737"/>
                  </a:cubicBezTo>
                  <a:cubicBezTo>
                    <a:pt x="5845" y="6759"/>
                    <a:pt x="5922" y="6793"/>
                    <a:pt x="5897" y="6803"/>
                  </a:cubicBezTo>
                  <a:cubicBezTo>
                    <a:pt x="5680" y="6896"/>
                    <a:pt x="5887" y="6634"/>
                    <a:pt x="5717" y="6813"/>
                  </a:cubicBezTo>
                  <a:cubicBezTo>
                    <a:pt x="5660" y="6872"/>
                    <a:pt x="5496" y="6955"/>
                    <a:pt x="5563" y="7003"/>
                  </a:cubicBezTo>
                  <a:cubicBezTo>
                    <a:pt x="5643" y="7061"/>
                    <a:pt x="5743" y="6905"/>
                    <a:pt x="5844" y="6903"/>
                  </a:cubicBezTo>
                  <a:cubicBezTo>
                    <a:pt x="5879" y="6903"/>
                    <a:pt x="5899" y="6982"/>
                    <a:pt x="5868" y="6999"/>
                  </a:cubicBezTo>
                  <a:cubicBezTo>
                    <a:pt x="5786" y="7043"/>
                    <a:pt x="5675" y="7007"/>
                    <a:pt x="5590" y="7042"/>
                  </a:cubicBezTo>
                  <a:cubicBezTo>
                    <a:pt x="5533" y="7065"/>
                    <a:pt x="5512" y="7137"/>
                    <a:pt x="5458" y="7167"/>
                  </a:cubicBezTo>
                  <a:cubicBezTo>
                    <a:pt x="5420" y="7188"/>
                    <a:pt x="5370" y="7173"/>
                    <a:pt x="5331" y="7188"/>
                  </a:cubicBezTo>
                  <a:cubicBezTo>
                    <a:pt x="5314" y="7196"/>
                    <a:pt x="5317" y="7228"/>
                    <a:pt x="5299" y="7231"/>
                  </a:cubicBezTo>
                  <a:cubicBezTo>
                    <a:pt x="5240" y="7246"/>
                    <a:pt x="5160" y="7201"/>
                    <a:pt x="5116" y="7240"/>
                  </a:cubicBezTo>
                  <a:cubicBezTo>
                    <a:pt x="5046" y="7303"/>
                    <a:pt x="5085" y="7443"/>
                    <a:pt x="5004" y="7493"/>
                  </a:cubicBezTo>
                  <a:cubicBezTo>
                    <a:pt x="4943" y="7531"/>
                    <a:pt x="4865" y="7432"/>
                    <a:pt x="4793" y="7444"/>
                  </a:cubicBezTo>
                  <a:cubicBezTo>
                    <a:pt x="4763" y="7449"/>
                    <a:pt x="4767" y="7517"/>
                    <a:pt x="4795" y="7528"/>
                  </a:cubicBezTo>
                  <a:cubicBezTo>
                    <a:pt x="4884" y="7561"/>
                    <a:pt x="5046" y="7467"/>
                    <a:pt x="5079" y="7550"/>
                  </a:cubicBezTo>
                  <a:cubicBezTo>
                    <a:pt x="5145" y="7717"/>
                    <a:pt x="4792" y="7670"/>
                    <a:pt x="4737" y="7721"/>
                  </a:cubicBezTo>
                  <a:cubicBezTo>
                    <a:pt x="4722" y="7734"/>
                    <a:pt x="4754" y="7767"/>
                    <a:pt x="4776" y="7768"/>
                  </a:cubicBezTo>
                  <a:cubicBezTo>
                    <a:pt x="5037" y="7789"/>
                    <a:pt x="4953" y="7727"/>
                    <a:pt x="5149" y="7729"/>
                  </a:cubicBezTo>
                  <a:cubicBezTo>
                    <a:pt x="5172" y="7729"/>
                    <a:pt x="5241" y="7739"/>
                    <a:pt x="5218" y="7745"/>
                  </a:cubicBezTo>
                  <a:cubicBezTo>
                    <a:pt x="5061" y="7790"/>
                    <a:pt x="4898" y="7808"/>
                    <a:pt x="4740" y="7847"/>
                  </a:cubicBezTo>
                  <a:cubicBezTo>
                    <a:pt x="4712" y="7853"/>
                    <a:pt x="4852" y="7830"/>
                    <a:pt x="4826" y="7841"/>
                  </a:cubicBezTo>
                  <a:cubicBezTo>
                    <a:pt x="4793" y="7855"/>
                    <a:pt x="4696" y="7829"/>
                    <a:pt x="4717" y="7855"/>
                  </a:cubicBezTo>
                  <a:cubicBezTo>
                    <a:pt x="4767" y="7916"/>
                    <a:pt x="4852" y="7946"/>
                    <a:pt x="4929" y="7968"/>
                  </a:cubicBezTo>
                  <a:cubicBezTo>
                    <a:pt x="4982" y="7983"/>
                    <a:pt x="5094" y="7912"/>
                    <a:pt x="5095" y="7964"/>
                  </a:cubicBezTo>
                  <a:cubicBezTo>
                    <a:pt x="5100" y="8203"/>
                    <a:pt x="4417" y="8220"/>
                    <a:pt x="4742" y="8492"/>
                  </a:cubicBezTo>
                  <a:cubicBezTo>
                    <a:pt x="4871" y="8600"/>
                    <a:pt x="5062" y="8611"/>
                    <a:pt x="5220" y="8678"/>
                  </a:cubicBezTo>
                  <a:cubicBezTo>
                    <a:pt x="5236" y="8684"/>
                    <a:pt x="5244" y="8720"/>
                    <a:pt x="5258" y="8711"/>
                  </a:cubicBezTo>
                  <a:cubicBezTo>
                    <a:pt x="5342" y="8645"/>
                    <a:pt x="5406" y="8560"/>
                    <a:pt x="5475" y="8480"/>
                  </a:cubicBezTo>
                  <a:cubicBezTo>
                    <a:pt x="5495" y="8457"/>
                    <a:pt x="5499" y="8422"/>
                    <a:pt x="5522" y="8402"/>
                  </a:cubicBezTo>
                  <a:cubicBezTo>
                    <a:pt x="5574" y="8354"/>
                    <a:pt x="5651" y="8333"/>
                    <a:pt x="5696" y="8279"/>
                  </a:cubicBezTo>
                  <a:cubicBezTo>
                    <a:pt x="5721" y="8248"/>
                    <a:pt x="5700" y="8132"/>
                    <a:pt x="5719" y="8166"/>
                  </a:cubicBezTo>
                  <a:cubicBezTo>
                    <a:pt x="5752" y="8228"/>
                    <a:pt x="5716" y="8310"/>
                    <a:pt x="5748" y="8373"/>
                  </a:cubicBezTo>
                  <a:cubicBezTo>
                    <a:pt x="5802" y="8475"/>
                    <a:pt x="5926" y="8540"/>
                    <a:pt x="5969" y="8648"/>
                  </a:cubicBezTo>
                  <a:cubicBezTo>
                    <a:pt x="5993" y="8711"/>
                    <a:pt x="5921" y="8782"/>
                    <a:pt x="5936" y="8849"/>
                  </a:cubicBezTo>
                  <a:cubicBezTo>
                    <a:pt x="6140" y="9747"/>
                    <a:pt x="5973" y="8737"/>
                    <a:pt x="6180" y="9187"/>
                  </a:cubicBezTo>
                  <a:cubicBezTo>
                    <a:pt x="6199" y="9226"/>
                    <a:pt x="6199" y="9281"/>
                    <a:pt x="6171" y="9315"/>
                  </a:cubicBezTo>
                  <a:cubicBezTo>
                    <a:pt x="6156" y="9335"/>
                    <a:pt x="6094" y="9270"/>
                    <a:pt x="6095" y="9296"/>
                  </a:cubicBezTo>
                  <a:cubicBezTo>
                    <a:pt x="6100" y="9398"/>
                    <a:pt x="6129" y="9503"/>
                    <a:pt x="6184" y="9592"/>
                  </a:cubicBezTo>
                  <a:cubicBezTo>
                    <a:pt x="6205" y="9626"/>
                    <a:pt x="6466" y="9591"/>
                    <a:pt x="6470" y="9585"/>
                  </a:cubicBezTo>
                  <a:cubicBezTo>
                    <a:pt x="6536" y="9519"/>
                    <a:pt x="6495" y="9396"/>
                    <a:pt x="6559" y="9327"/>
                  </a:cubicBezTo>
                  <a:cubicBezTo>
                    <a:pt x="6649" y="9231"/>
                    <a:pt x="6818" y="9220"/>
                    <a:pt x="6906" y="9119"/>
                  </a:cubicBezTo>
                  <a:cubicBezTo>
                    <a:pt x="6943" y="9076"/>
                    <a:pt x="6881" y="9010"/>
                    <a:pt x="6886" y="8954"/>
                  </a:cubicBezTo>
                  <a:cubicBezTo>
                    <a:pt x="6888" y="8931"/>
                    <a:pt x="6929" y="8917"/>
                    <a:pt x="6925" y="8894"/>
                  </a:cubicBezTo>
                  <a:cubicBezTo>
                    <a:pt x="6917" y="8845"/>
                    <a:pt x="6855" y="8809"/>
                    <a:pt x="6855" y="8760"/>
                  </a:cubicBezTo>
                  <a:cubicBezTo>
                    <a:pt x="6855" y="8738"/>
                    <a:pt x="6915" y="8781"/>
                    <a:pt x="6924" y="8763"/>
                  </a:cubicBezTo>
                  <a:cubicBezTo>
                    <a:pt x="6943" y="8721"/>
                    <a:pt x="6939" y="8666"/>
                    <a:pt x="6916" y="8626"/>
                  </a:cubicBezTo>
                  <a:cubicBezTo>
                    <a:pt x="6889" y="8581"/>
                    <a:pt x="6759" y="8575"/>
                    <a:pt x="6787" y="8533"/>
                  </a:cubicBezTo>
                  <a:cubicBezTo>
                    <a:pt x="6828" y="8472"/>
                    <a:pt x="6939" y="8515"/>
                    <a:pt x="7008" y="8484"/>
                  </a:cubicBezTo>
                  <a:cubicBezTo>
                    <a:pt x="7077" y="8453"/>
                    <a:pt x="7157" y="8418"/>
                    <a:pt x="7190" y="8353"/>
                  </a:cubicBezTo>
                  <a:cubicBezTo>
                    <a:pt x="7205" y="8322"/>
                    <a:pt x="7107" y="8360"/>
                    <a:pt x="7084" y="8334"/>
                  </a:cubicBezTo>
                  <a:cubicBezTo>
                    <a:pt x="7040" y="8287"/>
                    <a:pt x="7032" y="8218"/>
                    <a:pt x="7012" y="8157"/>
                  </a:cubicBezTo>
                  <a:cubicBezTo>
                    <a:pt x="6997" y="8112"/>
                    <a:pt x="7026" y="8264"/>
                    <a:pt x="7068" y="8288"/>
                  </a:cubicBezTo>
                  <a:cubicBezTo>
                    <a:pt x="7115" y="8315"/>
                    <a:pt x="7282" y="8164"/>
                    <a:pt x="7284" y="8159"/>
                  </a:cubicBezTo>
                  <a:cubicBezTo>
                    <a:pt x="7323" y="8109"/>
                    <a:pt x="7063" y="7939"/>
                    <a:pt x="7045" y="7908"/>
                  </a:cubicBezTo>
                  <a:cubicBezTo>
                    <a:pt x="7024" y="7873"/>
                    <a:pt x="6842" y="7433"/>
                    <a:pt x="6860" y="7351"/>
                  </a:cubicBezTo>
                  <a:cubicBezTo>
                    <a:pt x="6873" y="7295"/>
                    <a:pt x="6962" y="7288"/>
                    <a:pt x="7000" y="7244"/>
                  </a:cubicBezTo>
                  <a:cubicBezTo>
                    <a:pt x="7062" y="7174"/>
                    <a:pt x="7087" y="7077"/>
                    <a:pt x="7156" y="7014"/>
                  </a:cubicBezTo>
                  <a:cubicBezTo>
                    <a:pt x="7204" y="6969"/>
                    <a:pt x="7291" y="6978"/>
                    <a:pt x="7338" y="6931"/>
                  </a:cubicBezTo>
                  <a:cubicBezTo>
                    <a:pt x="7649" y="6625"/>
                    <a:pt x="7372" y="6828"/>
                    <a:pt x="7330" y="6633"/>
                  </a:cubicBezTo>
                  <a:cubicBezTo>
                    <a:pt x="7322" y="6596"/>
                    <a:pt x="7397" y="6575"/>
                    <a:pt x="7397" y="6536"/>
                  </a:cubicBezTo>
                  <a:cubicBezTo>
                    <a:pt x="7398" y="6511"/>
                    <a:pt x="7336" y="6516"/>
                    <a:pt x="7334" y="6490"/>
                  </a:cubicBezTo>
                  <a:cubicBezTo>
                    <a:pt x="7315" y="6296"/>
                    <a:pt x="7615" y="6303"/>
                    <a:pt x="7718" y="6314"/>
                  </a:cubicBezTo>
                  <a:cubicBezTo>
                    <a:pt x="7817" y="6324"/>
                    <a:pt x="8013" y="6381"/>
                    <a:pt x="7977" y="6531"/>
                  </a:cubicBezTo>
                  <a:cubicBezTo>
                    <a:pt x="7966" y="6572"/>
                    <a:pt x="7881" y="6553"/>
                    <a:pt x="7856" y="6588"/>
                  </a:cubicBezTo>
                  <a:cubicBezTo>
                    <a:pt x="7810" y="6658"/>
                    <a:pt x="7815" y="6750"/>
                    <a:pt x="7778" y="6824"/>
                  </a:cubicBezTo>
                  <a:cubicBezTo>
                    <a:pt x="7755" y="6871"/>
                    <a:pt x="7715" y="6910"/>
                    <a:pt x="7677" y="6946"/>
                  </a:cubicBezTo>
                  <a:cubicBezTo>
                    <a:pt x="7659" y="6965"/>
                    <a:pt x="7617" y="6963"/>
                    <a:pt x="7606" y="6988"/>
                  </a:cubicBezTo>
                  <a:cubicBezTo>
                    <a:pt x="7597" y="7011"/>
                    <a:pt x="7645" y="7037"/>
                    <a:pt x="7632" y="7058"/>
                  </a:cubicBezTo>
                  <a:cubicBezTo>
                    <a:pt x="7593" y="7124"/>
                    <a:pt x="7469" y="7146"/>
                    <a:pt x="7466" y="7222"/>
                  </a:cubicBezTo>
                  <a:cubicBezTo>
                    <a:pt x="7459" y="7396"/>
                    <a:pt x="7556" y="7559"/>
                    <a:pt x="7605" y="7727"/>
                  </a:cubicBezTo>
                  <a:cubicBezTo>
                    <a:pt x="7618" y="7773"/>
                    <a:pt x="7613" y="7836"/>
                    <a:pt x="7654" y="7864"/>
                  </a:cubicBezTo>
                  <a:cubicBezTo>
                    <a:pt x="7655" y="7864"/>
                    <a:pt x="8027" y="8001"/>
                    <a:pt x="8027" y="8002"/>
                  </a:cubicBezTo>
                  <a:cubicBezTo>
                    <a:pt x="8034" y="8032"/>
                    <a:pt x="7933" y="8086"/>
                    <a:pt x="7966" y="8076"/>
                  </a:cubicBezTo>
                  <a:cubicBezTo>
                    <a:pt x="8063" y="8045"/>
                    <a:pt x="8140" y="7975"/>
                    <a:pt x="8234" y="7936"/>
                  </a:cubicBezTo>
                  <a:cubicBezTo>
                    <a:pt x="8262" y="7924"/>
                    <a:pt x="8300" y="7939"/>
                    <a:pt x="8325" y="7925"/>
                  </a:cubicBezTo>
                  <a:cubicBezTo>
                    <a:pt x="8405" y="7877"/>
                    <a:pt x="8460" y="7795"/>
                    <a:pt x="8544" y="7755"/>
                  </a:cubicBezTo>
                  <a:cubicBezTo>
                    <a:pt x="8565" y="7746"/>
                    <a:pt x="8561" y="7809"/>
                    <a:pt x="8584" y="7806"/>
                  </a:cubicBezTo>
                  <a:cubicBezTo>
                    <a:pt x="8649" y="7799"/>
                    <a:pt x="8699" y="7729"/>
                    <a:pt x="8765" y="7733"/>
                  </a:cubicBezTo>
                  <a:cubicBezTo>
                    <a:pt x="8925" y="7742"/>
                    <a:pt x="9094" y="7767"/>
                    <a:pt x="9233" y="7843"/>
                  </a:cubicBezTo>
                  <a:cubicBezTo>
                    <a:pt x="9292" y="7876"/>
                    <a:pt x="9095" y="7859"/>
                    <a:pt x="9029" y="7879"/>
                  </a:cubicBezTo>
                  <a:cubicBezTo>
                    <a:pt x="8975" y="7895"/>
                    <a:pt x="8935" y="7938"/>
                    <a:pt x="8881" y="7955"/>
                  </a:cubicBezTo>
                  <a:cubicBezTo>
                    <a:pt x="8609" y="8042"/>
                    <a:pt x="8474" y="8018"/>
                    <a:pt x="8250" y="8157"/>
                  </a:cubicBezTo>
                  <a:cubicBezTo>
                    <a:pt x="8232" y="8168"/>
                    <a:pt x="8240" y="8201"/>
                    <a:pt x="8221" y="8212"/>
                  </a:cubicBezTo>
                  <a:cubicBezTo>
                    <a:pt x="8191" y="8231"/>
                    <a:pt x="8124" y="8208"/>
                    <a:pt x="8114" y="8241"/>
                  </a:cubicBezTo>
                  <a:cubicBezTo>
                    <a:pt x="8104" y="8267"/>
                    <a:pt x="8178" y="8485"/>
                    <a:pt x="8227" y="8506"/>
                  </a:cubicBezTo>
                  <a:cubicBezTo>
                    <a:pt x="8275" y="8526"/>
                    <a:pt x="8349" y="8457"/>
                    <a:pt x="8384" y="8493"/>
                  </a:cubicBezTo>
                  <a:cubicBezTo>
                    <a:pt x="8422" y="8533"/>
                    <a:pt x="8362" y="8601"/>
                    <a:pt x="8370" y="8655"/>
                  </a:cubicBezTo>
                  <a:cubicBezTo>
                    <a:pt x="8379" y="8718"/>
                    <a:pt x="8477" y="8782"/>
                    <a:pt x="8436" y="8833"/>
                  </a:cubicBezTo>
                  <a:cubicBezTo>
                    <a:pt x="8179" y="9158"/>
                    <a:pt x="8181" y="8498"/>
                    <a:pt x="7897" y="8786"/>
                  </a:cubicBezTo>
                  <a:cubicBezTo>
                    <a:pt x="7867" y="8817"/>
                    <a:pt x="7869" y="8866"/>
                    <a:pt x="7861" y="8907"/>
                  </a:cubicBezTo>
                  <a:cubicBezTo>
                    <a:pt x="7843" y="8997"/>
                    <a:pt x="7811" y="9089"/>
                    <a:pt x="7821" y="9180"/>
                  </a:cubicBezTo>
                  <a:cubicBezTo>
                    <a:pt x="7835" y="9307"/>
                    <a:pt x="7894" y="9427"/>
                    <a:pt x="7931" y="9550"/>
                  </a:cubicBezTo>
                  <a:cubicBezTo>
                    <a:pt x="7939" y="9577"/>
                    <a:pt x="7986" y="9618"/>
                    <a:pt x="7959" y="9629"/>
                  </a:cubicBezTo>
                  <a:cubicBezTo>
                    <a:pt x="7877" y="9664"/>
                    <a:pt x="7769" y="9609"/>
                    <a:pt x="7691" y="9653"/>
                  </a:cubicBezTo>
                  <a:cubicBezTo>
                    <a:pt x="7641" y="9683"/>
                    <a:pt x="7691" y="9789"/>
                    <a:pt x="7639" y="9816"/>
                  </a:cubicBezTo>
                  <a:cubicBezTo>
                    <a:pt x="7501" y="9891"/>
                    <a:pt x="7466" y="9706"/>
                    <a:pt x="7355" y="9717"/>
                  </a:cubicBezTo>
                  <a:cubicBezTo>
                    <a:pt x="7253" y="9726"/>
                    <a:pt x="7160" y="9781"/>
                    <a:pt x="7063" y="9812"/>
                  </a:cubicBezTo>
                  <a:cubicBezTo>
                    <a:pt x="7039" y="9820"/>
                    <a:pt x="7007" y="9816"/>
                    <a:pt x="6986" y="9833"/>
                  </a:cubicBezTo>
                  <a:cubicBezTo>
                    <a:pt x="6953" y="9858"/>
                    <a:pt x="6949" y="9910"/>
                    <a:pt x="6913" y="9930"/>
                  </a:cubicBezTo>
                  <a:cubicBezTo>
                    <a:pt x="6859" y="9959"/>
                    <a:pt x="6790" y="9955"/>
                    <a:pt x="6732" y="9976"/>
                  </a:cubicBezTo>
                  <a:cubicBezTo>
                    <a:pt x="6652" y="10005"/>
                    <a:pt x="6570" y="10031"/>
                    <a:pt x="6500" y="10077"/>
                  </a:cubicBezTo>
                  <a:cubicBezTo>
                    <a:pt x="6486" y="10086"/>
                    <a:pt x="6527" y="10129"/>
                    <a:pt x="6513" y="10121"/>
                  </a:cubicBezTo>
                  <a:cubicBezTo>
                    <a:pt x="6378" y="10051"/>
                    <a:pt x="6275" y="9918"/>
                    <a:pt x="6127" y="9882"/>
                  </a:cubicBezTo>
                  <a:cubicBezTo>
                    <a:pt x="6074" y="9870"/>
                    <a:pt x="6086" y="9986"/>
                    <a:pt x="6039" y="10009"/>
                  </a:cubicBezTo>
                  <a:cubicBezTo>
                    <a:pt x="5833" y="10114"/>
                    <a:pt x="5686" y="10075"/>
                    <a:pt x="5552" y="9894"/>
                  </a:cubicBezTo>
                  <a:cubicBezTo>
                    <a:pt x="5530" y="9866"/>
                    <a:pt x="5597" y="9820"/>
                    <a:pt x="5576" y="9791"/>
                  </a:cubicBezTo>
                  <a:cubicBezTo>
                    <a:pt x="5555" y="9762"/>
                    <a:pt x="5474" y="9807"/>
                    <a:pt x="5465" y="9773"/>
                  </a:cubicBezTo>
                  <a:cubicBezTo>
                    <a:pt x="5440" y="9680"/>
                    <a:pt x="5455" y="9575"/>
                    <a:pt x="5494" y="9485"/>
                  </a:cubicBezTo>
                  <a:cubicBezTo>
                    <a:pt x="5507" y="9456"/>
                    <a:pt x="5570" y="9509"/>
                    <a:pt x="5591" y="9486"/>
                  </a:cubicBezTo>
                  <a:cubicBezTo>
                    <a:pt x="5635" y="9440"/>
                    <a:pt x="5613" y="9354"/>
                    <a:pt x="5660" y="9309"/>
                  </a:cubicBezTo>
                  <a:cubicBezTo>
                    <a:pt x="5679" y="9289"/>
                    <a:pt x="5709" y="9358"/>
                    <a:pt x="5735" y="9346"/>
                  </a:cubicBezTo>
                  <a:cubicBezTo>
                    <a:pt x="5854" y="9291"/>
                    <a:pt x="5741" y="8895"/>
                    <a:pt x="5707" y="8833"/>
                  </a:cubicBezTo>
                  <a:cubicBezTo>
                    <a:pt x="5687" y="8797"/>
                    <a:pt x="5621" y="8860"/>
                    <a:pt x="5589" y="8886"/>
                  </a:cubicBezTo>
                  <a:cubicBezTo>
                    <a:pt x="5543" y="8922"/>
                    <a:pt x="5476" y="8961"/>
                    <a:pt x="5476" y="9017"/>
                  </a:cubicBezTo>
                  <a:cubicBezTo>
                    <a:pt x="5475" y="9053"/>
                    <a:pt x="5606" y="9019"/>
                    <a:pt x="5585" y="9050"/>
                  </a:cubicBezTo>
                  <a:cubicBezTo>
                    <a:pt x="5550" y="9104"/>
                    <a:pt x="5451" y="9084"/>
                    <a:pt x="5402" y="9127"/>
                  </a:cubicBezTo>
                  <a:cubicBezTo>
                    <a:pt x="5352" y="9171"/>
                    <a:pt x="5148" y="9395"/>
                    <a:pt x="5185" y="9527"/>
                  </a:cubicBezTo>
                  <a:cubicBezTo>
                    <a:pt x="5224" y="9669"/>
                    <a:pt x="5316" y="9794"/>
                    <a:pt x="5356" y="9935"/>
                  </a:cubicBezTo>
                  <a:cubicBezTo>
                    <a:pt x="5368" y="9975"/>
                    <a:pt x="5314" y="10022"/>
                    <a:pt x="5337" y="10056"/>
                  </a:cubicBezTo>
                  <a:cubicBezTo>
                    <a:pt x="5383" y="10122"/>
                    <a:pt x="5618" y="10173"/>
                    <a:pt x="5538" y="10197"/>
                  </a:cubicBezTo>
                  <a:cubicBezTo>
                    <a:pt x="5447" y="10225"/>
                    <a:pt x="5379" y="10054"/>
                    <a:pt x="5286" y="10072"/>
                  </a:cubicBezTo>
                  <a:cubicBezTo>
                    <a:pt x="5222" y="10084"/>
                    <a:pt x="5303" y="10230"/>
                    <a:pt x="5241" y="10253"/>
                  </a:cubicBezTo>
                  <a:cubicBezTo>
                    <a:pt x="5188" y="10273"/>
                    <a:pt x="5188" y="10122"/>
                    <a:pt x="5129" y="10129"/>
                  </a:cubicBezTo>
                  <a:cubicBezTo>
                    <a:pt x="5048" y="10137"/>
                    <a:pt x="5030" y="10268"/>
                    <a:pt x="4951" y="10284"/>
                  </a:cubicBezTo>
                  <a:cubicBezTo>
                    <a:pt x="4862" y="10302"/>
                    <a:pt x="4777" y="10205"/>
                    <a:pt x="4686" y="10218"/>
                  </a:cubicBezTo>
                  <a:cubicBezTo>
                    <a:pt x="4603" y="10230"/>
                    <a:pt x="4553" y="10318"/>
                    <a:pt x="4478" y="10351"/>
                  </a:cubicBezTo>
                  <a:cubicBezTo>
                    <a:pt x="4453" y="10362"/>
                    <a:pt x="4411" y="10325"/>
                    <a:pt x="4396" y="10347"/>
                  </a:cubicBezTo>
                  <a:cubicBezTo>
                    <a:pt x="4344" y="10417"/>
                    <a:pt x="4341" y="10511"/>
                    <a:pt x="4302" y="10588"/>
                  </a:cubicBezTo>
                  <a:cubicBezTo>
                    <a:pt x="4279" y="10635"/>
                    <a:pt x="4220" y="10666"/>
                    <a:pt x="4209" y="10717"/>
                  </a:cubicBezTo>
                  <a:cubicBezTo>
                    <a:pt x="4199" y="10758"/>
                    <a:pt x="4279" y="10816"/>
                    <a:pt x="4241" y="10837"/>
                  </a:cubicBezTo>
                  <a:cubicBezTo>
                    <a:pt x="4187" y="10869"/>
                    <a:pt x="4112" y="10791"/>
                    <a:pt x="4049" y="10807"/>
                  </a:cubicBezTo>
                  <a:cubicBezTo>
                    <a:pt x="3963" y="10829"/>
                    <a:pt x="3907" y="10910"/>
                    <a:pt x="3825" y="10943"/>
                  </a:cubicBezTo>
                  <a:cubicBezTo>
                    <a:pt x="3753" y="10972"/>
                    <a:pt x="3643" y="10938"/>
                    <a:pt x="3592" y="10997"/>
                  </a:cubicBezTo>
                  <a:cubicBezTo>
                    <a:pt x="3540" y="11057"/>
                    <a:pt x="3629" y="11168"/>
                    <a:pt x="3577" y="11229"/>
                  </a:cubicBezTo>
                  <a:cubicBezTo>
                    <a:pt x="3519" y="11295"/>
                    <a:pt x="3399" y="11275"/>
                    <a:pt x="3319" y="11312"/>
                  </a:cubicBezTo>
                  <a:cubicBezTo>
                    <a:pt x="3264" y="11338"/>
                    <a:pt x="3215" y="11376"/>
                    <a:pt x="3170" y="11417"/>
                  </a:cubicBezTo>
                  <a:cubicBezTo>
                    <a:pt x="3154" y="11433"/>
                    <a:pt x="3163" y="11475"/>
                    <a:pt x="3140" y="11478"/>
                  </a:cubicBezTo>
                  <a:cubicBezTo>
                    <a:pt x="3051" y="11485"/>
                    <a:pt x="2949" y="11491"/>
                    <a:pt x="2873" y="11447"/>
                  </a:cubicBezTo>
                  <a:cubicBezTo>
                    <a:pt x="2835" y="11424"/>
                    <a:pt x="2900" y="11350"/>
                    <a:pt x="2869" y="11319"/>
                  </a:cubicBezTo>
                  <a:cubicBezTo>
                    <a:pt x="2831" y="11283"/>
                    <a:pt x="2740" y="11245"/>
                    <a:pt x="2712" y="11288"/>
                  </a:cubicBezTo>
                  <a:cubicBezTo>
                    <a:pt x="2487" y="11632"/>
                    <a:pt x="3119" y="11324"/>
                    <a:pt x="2644" y="11637"/>
                  </a:cubicBezTo>
                  <a:cubicBezTo>
                    <a:pt x="2590" y="11673"/>
                    <a:pt x="2514" y="11702"/>
                    <a:pt x="2452" y="11681"/>
                  </a:cubicBezTo>
                  <a:cubicBezTo>
                    <a:pt x="2396" y="11663"/>
                    <a:pt x="2408" y="11564"/>
                    <a:pt x="2353" y="11539"/>
                  </a:cubicBezTo>
                  <a:cubicBezTo>
                    <a:pt x="2341" y="11535"/>
                    <a:pt x="1956" y="11578"/>
                    <a:pt x="1961" y="11602"/>
                  </a:cubicBezTo>
                  <a:cubicBezTo>
                    <a:pt x="2001" y="11767"/>
                    <a:pt x="2141" y="11902"/>
                    <a:pt x="2273" y="12016"/>
                  </a:cubicBezTo>
                  <a:cubicBezTo>
                    <a:pt x="2310" y="12048"/>
                    <a:pt x="2439" y="11886"/>
                    <a:pt x="2460" y="12030"/>
                  </a:cubicBezTo>
                  <a:cubicBezTo>
                    <a:pt x="2465" y="12057"/>
                    <a:pt x="2386" y="12075"/>
                    <a:pt x="2407" y="12093"/>
                  </a:cubicBezTo>
                  <a:cubicBezTo>
                    <a:pt x="2456" y="12135"/>
                    <a:pt x="2573" y="12089"/>
                    <a:pt x="2596" y="12147"/>
                  </a:cubicBezTo>
                  <a:cubicBezTo>
                    <a:pt x="2616" y="12199"/>
                    <a:pt x="2487" y="12212"/>
                    <a:pt x="2474" y="12266"/>
                  </a:cubicBezTo>
                  <a:cubicBezTo>
                    <a:pt x="2463" y="12312"/>
                    <a:pt x="2518" y="12352"/>
                    <a:pt x="2534" y="12397"/>
                  </a:cubicBezTo>
                  <a:cubicBezTo>
                    <a:pt x="2579" y="12510"/>
                    <a:pt x="2642" y="12620"/>
                    <a:pt x="2657" y="12740"/>
                  </a:cubicBezTo>
                  <a:cubicBezTo>
                    <a:pt x="2701" y="13076"/>
                    <a:pt x="2633" y="12972"/>
                    <a:pt x="2532" y="13179"/>
                  </a:cubicBezTo>
                  <a:cubicBezTo>
                    <a:pt x="2493" y="13258"/>
                    <a:pt x="2480" y="13349"/>
                    <a:pt x="2434" y="13425"/>
                  </a:cubicBezTo>
                  <a:cubicBezTo>
                    <a:pt x="2379" y="13516"/>
                    <a:pt x="2214" y="13411"/>
                    <a:pt x="2104" y="13404"/>
                  </a:cubicBezTo>
                  <a:cubicBezTo>
                    <a:pt x="2076" y="13402"/>
                    <a:pt x="2053" y="13447"/>
                    <a:pt x="2027" y="13440"/>
                  </a:cubicBezTo>
                  <a:cubicBezTo>
                    <a:pt x="1974" y="13426"/>
                    <a:pt x="1946" y="13360"/>
                    <a:pt x="1893" y="13348"/>
                  </a:cubicBezTo>
                  <a:cubicBezTo>
                    <a:pt x="1815" y="13332"/>
                    <a:pt x="1732" y="13372"/>
                    <a:pt x="1652" y="13357"/>
                  </a:cubicBezTo>
                  <a:cubicBezTo>
                    <a:pt x="1438" y="13317"/>
                    <a:pt x="1235" y="13235"/>
                    <a:pt x="1023" y="13185"/>
                  </a:cubicBezTo>
                  <a:cubicBezTo>
                    <a:pt x="1015" y="13183"/>
                    <a:pt x="1017" y="13211"/>
                    <a:pt x="1010" y="13206"/>
                  </a:cubicBezTo>
                  <a:cubicBezTo>
                    <a:pt x="942" y="13168"/>
                    <a:pt x="901" y="13065"/>
                    <a:pt x="822" y="13069"/>
                  </a:cubicBezTo>
                  <a:cubicBezTo>
                    <a:pt x="91" y="13094"/>
                    <a:pt x="578" y="13256"/>
                    <a:pt x="523" y="13518"/>
                  </a:cubicBezTo>
                  <a:cubicBezTo>
                    <a:pt x="486" y="13691"/>
                    <a:pt x="427" y="13859"/>
                    <a:pt x="389" y="14033"/>
                  </a:cubicBezTo>
                  <a:cubicBezTo>
                    <a:pt x="387" y="14044"/>
                    <a:pt x="408" y="14055"/>
                    <a:pt x="404" y="14065"/>
                  </a:cubicBezTo>
                  <a:cubicBezTo>
                    <a:pt x="355" y="14190"/>
                    <a:pt x="230" y="14390"/>
                    <a:pt x="134" y="14482"/>
                  </a:cubicBezTo>
                  <a:cubicBezTo>
                    <a:pt x="120" y="14495"/>
                    <a:pt x="84" y="14470"/>
                    <a:pt x="75" y="14486"/>
                  </a:cubicBezTo>
                  <a:cubicBezTo>
                    <a:pt x="35" y="14552"/>
                    <a:pt x="-6" y="14626"/>
                    <a:pt x="1" y="14702"/>
                  </a:cubicBezTo>
                  <a:cubicBezTo>
                    <a:pt x="29" y="15010"/>
                    <a:pt x="165" y="15193"/>
                    <a:pt x="445" y="15348"/>
                  </a:cubicBezTo>
                  <a:cubicBezTo>
                    <a:pt x="492" y="15373"/>
                    <a:pt x="567" y="15310"/>
                    <a:pt x="607" y="15345"/>
                  </a:cubicBezTo>
                  <a:cubicBezTo>
                    <a:pt x="665" y="15396"/>
                    <a:pt x="642" y="15495"/>
                    <a:pt x="686" y="15557"/>
                  </a:cubicBezTo>
                  <a:cubicBezTo>
                    <a:pt x="756" y="15655"/>
                    <a:pt x="857" y="15727"/>
                    <a:pt x="944" y="15813"/>
                  </a:cubicBezTo>
                  <a:cubicBezTo>
                    <a:pt x="945" y="15814"/>
                    <a:pt x="947" y="15814"/>
                    <a:pt x="948" y="15814"/>
                  </a:cubicBezTo>
                  <a:cubicBezTo>
                    <a:pt x="1245" y="15784"/>
                    <a:pt x="1540" y="15736"/>
                    <a:pt x="1838" y="15721"/>
                  </a:cubicBezTo>
                  <a:cubicBezTo>
                    <a:pt x="1864" y="15720"/>
                    <a:pt x="1879" y="15780"/>
                    <a:pt x="1900" y="15765"/>
                  </a:cubicBezTo>
                  <a:cubicBezTo>
                    <a:pt x="1975" y="15713"/>
                    <a:pt x="1991" y="15604"/>
                    <a:pt x="2071" y="15559"/>
                  </a:cubicBezTo>
                  <a:cubicBezTo>
                    <a:pt x="2152" y="15514"/>
                    <a:pt x="2274" y="15568"/>
                    <a:pt x="2349" y="15514"/>
                  </a:cubicBezTo>
                  <a:cubicBezTo>
                    <a:pt x="2402" y="15475"/>
                    <a:pt x="2348" y="15381"/>
                    <a:pt x="2388" y="15330"/>
                  </a:cubicBezTo>
                  <a:cubicBezTo>
                    <a:pt x="2438" y="15265"/>
                    <a:pt x="2548" y="15256"/>
                    <a:pt x="2598" y="15190"/>
                  </a:cubicBezTo>
                  <a:cubicBezTo>
                    <a:pt x="2602" y="15186"/>
                    <a:pt x="2541" y="14882"/>
                    <a:pt x="2545" y="14870"/>
                  </a:cubicBezTo>
                  <a:cubicBezTo>
                    <a:pt x="2557" y="14810"/>
                    <a:pt x="2618" y="14771"/>
                    <a:pt x="2658" y="14723"/>
                  </a:cubicBezTo>
                  <a:cubicBezTo>
                    <a:pt x="2818" y="14536"/>
                    <a:pt x="2886" y="14416"/>
                    <a:pt x="3133" y="14337"/>
                  </a:cubicBezTo>
                  <a:cubicBezTo>
                    <a:pt x="3354" y="14266"/>
                    <a:pt x="3312" y="14438"/>
                    <a:pt x="3554" y="14181"/>
                  </a:cubicBezTo>
                  <a:cubicBezTo>
                    <a:pt x="3615" y="14117"/>
                    <a:pt x="3632" y="14025"/>
                    <a:pt x="3646" y="13941"/>
                  </a:cubicBezTo>
                  <a:cubicBezTo>
                    <a:pt x="3660" y="13861"/>
                    <a:pt x="3569" y="13746"/>
                    <a:pt x="3639" y="13698"/>
                  </a:cubicBezTo>
                  <a:cubicBezTo>
                    <a:pt x="3788" y="13598"/>
                    <a:pt x="3992" y="13598"/>
                    <a:pt x="4175" y="13584"/>
                  </a:cubicBezTo>
                  <a:cubicBezTo>
                    <a:pt x="4201" y="13582"/>
                    <a:pt x="4156" y="13634"/>
                    <a:pt x="4170" y="13653"/>
                  </a:cubicBezTo>
                  <a:cubicBezTo>
                    <a:pt x="4188" y="13681"/>
                    <a:pt x="4225" y="13693"/>
                    <a:pt x="4257" y="13706"/>
                  </a:cubicBezTo>
                  <a:cubicBezTo>
                    <a:pt x="4326" y="13735"/>
                    <a:pt x="4398" y="13797"/>
                    <a:pt x="4471" y="13776"/>
                  </a:cubicBezTo>
                  <a:cubicBezTo>
                    <a:pt x="4605" y="13739"/>
                    <a:pt x="4700" y="13625"/>
                    <a:pt x="4815" y="13550"/>
                  </a:cubicBezTo>
                  <a:cubicBezTo>
                    <a:pt x="4867" y="13516"/>
                    <a:pt x="4955" y="13528"/>
                    <a:pt x="5002" y="13497"/>
                  </a:cubicBezTo>
                  <a:cubicBezTo>
                    <a:pt x="5078" y="13448"/>
                    <a:pt x="5105" y="13322"/>
                    <a:pt x="5196" y="13314"/>
                  </a:cubicBezTo>
                  <a:cubicBezTo>
                    <a:pt x="5500" y="13290"/>
                    <a:pt x="5612" y="13541"/>
                    <a:pt x="5667" y="13743"/>
                  </a:cubicBezTo>
                  <a:cubicBezTo>
                    <a:pt x="5676" y="13778"/>
                    <a:pt x="5640" y="13817"/>
                    <a:pt x="5658" y="13849"/>
                  </a:cubicBezTo>
                  <a:cubicBezTo>
                    <a:pt x="5696" y="13922"/>
                    <a:pt x="5755" y="13988"/>
                    <a:pt x="5824" y="14037"/>
                  </a:cubicBezTo>
                  <a:cubicBezTo>
                    <a:pt x="5864" y="14066"/>
                    <a:pt x="5926" y="14047"/>
                    <a:pt x="5968" y="14072"/>
                  </a:cubicBezTo>
                  <a:cubicBezTo>
                    <a:pt x="6000" y="14092"/>
                    <a:pt x="6000" y="14141"/>
                    <a:pt x="6028" y="14165"/>
                  </a:cubicBezTo>
                  <a:cubicBezTo>
                    <a:pt x="6123" y="14249"/>
                    <a:pt x="6253" y="14297"/>
                    <a:pt x="6336" y="14391"/>
                  </a:cubicBezTo>
                  <a:cubicBezTo>
                    <a:pt x="6351" y="14408"/>
                    <a:pt x="6351" y="14445"/>
                    <a:pt x="6375" y="14449"/>
                  </a:cubicBezTo>
                  <a:cubicBezTo>
                    <a:pt x="6437" y="14459"/>
                    <a:pt x="6507" y="14405"/>
                    <a:pt x="6563" y="14432"/>
                  </a:cubicBezTo>
                  <a:cubicBezTo>
                    <a:pt x="6621" y="14460"/>
                    <a:pt x="6608" y="14555"/>
                    <a:pt x="6663" y="14588"/>
                  </a:cubicBezTo>
                  <a:cubicBezTo>
                    <a:pt x="6722" y="14625"/>
                    <a:pt x="6817" y="14587"/>
                    <a:pt x="6874" y="14628"/>
                  </a:cubicBezTo>
                  <a:cubicBezTo>
                    <a:pt x="6946" y="14680"/>
                    <a:pt x="6953" y="14789"/>
                    <a:pt x="7022" y="14846"/>
                  </a:cubicBezTo>
                  <a:cubicBezTo>
                    <a:pt x="7052" y="14870"/>
                    <a:pt x="7114" y="14811"/>
                    <a:pt x="7137" y="14840"/>
                  </a:cubicBezTo>
                  <a:cubicBezTo>
                    <a:pt x="7226" y="14953"/>
                    <a:pt x="7293" y="15088"/>
                    <a:pt x="7318" y="15225"/>
                  </a:cubicBezTo>
                  <a:cubicBezTo>
                    <a:pt x="7334" y="15304"/>
                    <a:pt x="7084" y="15494"/>
                    <a:pt x="7166" y="15558"/>
                  </a:cubicBezTo>
                  <a:cubicBezTo>
                    <a:pt x="7309" y="15670"/>
                    <a:pt x="7394" y="15475"/>
                    <a:pt x="7432" y="15391"/>
                  </a:cubicBezTo>
                  <a:cubicBezTo>
                    <a:pt x="7448" y="15351"/>
                    <a:pt x="7406" y="15295"/>
                    <a:pt x="7433" y="15261"/>
                  </a:cubicBezTo>
                  <a:cubicBezTo>
                    <a:pt x="7472" y="15212"/>
                    <a:pt x="7567" y="15224"/>
                    <a:pt x="7603" y="15174"/>
                  </a:cubicBezTo>
                  <a:cubicBezTo>
                    <a:pt x="7759" y="14940"/>
                    <a:pt x="7270" y="15113"/>
                    <a:pt x="7408" y="14801"/>
                  </a:cubicBezTo>
                  <a:cubicBezTo>
                    <a:pt x="7489" y="14618"/>
                    <a:pt x="7569" y="14591"/>
                    <a:pt x="7758" y="14713"/>
                  </a:cubicBezTo>
                  <a:cubicBezTo>
                    <a:pt x="7798" y="14739"/>
                    <a:pt x="7788" y="14800"/>
                    <a:pt x="7820" y="14833"/>
                  </a:cubicBezTo>
                  <a:cubicBezTo>
                    <a:pt x="7868" y="14883"/>
                    <a:pt x="8017" y="14915"/>
                    <a:pt x="7946" y="14753"/>
                  </a:cubicBezTo>
                  <a:cubicBezTo>
                    <a:pt x="7824" y="14467"/>
                    <a:pt x="7436" y="14477"/>
                    <a:pt x="7198" y="14342"/>
                  </a:cubicBezTo>
                  <a:cubicBezTo>
                    <a:pt x="7019" y="14241"/>
                    <a:pt x="6808" y="14119"/>
                    <a:pt x="6663" y="13976"/>
                  </a:cubicBezTo>
                  <a:cubicBezTo>
                    <a:pt x="6572" y="13885"/>
                    <a:pt x="6596" y="13683"/>
                    <a:pt x="6508" y="13621"/>
                  </a:cubicBezTo>
                  <a:cubicBezTo>
                    <a:pt x="6403" y="13547"/>
                    <a:pt x="6062" y="13420"/>
                    <a:pt x="6129" y="13218"/>
                  </a:cubicBezTo>
                  <a:cubicBezTo>
                    <a:pt x="6182" y="13062"/>
                    <a:pt x="6332" y="12947"/>
                    <a:pt x="6462" y="12838"/>
                  </a:cubicBezTo>
                  <a:cubicBezTo>
                    <a:pt x="6482" y="12822"/>
                    <a:pt x="6485" y="12888"/>
                    <a:pt x="6508" y="12901"/>
                  </a:cubicBezTo>
                  <a:cubicBezTo>
                    <a:pt x="6578" y="12942"/>
                    <a:pt x="6679" y="12942"/>
                    <a:pt x="6736" y="12999"/>
                  </a:cubicBezTo>
                  <a:cubicBezTo>
                    <a:pt x="6803" y="13065"/>
                    <a:pt x="6801" y="13173"/>
                    <a:pt x="6860" y="13247"/>
                  </a:cubicBezTo>
                  <a:cubicBezTo>
                    <a:pt x="6897" y="13294"/>
                    <a:pt x="6992" y="13295"/>
                    <a:pt x="7013" y="13352"/>
                  </a:cubicBezTo>
                  <a:cubicBezTo>
                    <a:pt x="7025" y="13382"/>
                    <a:pt x="6897" y="13355"/>
                    <a:pt x="6911" y="13385"/>
                  </a:cubicBezTo>
                  <a:cubicBezTo>
                    <a:pt x="7130" y="13832"/>
                    <a:pt x="7518" y="13452"/>
                    <a:pt x="7643" y="13821"/>
                  </a:cubicBezTo>
                  <a:cubicBezTo>
                    <a:pt x="7665" y="13882"/>
                    <a:pt x="7380" y="13751"/>
                    <a:pt x="7443" y="13775"/>
                  </a:cubicBezTo>
                  <a:cubicBezTo>
                    <a:pt x="7597" y="13835"/>
                    <a:pt x="7763" y="13861"/>
                    <a:pt x="7914" y="13925"/>
                  </a:cubicBezTo>
                  <a:cubicBezTo>
                    <a:pt x="7928" y="13931"/>
                    <a:pt x="7884" y="13948"/>
                    <a:pt x="7890" y="13963"/>
                  </a:cubicBezTo>
                  <a:cubicBezTo>
                    <a:pt x="7985" y="14188"/>
                    <a:pt x="8119" y="14399"/>
                    <a:pt x="8207" y="14626"/>
                  </a:cubicBezTo>
                  <a:cubicBezTo>
                    <a:pt x="8214" y="14643"/>
                    <a:pt x="8139" y="14624"/>
                    <a:pt x="8151" y="14637"/>
                  </a:cubicBezTo>
                  <a:cubicBezTo>
                    <a:pt x="8200" y="14689"/>
                    <a:pt x="8280" y="14707"/>
                    <a:pt x="8329" y="14757"/>
                  </a:cubicBezTo>
                  <a:cubicBezTo>
                    <a:pt x="8359" y="14788"/>
                    <a:pt x="8359" y="14840"/>
                    <a:pt x="8385" y="14876"/>
                  </a:cubicBezTo>
                  <a:cubicBezTo>
                    <a:pt x="8418" y="14925"/>
                    <a:pt x="8466" y="14961"/>
                    <a:pt x="8503" y="15006"/>
                  </a:cubicBezTo>
                  <a:cubicBezTo>
                    <a:pt x="8545" y="15058"/>
                    <a:pt x="8571" y="15122"/>
                    <a:pt x="8621" y="15166"/>
                  </a:cubicBezTo>
                  <a:cubicBezTo>
                    <a:pt x="8694" y="15226"/>
                    <a:pt x="8771" y="15295"/>
                    <a:pt x="8866" y="15316"/>
                  </a:cubicBezTo>
                  <a:cubicBezTo>
                    <a:pt x="8946" y="15333"/>
                    <a:pt x="9034" y="15301"/>
                    <a:pt x="9111" y="15275"/>
                  </a:cubicBezTo>
                  <a:cubicBezTo>
                    <a:pt x="9124" y="15271"/>
                    <a:pt x="9096" y="15232"/>
                    <a:pt x="9111" y="15233"/>
                  </a:cubicBezTo>
                  <a:cubicBezTo>
                    <a:pt x="9197" y="15245"/>
                    <a:pt x="9303" y="15246"/>
                    <a:pt x="9361" y="15307"/>
                  </a:cubicBezTo>
                  <a:cubicBezTo>
                    <a:pt x="9391" y="15338"/>
                    <a:pt x="9311" y="15394"/>
                    <a:pt x="9267" y="15396"/>
                  </a:cubicBezTo>
                  <a:cubicBezTo>
                    <a:pt x="9135" y="15404"/>
                    <a:pt x="8790" y="15092"/>
                    <a:pt x="8763" y="15486"/>
                  </a:cubicBezTo>
                  <a:cubicBezTo>
                    <a:pt x="8758" y="15555"/>
                    <a:pt x="8901" y="15549"/>
                    <a:pt x="8938" y="15608"/>
                  </a:cubicBezTo>
                  <a:cubicBezTo>
                    <a:pt x="8978" y="15672"/>
                    <a:pt x="8919" y="15778"/>
                    <a:pt x="8978" y="15828"/>
                  </a:cubicBezTo>
                  <a:cubicBezTo>
                    <a:pt x="9016" y="15858"/>
                    <a:pt x="9054" y="15722"/>
                    <a:pt x="9101" y="15742"/>
                  </a:cubicBezTo>
                  <a:cubicBezTo>
                    <a:pt x="9165" y="15769"/>
                    <a:pt x="9124" y="15899"/>
                    <a:pt x="9192" y="15919"/>
                  </a:cubicBezTo>
                  <a:cubicBezTo>
                    <a:pt x="9241" y="15934"/>
                    <a:pt x="9227" y="15799"/>
                    <a:pt x="9280" y="15796"/>
                  </a:cubicBezTo>
                  <a:cubicBezTo>
                    <a:pt x="9343" y="15791"/>
                    <a:pt x="9368" y="15907"/>
                    <a:pt x="9432" y="15905"/>
                  </a:cubicBezTo>
                  <a:cubicBezTo>
                    <a:pt x="9474" y="15904"/>
                    <a:pt x="9411" y="15828"/>
                    <a:pt x="9393" y="15791"/>
                  </a:cubicBezTo>
                  <a:cubicBezTo>
                    <a:pt x="9347" y="15701"/>
                    <a:pt x="9264" y="15626"/>
                    <a:pt x="9242" y="15528"/>
                  </a:cubicBezTo>
                  <a:cubicBezTo>
                    <a:pt x="9222" y="15443"/>
                    <a:pt x="9398" y="15319"/>
                    <a:pt x="9462" y="15327"/>
                  </a:cubicBezTo>
                  <a:cubicBezTo>
                    <a:pt x="9527" y="15335"/>
                    <a:pt x="9557" y="15479"/>
                    <a:pt x="9614" y="15447"/>
                  </a:cubicBezTo>
                  <a:cubicBezTo>
                    <a:pt x="9672" y="15415"/>
                    <a:pt x="9636" y="15306"/>
                    <a:pt x="9595" y="15255"/>
                  </a:cubicBezTo>
                  <a:cubicBezTo>
                    <a:pt x="9561" y="15212"/>
                    <a:pt x="9374" y="15121"/>
                    <a:pt x="9276" y="15103"/>
                  </a:cubicBezTo>
                  <a:cubicBezTo>
                    <a:pt x="9226" y="15095"/>
                    <a:pt x="9106" y="15131"/>
                    <a:pt x="9125" y="15088"/>
                  </a:cubicBezTo>
                  <a:cubicBezTo>
                    <a:pt x="9158" y="15010"/>
                    <a:pt x="9332" y="15024"/>
                    <a:pt x="9344" y="14940"/>
                  </a:cubicBezTo>
                  <a:cubicBezTo>
                    <a:pt x="9375" y="14719"/>
                    <a:pt x="9152" y="14799"/>
                    <a:pt x="9094" y="14676"/>
                  </a:cubicBezTo>
                  <a:cubicBezTo>
                    <a:pt x="9071" y="14629"/>
                    <a:pt x="9015" y="14538"/>
                    <a:pt x="9068" y="14520"/>
                  </a:cubicBezTo>
                  <a:cubicBezTo>
                    <a:pt x="9195" y="14475"/>
                    <a:pt x="9387" y="14721"/>
                    <a:pt x="9481" y="14648"/>
                  </a:cubicBezTo>
                  <a:cubicBezTo>
                    <a:pt x="9522" y="14617"/>
                    <a:pt x="9381" y="14542"/>
                    <a:pt x="9422" y="14509"/>
                  </a:cubicBezTo>
                  <a:cubicBezTo>
                    <a:pt x="9464" y="14472"/>
                    <a:pt x="9609" y="14611"/>
                    <a:pt x="9585" y="14563"/>
                  </a:cubicBezTo>
                  <a:cubicBezTo>
                    <a:pt x="9543" y="14481"/>
                    <a:pt x="9409" y="14470"/>
                    <a:pt x="9363" y="14392"/>
                  </a:cubicBezTo>
                  <a:cubicBezTo>
                    <a:pt x="9345" y="14362"/>
                    <a:pt x="9436" y="14388"/>
                    <a:pt x="9473" y="14377"/>
                  </a:cubicBezTo>
                  <a:cubicBezTo>
                    <a:pt x="9536" y="14357"/>
                    <a:pt x="9598" y="14334"/>
                    <a:pt x="9654" y="14303"/>
                  </a:cubicBezTo>
                  <a:cubicBezTo>
                    <a:pt x="9685" y="14285"/>
                    <a:pt x="9698" y="14232"/>
                    <a:pt x="9733" y="14231"/>
                  </a:cubicBezTo>
                  <a:cubicBezTo>
                    <a:pt x="9822" y="14228"/>
                    <a:pt x="9926" y="14236"/>
                    <a:pt x="9993" y="14292"/>
                  </a:cubicBezTo>
                  <a:cubicBezTo>
                    <a:pt x="10057" y="14346"/>
                    <a:pt x="9995" y="14493"/>
                    <a:pt x="10077" y="14522"/>
                  </a:cubicBezTo>
                  <a:cubicBezTo>
                    <a:pt x="10140" y="14545"/>
                    <a:pt x="10141" y="14408"/>
                    <a:pt x="10186" y="14361"/>
                  </a:cubicBezTo>
                  <a:cubicBezTo>
                    <a:pt x="10228" y="14316"/>
                    <a:pt x="10295" y="14294"/>
                    <a:pt x="10333" y="14247"/>
                  </a:cubicBezTo>
                  <a:cubicBezTo>
                    <a:pt x="10358" y="14217"/>
                    <a:pt x="10331" y="14154"/>
                    <a:pt x="10367" y="14140"/>
                  </a:cubicBezTo>
                  <a:cubicBezTo>
                    <a:pt x="10475" y="14095"/>
                    <a:pt x="10600" y="14110"/>
                    <a:pt x="10714" y="14087"/>
                  </a:cubicBezTo>
                  <a:cubicBezTo>
                    <a:pt x="10731" y="14084"/>
                    <a:pt x="10767" y="14072"/>
                    <a:pt x="10754" y="14062"/>
                  </a:cubicBezTo>
                  <a:cubicBezTo>
                    <a:pt x="10683" y="14002"/>
                    <a:pt x="10580" y="13980"/>
                    <a:pt x="10510" y="13917"/>
                  </a:cubicBezTo>
                  <a:cubicBezTo>
                    <a:pt x="10468" y="13880"/>
                    <a:pt x="10468" y="13814"/>
                    <a:pt x="10430" y="13772"/>
                  </a:cubicBezTo>
                  <a:cubicBezTo>
                    <a:pt x="10379" y="13715"/>
                    <a:pt x="10269" y="13699"/>
                    <a:pt x="10247" y="13627"/>
                  </a:cubicBezTo>
                  <a:cubicBezTo>
                    <a:pt x="10221" y="13539"/>
                    <a:pt x="10291" y="13449"/>
                    <a:pt x="10309" y="13360"/>
                  </a:cubicBezTo>
                  <a:cubicBezTo>
                    <a:pt x="10345" y="13192"/>
                    <a:pt x="10384" y="13025"/>
                    <a:pt x="10410" y="12855"/>
                  </a:cubicBezTo>
                  <a:cubicBezTo>
                    <a:pt x="10417" y="12810"/>
                    <a:pt x="10387" y="12758"/>
                    <a:pt x="10413" y="12718"/>
                  </a:cubicBezTo>
                  <a:cubicBezTo>
                    <a:pt x="10451" y="12660"/>
                    <a:pt x="10529" y="12634"/>
                    <a:pt x="10585" y="12591"/>
                  </a:cubicBezTo>
                  <a:cubicBezTo>
                    <a:pt x="10585" y="12591"/>
                    <a:pt x="10643" y="12427"/>
                    <a:pt x="10668" y="12343"/>
                  </a:cubicBezTo>
                  <a:cubicBezTo>
                    <a:pt x="10692" y="12259"/>
                    <a:pt x="10690" y="12166"/>
                    <a:pt x="10731" y="12089"/>
                  </a:cubicBezTo>
                  <a:cubicBezTo>
                    <a:pt x="10757" y="12038"/>
                    <a:pt x="10805" y="11992"/>
                    <a:pt x="10861" y="11972"/>
                  </a:cubicBezTo>
                  <a:cubicBezTo>
                    <a:pt x="10899" y="11959"/>
                    <a:pt x="10974" y="12037"/>
                    <a:pt x="10979" y="12000"/>
                  </a:cubicBezTo>
                  <a:cubicBezTo>
                    <a:pt x="10989" y="11929"/>
                    <a:pt x="10840" y="11752"/>
                    <a:pt x="10885" y="11807"/>
                  </a:cubicBezTo>
                  <a:cubicBezTo>
                    <a:pt x="10950" y="11886"/>
                    <a:pt x="11005" y="11974"/>
                    <a:pt x="11036" y="12070"/>
                  </a:cubicBezTo>
                  <a:cubicBezTo>
                    <a:pt x="11044" y="12093"/>
                    <a:pt x="10971" y="12114"/>
                    <a:pt x="10992" y="12127"/>
                  </a:cubicBezTo>
                  <a:cubicBezTo>
                    <a:pt x="11095" y="12194"/>
                    <a:pt x="11293" y="12154"/>
                    <a:pt x="11392" y="12118"/>
                  </a:cubicBezTo>
                  <a:cubicBezTo>
                    <a:pt x="11408" y="12113"/>
                    <a:pt x="11402" y="12072"/>
                    <a:pt x="11418" y="12077"/>
                  </a:cubicBezTo>
                  <a:cubicBezTo>
                    <a:pt x="11448" y="12083"/>
                    <a:pt x="11491" y="12112"/>
                    <a:pt x="11479" y="12139"/>
                  </a:cubicBezTo>
                  <a:cubicBezTo>
                    <a:pt x="11459" y="12187"/>
                    <a:pt x="11161" y="12288"/>
                    <a:pt x="11237" y="12387"/>
                  </a:cubicBezTo>
                  <a:cubicBezTo>
                    <a:pt x="11292" y="12459"/>
                    <a:pt x="11443" y="12372"/>
                    <a:pt x="11516" y="12428"/>
                  </a:cubicBezTo>
                  <a:cubicBezTo>
                    <a:pt x="11560" y="12462"/>
                    <a:pt x="11463" y="12709"/>
                    <a:pt x="11602" y="12646"/>
                  </a:cubicBezTo>
                  <a:cubicBezTo>
                    <a:pt x="11669" y="12616"/>
                    <a:pt x="11704" y="12544"/>
                    <a:pt x="11763" y="12504"/>
                  </a:cubicBezTo>
                  <a:cubicBezTo>
                    <a:pt x="11804" y="12476"/>
                    <a:pt x="11866" y="12478"/>
                    <a:pt x="11901" y="12443"/>
                  </a:cubicBezTo>
                  <a:cubicBezTo>
                    <a:pt x="11938" y="12408"/>
                    <a:pt x="11920" y="12333"/>
                    <a:pt x="11963" y="12307"/>
                  </a:cubicBezTo>
                  <a:cubicBezTo>
                    <a:pt x="12020" y="12271"/>
                    <a:pt x="12210" y="12328"/>
                    <a:pt x="12165" y="12281"/>
                  </a:cubicBezTo>
                  <a:cubicBezTo>
                    <a:pt x="12097" y="12214"/>
                    <a:pt x="11966" y="12263"/>
                    <a:pt x="11878" y="12221"/>
                  </a:cubicBezTo>
                  <a:cubicBezTo>
                    <a:pt x="11836" y="12201"/>
                    <a:pt x="11671" y="12033"/>
                    <a:pt x="11690" y="11995"/>
                  </a:cubicBezTo>
                  <a:cubicBezTo>
                    <a:pt x="11858" y="11643"/>
                    <a:pt x="11815" y="11899"/>
                    <a:pt x="12068" y="11732"/>
                  </a:cubicBezTo>
                  <a:cubicBezTo>
                    <a:pt x="12096" y="11713"/>
                    <a:pt x="12073" y="11663"/>
                    <a:pt x="12097" y="11639"/>
                  </a:cubicBezTo>
                  <a:cubicBezTo>
                    <a:pt x="12162" y="11577"/>
                    <a:pt x="12241" y="11524"/>
                    <a:pt x="12324" y="11483"/>
                  </a:cubicBezTo>
                  <a:cubicBezTo>
                    <a:pt x="12397" y="11447"/>
                    <a:pt x="12504" y="11353"/>
                    <a:pt x="12560" y="11410"/>
                  </a:cubicBezTo>
                  <a:cubicBezTo>
                    <a:pt x="12740" y="11591"/>
                    <a:pt x="12279" y="11650"/>
                    <a:pt x="12270" y="11662"/>
                  </a:cubicBezTo>
                  <a:cubicBezTo>
                    <a:pt x="12146" y="11797"/>
                    <a:pt x="12465" y="11676"/>
                    <a:pt x="12526" y="11812"/>
                  </a:cubicBezTo>
                  <a:cubicBezTo>
                    <a:pt x="12545" y="11854"/>
                    <a:pt x="12404" y="11811"/>
                    <a:pt x="12390" y="11854"/>
                  </a:cubicBezTo>
                  <a:cubicBezTo>
                    <a:pt x="12366" y="11936"/>
                    <a:pt x="12476" y="12030"/>
                    <a:pt x="12436" y="12105"/>
                  </a:cubicBezTo>
                  <a:cubicBezTo>
                    <a:pt x="12395" y="12180"/>
                    <a:pt x="12142" y="12150"/>
                    <a:pt x="12195" y="12217"/>
                  </a:cubicBezTo>
                  <a:cubicBezTo>
                    <a:pt x="12290" y="12339"/>
                    <a:pt x="12492" y="12332"/>
                    <a:pt x="12645" y="12374"/>
                  </a:cubicBezTo>
                  <a:cubicBezTo>
                    <a:pt x="12689" y="12386"/>
                    <a:pt x="12739" y="12360"/>
                    <a:pt x="12780" y="12375"/>
                  </a:cubicBezTo>
                  <a:cubicBezTo>
                    <a:pt x="12899" y="12417"/>
                    <a:pt x="12994" y="12509"/>
                    <a:pt x="13117" y="12544"/>
                  </a:cubicBezTo>
                  <a:cubicBezTo>
                    <a:pt x="13416" y="12630"/>
                    <a:pt x="13604" y="12619"/>
                    <a:pt x="13735" y="12936"/>
                  </a:cubicBezTo>
                  <a:cubicBezTo>
                    <a:pt x="13752" y="12977"/>
                    <a:pt x="13740" y="13028"/>
                    <a:pt x="13718" y="13065"/>
                  </a:cubicBezTo>
                  <a:cubicBezTo>
                    <a:pt x="13653" y="13173"/>
                    <a:pt x="13589" y="13290"/>
                    <a:pt x="13483" y="13363"/>
                  </a:cubicBezTo>
                  <a:cubicBezTo>
                    <a:pt x="13431" y="13397"/>
                    <a:pt x="13356" y="13350"/>
                    <a:pt x="13293" y="13354"/>
                  </a:cubicBezTo>
                  <a:cubicBezTo>
                    <a:pt x="13011" y="13367"/>
                    <a:pt x="12731" y="13383"/>
                    <a:pt x="12451" y="13409"/>
                  </a:cubicBezTo>
                  <a:cubicBezTo>
                    <a:pt x="12388" y="13415"/>
                    <a:pt x="12327" y="13463"/>
                    <a:pt x="12265" y="13449"/>
                  </a:cubicBezTo>
                  <a:cubicBezTo>
                    <a:pt x="12213" y="13438"/>
                    <a:pt x="12201" y="13343"/>
                    <a:pt x="12147" y="13344"/>
                  </a:cubicBezTo>
                  <a:cubicBezTo>
                    <a:pt x="12049" y="13345"/>
                    <a:pt x="11969" y="13425"/>
                    <a:pt x="11877" y="13456"/>
                  </a:cubicBezTo>
                  <a:cubicBezTo>
                    <a:pt x="11841" y="13468"/>
                    <a:pt x="11799" y="13457"/>
                    <a:pt x="11765" y="13473"/>
                  </a:cubicBezTo>
                  <a:cubicBezTo>
                    <a:pt x="11576" y="13556"/>
                    <a:pt x="11520" y="13726"/>
                    <a:pt x="11347" y="13823"/>
                  </a:cubicBezTo>
                  <a:cubicBezTo>
                    <a:pt x="11245" y="13880"/>
                    <a:pt x="11134" y="13923"/>
                    <a:pt x="11023" y="13959"/>
                  </a:cubicBezTo>
                  <a:cubicBezTo>
                    <a:pt x="10985" y="13971"/>
                    <a:pt x="10931" y="13939"/>
                    <a:pt x="10903" y="13966"/>
                  </a:cubicBezTo>
                  <a:cubicBezTo>
                    <a:pt x="10826" y="14041"/>
                    <a:pt x="10819" y="14166"/>
                    <a:pt x="10736" y="14238"/>
                  </a:cubicBezTo>
                  <a:cubicBezTo>
                    <a:pt x="10651" y="14309"/>
                    <a:pt x="10536" y="14345"/>
                    <a:pt x="10426" y="14373"/>
                  </a:cubicBezTo>
                  <a:cubicBezTo>
                    <a:pt x="10311" y="14403"/>
                    <a:pt x="10050" y="14291"/>
                    <a:pt x="10072" y="14559"/>
                  </a:cubicBezTo>
                  <a:cubicBezTo>
                    <a:pt x="10113" y="15068"/>
                    <a:pt x="10283" y="14550"/>
                    <a:pt x="10389" y="14891"/>
                  </a:cubicBezTo>
                  <a:cubicBezTo>
                    <a:pt x="10401" y="14929"/>
                    <a:pt x="10292" y="14945"/>
                    <a:pt x="10308" y="14982"/>
                  </a:cubicBezTo>
                  <a:cubicBezTo>
                    <a:pt x="10324" y="15025"/>
                    <a:pt x="10470" y="14991"/>
                    <a:pt x="10443" y="15029"/>
                  </a:cubicBezTo>
                  <a:cubicBezTo>
                    <a:pt x="10393" y="15100"/>
                    <a:pt x="10170" y="15057"/>
                    <a:pt x="10198" y="15137"/>
                  </a:cubicBezTo>
                  <a:cubicBezTo>
                    <a:pt x="10230" y="15230"/>
                    <a:pt x="10420" y="15138"/>
                    <a:pt x="10503" y="15197"/>
                  </a:cubicBezTo>
                  <a:cubicBezTo>
                    <a:pt x="10538" y="15222"/>
                    <a:pt x="10415" y="15284"/>
                    <a:pt x="10447" y="15313"/>
                  </a:cubicBezTo>
                  <a:cubicBezTo>
                    <a:pt x="10536" y="15398"/>
                    <a:pt x="10671" y="15427"/>
                    <a:pt x="10789" y="15469"/>
                  </a:cubicBezTo>
                  <a:cubicBezTo>
                    <a:pt x="10810" y="15475"/>
                    <a:pt x="10870" y="15442"/>
                    <a:pt x="10854" y="15457"/>
                  </a:cubicBezTo>
                  <a:cubicBezTo>
                    <a:pt x="10779" y="15522"/>
                    <a:pt x="10635" y="15535"/>
                    <a:pt x="10607" y="15627"/>
                  </a:cubicBezTo>
                  <a:cubicBezTo>
                    <a:pt x="10589" y="15687"/>
                    <a:pt x="10741" y="15657"/>
                    <a:pt x="10800" y="15632"/>
                  </a:cubicBezTo>
                  <a:cubicBezTo>
                    <a:pt x="10851" y="15608"/>
                    <a:pt x="10843" y="15500"/>
                    <a:pt x="10900" y="15500"/>
                  </a:cubicBezTo>
                  <a:cubicBezTo>
                    <a:pt x="12000" y="15512"/>
                    <a:pt x="10401" y="15726"/>
                    <a:pt x="11286" y="15692"/>
                  </a:cubicBezTo>
                  <a:cubicBezTo>
                    <a:pt x="11703" y="15676"/>
                    <a:pt x="11288" y="15349"/>
                    <a:pt x="11608" y="15360"/>
                  </a:cubicBezTo>
                  <a:cubicBezTo>
                    <a:pt x="11703" y="15363"/>
                    <a:pt x="11801" y="15368"/>
                    <a:pt x="11890" y="15400"/>
                  </a:cubicBezTo>
                  <a:cubicBezTo>
                    <a:pt x="11972" y="15430"/>
                    <a:pt x="12013" y="15579"/>
                    <a:pt x="12139" y="15528"/>
                  </a:cubicBezTo>
                  <a:cubicBezTo>
                    <a:pt x="12928" y="15214"/>
                    <a:pt x="11938" y="15527"/>
                    <a:pt x="12566" y="15135"/>
                  </a:cubicBezTo>
                  <a:cubicBezTo>
                    <a:pt x="12621" y="15101"/>
                    <a:pt x="12699" y="15201"/>
                    <a:pt x="12760" y="15176"/>
                  </a:cubicBezTo>
                  <a:cubicBezTo>
                    <a:pt x="12832" y="15145"/>
                    <a:pt x="12823" y="14970"/>
                    <a:pt x="12899" y="14991"/>
                  </a:cubicBezTo>
                  <a:cubicBezTo>
                    <a:pt x="12974" y="15013"/>
                    <a:pt x="12886" y="15141"/>
                    <a:pt x="12893" y="15214"/>
                  </a:cubicBezTo>
                  <a:cubicBezTo>
                    <a:pt x="12901" y="15298"/>
                    <a:pt x="12912" y="15383"/>
                    <a:pt x="12942" y="15462"/>
                  </a:cubicBezTo>
                  <a:cubicBezTo>
                    <a:pt x="12951" y="15484"/>
                    <a:pt x="12994" y="15482"/>
                    <a:pt x="13004" y="15503"/>
                  </a:cubicBezTo>
                  <a:cubicBezTo>
                    <a:pt x="13183" y="15884"/>
                    <a:pt x="13021" y="16101"/>
                    <a:pt x="12959" y="16577"/>
                  </a:cubicBezTo>
                  <a:cubicBezTo>
                    <a:pt x="12946" y="16674"/>
                    <a:pt x="12972" y="16931"/>
                    <a:pt x="12856" y="16985"/>
                  </a:cubicBezTo>
                  <a:cubicBezTo>
                    <a:pt x="12657" y="17077"/>
                    <a:pt x="12418" y="17056"/>
                    <a:pt x="12199" y="17093"/>
                  </a:cubicBezTo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94" name="Graphic 2"/>
            <p:cNvSpPr/>
            <p:nvPr/>
          </p:nvSpPr>
          <p:spPr>
            <a:xfrm>
              <a:off x="1132" y="801443"/>
              <a:ext cx="175255" cy="47780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8" h="21600" fill="norm" stroke="1" extrusionOk="0">
                  <a:moveTo>
                    <a:pt x="20326" y="21410"/>
                  </a:moveTo>
                  <a:cubicBezTo>
                    <a:pt x="13423" y="18170"/>
                    <a:pt x="7978" y="14461"/>
                    <a:pt x="4421" y="10439"/>
                  </a:cubicBezTo>
                  <a:cubicBezTo>
                    <a:pt x="3132" y="8983"/>
                    <a:pt x="2059" y="7486"/>
                    <a:pt x="1312" y="5976"/>
                  </a:cubicBezTo>
                  <a:cubicBezTo>
                    <a:pt x="1027" y="5407"/>
                    <a:pt x="579" y="4844"/>
                    <a:pt x="538" y="4265"/>
                  </a:cubicBezTo>
                  <a:cubicBezTo>
                    <a:pt x="450" y="2846"/>
                    <a:pt x="369" y="1424"/>
                    <a:pt x="308" y="0"/>
                  </a:cubicBezTo>
                  <a:lnTo>
                    <a:pt x="199" y="86"/>
                  </a:lnTo>
                  <a:cubicBezTo>
                    <a:pt x="443" y="1111"/>
                    <a:pt x="-982" y="1505"/>
                    <a:pt x="1428" y="5710"/>
                  </a:cubicBezTo>
                  <a:cubicBezTo>
                    <a:pt x="1448" y="5751"/>
                    <a:pt x="1367" y="5553"/>
                    <a:pt x="1394" y="5590"/>
                  </a:cubicBezTo>
                  <a:cubicBezTo>
                    <a:pt x="1971" y="6304"/>
                    <a:pt x="2887" y="7588"/>
                    <a:pt x="3308" y="8224"/>
                  </a:cubicBezTo>
                  <a:cubicBezTo>
                    <a:pt x="3614" y="8686"/>
                    <a:pt x="3865" y="9155"/>
                    <a:pt x="4190" y="9615"/>
                  </a:cubicBezTo>
                  <a:cubicBezTo>
                    <a:pt x="4387" y="9881"/>
                    <a:pt x="5012" y="10131"/>
                    <a:pt x="4869" y="10402"/>
                  </a:cubicBezTo>
                  <a:cubicBezTo>
                    <a:pt x="4842" y="10457"/>
                    <a:pt x="4476" y="10434"/>
                    <a:pt x="4496" y="10488"/>
                  </a:cubicBezTo>
                  <a:cubicBezTo>
                    <a:pt x="4564" y="10668"/>
                    <a:pt x="5881" y="11753"/>
                    <a:pt x="6085" y="11954"/>
                  </a:cubicBezTo>
                  <a:cubicBezTo>
                    <a:pt x="6179" y="12048"/>
                    <a:pt x="6146" y="12163"/>
                    <a:pt x="6288" y="12244"/>
                  </a:cubicBezTo>
                  <a:cubicBezTo>
                    <a:pt x="6512" y="12369"/>
                    <a:pt x="6899" y="12439"/>
                    <a:pt x="7150" y="12554"/>
                  </a:cubicBezTo>
                  <a:cubicBezTo>
                    <a:pt x="7401" y="12666"/>
                    <a:pt x="7490" y="12870"/>
                    <a:pt x="7646" y="12995"/>
                  </a:cubicBezTo>
                  <a:cubicBezTo>
                    <a:pt x="8060" y="13316"/>
                    <a:pt x="8562" y="13613"/>
                    <a:pt x="8929" y="13939"/>
                  </a:cubicBezTo>
                  <a:cubicBezTo>
                    <a:pt x="9153" y="14132"/>
                    <a:pt x="9214" y="14351"/>
                    <a:pt x="9404" y="14550"/>
                  </a:cubicBezTo>
                  <a:cubicBezTo>
                    <a:pt x="9492" y="14643"/>
                    <a:pt x="9872" y="14651"/>
                    <a:pt x="10028" y="14727"/>
                  </a:cubicBezTo>
                  <a:cubicBezTo>
                    <a:pt x="10436" y="14928"/>
                    <a:pt x="10673" y="15173"/>
                    <a:pt x="11026" y="15389"/>
                  </a:cubicBezTo>
                  <a:cubicBezTo>
                    <a:pt x="11556" y="15713"/>
                    <a:pt x="12187" y="15995"/>
                    <a:pt x="12805" y="16297"/>
                  </a:cubicBezTo>
                  <a:cubicBezTo>
                    <a:pt x="14067" y="16921"/>
                    <a:pt x="14943" y="17661"/>
                    <a:pt x="16124" y="18308"/>
                  </a:cubicBezTo>
                  <a:cubicBezTo>
                    <a:pt x="17923" y="19292"/>
                    <a:pt x="15296" y="17763"/>
                    <a:pt x="17903" y="19104"/>
                  </a:cubicBezTo>
                  <a:cubicBezTo>
                    <a:pt x="18303" y="19307"/>
                    <a:pt x="19810" y="20298"/>
                    <a:pt x="19810" y="20523"/>
                  </a:cubicBezTo>
                  <a:cubicBezTo>
                    <a:pt x="19790" y="21420"/>
                    <a:pt x="18765" y="20528"/>
                    <a:pt x="18595" y="20565"/>
                  </a:cubicBezTo>
                  <a:cubicBezTo>
                    <a:pt x="18310" y="20630"/>
                    <a:pt x="18975" y="20773"/>
                    <a:pt x="19158" y="20878"/>
                  </a:cubicBezTo>
                  <a:cubicBezTo>
                    <a:pt x="19192" y="20901"/>
                    <a:pt x="18982" y="20794"/>
                    <a:pt x="19023" y="20815"/>
                  </a:cubicBezTo>
                  <a:cubicBezTo>
                    <a:pt x="19539" y="21084"/>
                    <a:pt x="20061" y="21342"/>
                    <a:pt x="20618" y="21600"/>
                  </a:cubicBezTo>
                  <a:lnTo>
                    <a:pt x="20326" y="2141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95" name="Graphic 2"/>
            <p:cNvSpPr/>
            <p:nvPr/>
          </p:nvSpPr>
          <p:spPr>
            <a:xfrm>
              <a:off x="775593" y="34447"/>
              <a:ext cx="594033" cy="2388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600" fill="norm" stroke="1" extrusionOk="0">
                  <a:moveTo>
                    <a:pt x="21566" y="21600"/>
                  </a:moveTo>
                  <a:cubicBezTo>
                    <a:pt x="21558" y="21600"/>
                    <a:pt x="21552" y="21590"/>
                    <a:pt x="21545" y="21579"/>
                  </a:cubicBezTo>
                  <a:cubicBezTo>
                    <a:pt x="17849" y="11134"/>
                    <a:pt x="12674" y="3986"/>
                    <a:pt x="6975" y="1445"/>
                  </a:cubicBezTo>
                  <a:lnTo>
                    <a:pt x="6912" y="1419"/>
                  </a:lnTo>
                  <a:cubicBezTo>
                    <a:pt x="5683" y="871"/>
                    <a:pt x="4414" y="303"/>
                    <a:pt x="3163" y="245"/>
                  </a:cubicBezTo>
                  <a:cubicBezTo>
                    <a:pt x="2471" y="209"/>
                    <a:pt x="1766" y="193"/>
                    <a:pt x="1085" y="172"/>
                  </a:cubicBezTo>
                  <a:cubicBezTo>
                    <a:pt x="732" y="162"/>
                    <a:pt x="380" y="151"/>
                    <a:pt x="27" y="141"/>
                  </a:cubicBezTo>
                  <a:cubicBezTo>
                    <a:pt x="13" y="141"/>
                    <a:pt x="0" y="110"/>
                    <a:pt x="0" y="68"/>
                  </a:cubicBezTo>
                  <a:cubicBezTo>
                    <a:pt x="0" y="31"/>
                    <a:pt x="13" y="0"/>
                    <a:pt x="29" y="0"/>
                  </a:cubicBezTo>
                  <a:cubicBezTo>
                    <a:pt x="382" y="10"/>
                    <a:pt x="734" y="21"/>
                    <a:pt x="1087" y="31"/>
                  </a:cubicBezTo>
                  <a:cubicBezTo>
                    <a:pt x="1768" y="47"/>
                    <a:pt x="2473" y="68"/>
                    <a:pt x="3165" y="104"/>
                  </a:cubicBezTo>
                  <a:cubicBezTo>
                    <a:pt x="4420" y="167"/>
                    <a:pt x="5691" y="730"/>
                    <a:pt x="6922" y="1283"/>
                  </a:cubicBezTo>
                  <a:lnTo>
                    <a:pt x="6985" y="1310"/>
                  </a:lnTo>
                  <a:cubicBezTo>
                    <a:pt x="12697" y="3856"/>
                    <a:pt x="17883" y="11019"/>
                    <a:pt x="21589" y="21490"/>
                  </a:cubicBezTo>
                  <a:cubicBezTo>
                    <a:pt x="21600" y="21522"/>
                    <a:pt x="21598" y="21563"/>
                    <a:pt x="21587" y="21590"/>
                  </a:cubicBezTo>
                  <a:cubicBezTo>
                    <a:pt x="21581" y="21595"/>
                    <a:pt x="21573" y="21600"/>
                    <a:pt x="21566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96" name="Graphic 2"/>
            <p:cNvSpPr/>
            <p:nvPr/>
          </p:nvSpPr>
          <p:spPr>
            <a:xfrm>
              <a:off x="775587" y="29138"/>
              <a:ext cx="400559" cy="8176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600" fill="norm" stroke="1" extrusionOk="0">
                  <a:moveTo>
                    <a:pt x="21550" y="21600"/>
                  </a:moveTo>
                  <a:cubicBezTo>
                    <a:pt x="21544" y="21600"/>
                    <a:pt x="21535" y="21585"/>
                    <a:pt x="21529" y="21569"/>
                  </a:cubicBezTo>
                  <a:cubicBezTo>
                    <a:pt x="16587" y="7729"/>
                    <a:pt x="11072" y="412"/>
                    <a:pt x="5564" y="412"/>
                  </a:cubicBezTo>
                  <a:cubicBezTo>
                    <a:pt x="5511" y="412"/>
                    <a:pt x="5462" y="412"/>
                    <a:pt x="5409" y="412"/>
                  </a:cubicBezTo>
                  <a:cubicBezTo>
                    <a:pt x="3543" y="457"/>
                    <a:pt x="2140" y="915"/>
                    <a:pt x="47" y="1799"/>
                  </a:cubicBezTo>
                  <a:cubicBezTo>
                    <a:pt x="19" y="1799"/>
                    <a:pt x="3" y="1723"/>
                    <a:pt x="0" y="1616"/>
                  </a:cubicBezTo>
                  <a:cubicBezTo>
                    <a:pt x="-3" y="1494"/>
                    <a:pt x="16" y="1402"/>
                    <a:pt x="37" y="1387"/>
                  </a:cubicBezTo>
                  <a:cubicBezTo>
                    <a:pt x="2134" y="503"/>
                    <a:pt x="3539" y="46"/>
                    <a:pt x="5409" y="0"/>
                  </a:cubicBezTo>
                  <a:cubicBezTo>
                    <a:pt x="5462" y="0"/>
                    <a:pt x="5514" y="0"/>
                    <a:pt x="5564" y="0"/>
                  </a:cubicBezTo>
                  <a:cubicBezTo>
                    <a:pt x="11085" y="0"/>
                    <a:pt x="16615" y="7317"/>
                    <a:pt x="21569" y="21219"/>
                  </a:cubicBezTo>
                  <a:cubicBezTo>
                    <a:pt x="21591" y="21280"/>
                    <a:pt x="21597" y="21402"/>
                    <a:pt x="21585" y="21493"/>
                  </a:cubicBezTo>
                  <a:cubicBezTo>
                    <a:pt x="21578" y="21569"/>
                    <a:pt x="21563" y="21600"/>
                    <a:pt x="21550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97" name="Graphic 2"/>
            <p:cNvSpPr/>
            <p:nvPr/>
          </p:nvSpPr>
          <p:spPr>
            <a:xfrm>
              <a:off x="775586" y="21488"/>
              <a:ext cx="262311" cy="246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6" h="16701" fill="norm" stroke="1" extrusionOk="0">
                  <a:moveTo>
                    <a:pt x="21520" y="16701"/>
                  </a:moveTo>
                  <a:cubicBezTo>
                    <a:pt x="21511" y="16701"/>
                    <a:pt x="21506" y="16701"/>
                    <a:pt x="21501" y="16662"/>
                  </a:cubicBezTo>
                  <a:cubicBezTo>
                    <a:pt x="15001" y="-1501"/>
                    <a:pt x="7793" y="-3806"/>
                    <a:pt x="77" y="9788"/>
                  </a:cubicBezTo>
                  <a:cubicBezTo>
                    <a:pt x="39" y="9866"/>
                    <a:pt x="5" y="9670"/>
                    <a:pt x="1" y="9358"/>
                  </a:cubicBezTo>
                  <a:cubicBezTo>
                    <a:pt x="-4" y="9084"/>
                    <a:pt x="15" y="8772"/>
                    <a:pt x="53" y="8733"/>
                  </a:cubicBezTo>
                  <a:cubicBezTo>
                    <a:pt x="7788" y="-4899"/>
                    <a:pt x="15020" y="-2555"/>
                    <a:pt x="21544" y="15646"/>
                  </a:cubicBezTo>
                  <a:cubicBezTo>
                    <a:pt x="21577" y="15725"/>
                    <a:pt x="21596" y="16037"/>
                    <a:pt x="21582" y="16310"/>
                  </a:cubicBezTo>
                  <a:cubicBezTo>
                    <a:pt x="21572" y="16545"/>
                    <a:pt x="21549" y="16701"/>
                    <a:pt x="21520" y="16701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98" name="Graphic 2"/>
            <p:cNvSpPr/>
            <p:nvPr/>
          </p:nvSpPr>
          <p:spPr>
            <a:xfrm>
              <a:off x="775559" y="12442"/>
              <a:ext cx="166621" cy="2356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19821" fill="norm" stroke="1" extrusionOk="0">
                  <a:moveTo>
                    <a:pt x="102" y="19773"/>
                  </a:moveTo>
                  <a:cubicBezTo>
                    <a:pt x="57" y="19773"/>
                    <a:pt x="20" y="19627"/>
                    <a:pt x="5" y="19336"/>
                  </a:cubicBezTo>
                  <a:cubicBezTo>
                    <a:pt x="-10" y="18996"/>
                    <a:pt x="12" y="18608"/>
                    <a:pt x="65" y="18510"/>
                  </a:cubicBezTo>
                  <a:cubicBezTo>
                    <a:pt x="80" y="18510"/>
                    <a:pt x="1223" y="15744"/>
                    <a:pt x="1806" y="14482"/>
                  </a:cubicBezTo>
                  <a:cubicBezTo>
                    <a:pt x="3652" y="10453"/>
                    <a:pt x="4826" y="8560"/>
                    <a:pt x="6881" y="5405"/>
                  </a:cubicBezTo>
                  <a:cubicBezTo>
                    <a:pt x="11336" y="-1390"/>
                    <a:pt x="16261" y="-1779"/>
                    <a:pt x="21500" y="4240"/>
                  </a:cubicBezTo>
                  <a:cubicBezTo>
                    <a:pt x="21553" y="4288"/>
                    <a:pt x="21590" y="4628"/>
                    <a:pt x="21582" y="5017"/>
                  </a:cubicBezTo>
                  <a:cubicBezTo>
                    <a:pt x="21575" y="5357"/>
                    <a:pt x="21523" y="5599"/>
                    <a:pt x="21463" y="5551"/>
                  </a:cubicBezTo>
                  <a:cubicBezTo>
                    <a:pt x="16246" y="-468"/>
                    <a:pt x="11351" y="-80"/>
                    <a:pt x="6926" y="6715"/>
                  </a:cubicBezTo>
                  <a:cubicBezTo>
                    <a:pt x="4870" y="9871"/>
                    <a:pt x="3705" y="11812"/>
                    <a:pt x="1873" y="15792"/>
                  </a:cubicBezTo>
                  <a:cubicBezTo>
                    <a:pt x="1298" y="17054"/>
                    <a:pt x="154" y="19773"/>
                    <a:pt x="139" y="19821"/>
                  </a:cubicBezTo>
                  <a:cubicBezTo>
                    <a:pt x="124" y="19773"/>
                    <a:pt x="117" y="19773"/>
                    <a:pt x="102" y="19773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499" name="Graphic 2"/>
            <p:cNvSpPr/>
            <p:nvPr/>
          </p:nvSpPr>
          <p:spPr>
            <a:xfrm>
              <a:off x="775589" y="5251"/>
              <a:ext cx="94063" cy="306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3" h="21600" fill="norm" stroke="1" extrusionOk="0">
                  <a:moveTo>
                    <a:pt x="174" y="21600"/>
                  </a:moveTo>
                  <a:cubicBezTo>
                    <a:pt x="121" y="21600"/>
                    <a:pt x="54" y="21519"/>
                    <a:pt x="28" y="21357"/>
                  </a:cubicBezTo>
                  <a:cubicBezTo>
                    <a:pt x="-25" y="21113"/>
                    <a:pt x="2" y="20747"/>
                    <a:pt x="81" y="20585"/>
                  </a:cubicBezTo>
                  <a:cubicBezTo>
                    <a:pt x="94" y="20544"/>
                    <a:pt x="1390" y="17865"/>
                    <a:pt x="2025" y="16606"/>
                  </a:cubicBezTo>
                  <a:cubicBezTo>
                    <a:pt x="3546" y="13642"/>
                    <a:pt x="5570" y="9906"/>
                    <a:pt x="7713" y="7268"/>
                  </a:cubicBezTo>
                  <a:cubicBezTo>
                    <a:pt x="12289" y="1583"/>
                    <a:pt x="14340" y="1218"/>
                    <a:pt x="18850" y="447"/>
                  </a:cubicBezTo>
                  <a:cubicBezTo>
                    <a:pt x="19617" y="325"/>
                    <a:pt x="20451" y="163"/>
                    <a:pt x="21377" y="0"/>
                  </a:cubicBezTo>
                  <a:cubicBezTo>
                    <a:pt x="21496" y="0"/>
                    <a:pt x="21562" y="203"/>
                    <a:pt x="21562" y="487"/>
                  </a:cubicBezTo>
                  <a:cubicBezTo>
                    <a:pt x="21575" y="812"/>
                    <a:pt x="21496" y="1056"/>
                    <a:pt x="21390" y="1056"/>
                  </a:cubicBezTo>
                  <a:cubicBezTo>
                    <a:pt x="20464" y="1259"/>
                    <a:pt x="19617" y="1381"/>
                    <a:pt x="18864" y="1502"/>
                  </a:cubicBezTo>
                  <a:cubicBezTo>
                    <a:pt x="14274" y="2314"/>
                    <a:pt x="12369" y="2639"/>
                    <a:pt x="7845" y="8242"/>
                  </a:cubicBezTo>
                  <a:cubicBezTo>
                    <a:pt x="5729" y="10881"/>
                    <a:pt x="3718" y="14576"/>
                    <a:pt x="2211" y="17499"/>
                  </a:cubicBezTo>
                  <a:cubicBezTo>
                    <a:pt x="1562" y="18758"/>
                    <a:pt x="279" y="21397"/>
                    <a:pt x="266" y="21437"/>
                  </a:cubicBezTo>
                  <a:cubicBezTo>
                    <a:pt x="253" y="21600"/>
                    <a:pt x="213" y="21600"/>
                    <a:pt x="174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00" name="Graphic 2"/>
            <p:cNvSpPr/>
            <p:nvPr/>
          </p:nvSpPr>
          <p:spPr>
            <a:xfrm>
              <a:off x="775574" y="451"/>
              <a:ext cx="32551" cy="3549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53" h="21536" fill="norm" stroke="1" extrusionOk="0">
                  <a:moveTo>
                    <a:pt x="507" y="21536"/>
                  </a:moveTo>
                  <a:cubicBezTo>
                    <a:pt x="431" y="21536"/>
                    <a:pt x="356" y="21536"/>
                    <a:pt x="279" y="21501"/>
                  </a:cubicBezTo>
                  <a:cubicBezTo>
                    <a:pt x="13" y="21396"/>
                    <a:pt x="-63" y="21116"/>
                    <a:pt x="51" y="20871"/>
                  </a:cubicBezTo>
                  <a:cubicBezTo>
                    <a:pt x="89" y="20836"/>
                    <a:pt x="2637" y="16145"/>
                    <a:pt x="4006" y="13869"/>
                  </a:cubicBezTo>
                  <a:cubicBezTo>
                    <a:pt x="9406" y="5222"/>
                    <a:pt x="11117" y="4417"/>
                    <a:pt x="20701" y="41"/>
                  </a:cubicBezTo>
                  <a:cubicBezTo>
                    <a:pt x="20967" y="-64"/>
                    <a:pt x="21271" y="41"/>
                    <a:pt x="21385" y="251"/>
                  </a:cubicBezTo>
                  <a:cubicBezTo>
                    <a:pt x="21537" y="496"/>
                    <a:pt x="21423" y="776"/>
                    <a:pt x="21157" y="881"/>
                  </a:cubicBezTo>
                  <a:cubicBezTo>
                    <a:pt x="11611" y="5257"/>
                    <a:pt x="10128" y="5922"/>
                    <a:pt x="4881" y="14324"/>
                  </a:cubicBezTo>
                  <a:cubicBezTo>
                    <a:pt x="3512" y="16565"/>
                    <a:pt x="964" y="21221"/>
                    <a:pt x="926" y="21256"/>
                  </a:cubicBezTo>
                  <a:cubicBezTo>
                    <a:pt x="887" y="21431"/>
                    <a:pt x="698" y="21536"/>
                    <a:pt x="507" y="21536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01" name="Graphic 2"/>
            <p:cNvSpPr/>
            <p:nvPr/>
          </p:nvSpPr>
          <p:spPr>
            <a:xfrm>
              <a:off x="748521" y="276"/>
              <a:ext cx="28641" cy="356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43" h="21537" fill="norm" stroke="1" extrusionOk="0">
                  <a:moveTo>
                    <a:pt x="20831" y="21537"/>
                  </a:moveTo>
                  <a:cubicBezTo>
                    <a:pt x="20615" y="21537"/>
                    <a:pt x="20399" y="21433"/>
                    <a:pt x="20312" y="21258"/>
                  </a:cubicBezTo>
                  <a:cubicBezTo>
                    <a:pt x="20269" y="21223"/>
                    <a:pt x="17807" y="16590"/>
                    <a:pt x="16424" y="14325"/>
                  </a:cubicBezTo>
                  <a:cubicBezTo>
                    <a:pt x="12709" y="8333"/>
                    <a:pt x="12277" y="8089"/>
                    <a:pt x="7914" y="5546"/>
                  </a:cubicBezTo>
                  <a:cubicBezTo>
                    <a:pt x="6143" y="4535"/>
                    <a:pt x="3724" y="3108"/>
                    <a:pt x="224" y="843"/>
                  </a:cubicBezTo>
                  <a:cubicBezTo>
                    <a:pt x="-35" y="669"/>
                    <a:pt x="-78" y="390"/>
                    <a:pt x="138" y="181"/>
                  </a:cubicBezTo>
                  <a:cubicBezTo>
                    <a:pt x="354" y="-28"/>
                    <a:pt x="700" y="-63"/>
                    <a:pt x="959" y="111"/>
                  </a:cubicBezTo>
                  <a:cubicBezTo>
                    <a:pt x="4415" y="2376"/>
                    <a:pt x="6834" y="3769"/>
                    <a:pt x="8562" y="4779"/>
                  </a:cubicBezTo>
                  <a:cubicBezTo>
                    <a:pt x="13055" y="7393"/>
                    <a:pt x="13616" y="7706"/>
                    <a:pt x="17461" y="13908"/>
                  </a:cubicBezTo>
                  <a:cubicBezTo>
                    <a:pt x="18844" y="16172"/>
                    <a:pt x="21349" y="20840"/>
                    <a:pt x="21392" y="20875"/>
                  </a:cubicBezTo>
                  <a:cubicBezTo>
                    <a:pt x="21522" y="21119"/>
                    <a:pt x="21392" y="21398"/>
                    <a:pt x="21090" y="21502"/>
                  </a:cubicBezTo>
                  <a:cubicBezTo>
                    <a:pt x="21004" y="21537"/>
                    <a:pt x="20917" y="21537"/>
                    <a:pt x="20831" y="21537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02" name="Graphic 2"/>
            <p:cNvSpPr/>
            <p:nvPr/>
          </p:nvSpPr>
          <p:spPr>
            <a:xfrm>
              <a:off x="687538" y="4789"/>
              <a:ext cx="89663" cy="311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58" h="21600" fill="norm" stroke="1" extrusionOk="0">
                  <a:moveTo>
                    <a:pt x="21352" y="21600"/>
                  </a:moveTo>
                  <a:cubicBezTo>
                    <a:pt x="21311" y="21600"/>
                    <a:pt x="21269" y="21560"/>
                    <a:pt x="21241" y="21520"/>
                  </a:cubicBezTo>
                  <a:cubicBezTo>
                    <a:pt x="21227" y="21480"/>
                    <a:pt x="19951" y="18840"/>
                    <a:pt x="19299" y="17600"/>
                  </a:cubicBezTo>
                  <a:cubicBezTo>
                    <a:pt x="17662" y="14480"/>
                    <a:pt x="15706" y="10960"/>
                    <a:pt x="13639" y="8400"/>
                  </a:cubicBezTo>
                  <a:cubicBezTo>
                    <a:pt x="9144" y="2840"/>
                    <a:pt x="7257" y="2480"/>
                    <a:pt x="2707" y="1600"/>
                  </a:cubicBezTo>
                  <a:cubicBezTo>
                    <a:pt x="1944" y="1440"/>
                    <a:pt x="1098" y="1280"/>
                    <a:pt x="168" y="1080"/>
                  </a:cubicBezTo>
                  <a:cubicBezTo>
                    <a:pt x="71" y="1080"/>
                    <a:pt x="-12" y="800"/>
                    <a:pt x="2" y="520"/>
                  </a:cubicBezTo>
                  <a:cubicBezTo>
                    <a:pt x="2" y="240"/>
                    <a:pt x="85" y="0"/>
                    <a:pt x="196" y="0"/>
                  </a:cubicBezTo>
                  <a:cubicBezTo>
                    <a:pt x="196" y="0"/>
                    <a:pt x="196" y="0"/>
                    <a:pt x="210" y="0"/>
                  </a:cubicBezTo>
                  <a:cubicBezTo>
                    <a:pt x="1139" y="200"/>
                    <a:pt x="1986" y="360"/>
                    <a:pt x="2749" y="520"/>
                  </a:cubicBezTo>
                  <a:cubicBezTo>
                    <a:pt x="7354" y="1440"/>
                    <a:pt x="9255" y="1800"/>
                    <a:pt x="13805" y="7400"/>
                  </a:cubicBezTo>
                  <a:cubicBezTo>
                    <a:pt x="15900" y="10000"/>
                    <a:pt x="17870" y="13560"/>
                    <a:pt x="19521" y="16680"/>
                  </a:cubicBezTo>
                  <a:cubicBezTo>
                    <a:pt x="20173" y="17920"/>
                    <a:pt x="21463" y="20600"/>
                    <a:pt x="21477" y="20600"/>
                  </a:cubicBezTo>
                  <a:cubicBezTo>
                    <a:pt x="21560" y="20760"/>
                    <a:pt x="21588" y="21120"/>
                    <a:pt x="21519" y="21359"/>
                  </a:cubicBezTo>
                  <a:cubicBezTo>
                    <a:pt x="21477" y="21520"/>
                    <a:pt x="21422" y="21600"/>
                    <a:pt x="21352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03" name="Graphic 2"/>
            <p:cNvSpPr/>
            <p:nvPr/>
          </p:nvSpPr>
          <p:spPr>
            <a:xfrm>
              <a:off x="615874" y="11781"/>
              <a:ext cx="161140" cy="241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19795" fill="norm" stroke="1" extrusionOk="0">
                  <a:moveTo>
                    <a:pt x="21493" y="19795"/>
                  </a:moveTo>
                  <a:cubicBezTo>
                    <a:pt x="21477" y="19795"/>
                    <a:pt x="21469" y="19795"/>
                    <a:pt x="21454" y="19747"/>
                  </a:cubicBezTo>
                  <a:cubicBezTo>
                    <a:pt x="21438" y="19701"/>
                    <a:pt x="20287" y="17007"/>
                    <a:pt x="19707" y="15778"/>
                  </a:cubicBezTo>
                  <a:cubicBezTo>
                    <a:pt x="17806" y="11713"/>
                    <a:pt x="16639" y="9822"/>
                    <a:pt x="14599" y="6798"/>
                  </a:cubicBezTo>
                  <a:cubicBezTo>
                    <a:pt x="10171" y="133"/>
                    <a:pt x="5302" y="-529"/>
                    <a:pt x="124" y="4954"/>
                  </a:cubicBezTo>
                  <a:cubicBezTo>
                    <a:pt x="70" y="5001"/>
                    <a:pt x="16" y="4765"/>
                    <a:pt x="1" y="4434"/>
                  </a:cubicBezTo>
                  <a:cubicBezTo>
                    <a:pt x="-7" y="4103"/>
                    <a:pt x="32" y="3773"/>
                    <a:pt x="86" y="3678"/>
                  </a:cubicBezTo>
                  <a:cubicBezTo>
                    <a:pt x="5287" y="-1805"/>
                    <a:pt x="10186" y="-1143"/>
                    <a:pt x="14646" y="5569"/>
                  </a:cubicBezTo>
                  <a:cubicBezTo>
                    <a:pt x="16763" y="8735"/>
                    <a:pt x="17945" y="10673"/>
                    <a:pt x="19769" y="14596"/>
                  </a:cubicBezTo>
                  <a:cubicBezTo>
                    <a:pt x="20349" y="15825"/>
                    <a:pt x="21508" y="18519"/>
                    <a:pt x="21516" y="18566"/>
                  </a:cubicBezTo>
                  <a:cubicBezTo>
                    <a:pt x="21570" y="18708"/>
                    <a:pt x="21593" y="19039"/>
                    <a:pt x="21578" y="19417"/>
                  </a:cubicBezTo>
                  <a:cubicBezTo>
                    <a:pt x="21578" y="19653"/>
                    <a:pt x="21539" y="19795"/>
                    <a:pt x="21493" y="19795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04" name="Graphic 2"/>
            <p:cNvSpPr/>
            <p:nvPr/>
          </p:nvSpPr>
          <p:spPr>
            <a:xfrm>
              <a:off x="522322" y="21043"/>
              <a:ext cx="254802" cy="225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5" h="16661" fill="norm" stroke="1" extrusionOk="0">
                  <a:moveTo>
                    <a:pt x="66" y="16661"/>
                  </a:moveTo>
                  <a:cubicBezTo>
                    <a:pt x="37" y="16661"/>
                    <a:pt x="13" y="16490"/>
                    <a:pt x="3" y="16234"/>
                  </a:cubicBezTo>
                  <a:cubicBezTo>
                    <a:pt x="-7" y="15935"/>
                    <a:pt x="13" y="15593"/>
                    <a:pt x="47" y="15508"/>
                  </a:cubicBezTo>
                  <a:cubicBezTo>
                    <a:pt x="6861" y="-3103"/>
                    <a:pt x="13889" y="-4939"/>
                    <a:pt x="21534" y="9873"/>
                  </a:cubicBezTo>
                  <a:cubicBezTo>
                    <a:pt x="21573" y="9959"/>
                    <a:pt x="21593" y="10258"/>
                    <a:pt x="21583" y="10557"/>
                  </a:cubicBezTo>
                  <a:cubicBezTo>
                    <a:pt x="21573" y="10856"/>
                    <a:pt x="21539" y="11069"/>
                    <a:pt x="21505" y="10984"/>
                  </a:cubicBezTo>
                  <a:cubicBezTo>
                    <a:pt x="13885" y="-3829"/>
                    <a:pt x="6875" y="-1994"/>
                    <a:pt x="81" y="16575"/>
                  </a:cubicBezTo>
                  <a:cubicBezTo>
                    <a:pt x="81" y="16661"/>
                    <a:pt x="71" y="16661"/>
                    <a:pt x="66" y="16661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05" name="Graphic 2"/>
            <p:cNvSpPr/>
            <p:nvPr/>
          </p:nvSpPr>
          <p:spPr>
            <a:xfrm>
              <a:off x="387633" y="29446"/>
              <a:ext cx="389527" cy="750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0" h="18944" fill="norm" stroke="1" extrusionOk="0">
                  <a:moveTo>
                    <a:pt x="44" y="18944"/>
                  </a:moveTo>
                  <a:cubicBezTo>
                    <a:pt x="28" y="18944"/>
                    <a:pt x="12" y="18915"/>
                    <a:pt x="6" y="18842"/>
                  </a:cubicBezTo>
                  <a:cubicBezTo>
                    <a:pt x="-7" y="18740"/>
                    <a:pt x="3" y="18624"/>
                    <a:pt x="22" y="18565"/>
                  </a:cubicBezTo>
                  <a:cubicBezTo>
                    <a:pt x="6418" y="2529"/>
                    <a:pt x="12856" y="-2656"/>
                    <a:pt x="21551" y="1233"/>
                  </a:cubicBezTo>
                  <a:cubicBezTo>
                    <a:pt x="21577" y="1247"/>
                    <a:pt x="21593" y="1335"/>
                    <a:pt x="21590" y="1451"/>
                  </a:cubicBezTo>
                  <a:cubicBezTo>
                    <a:pt x="21587" y="1553"/>
                    <a:pt x="21571" y="1641"/>
                    <a:pt x="21542" y="1626"/>
                  </a:cubicBezTo>
                  <a:cubicBezTo>
                    <a:pt x="12869" y="-2248"/>
                    <a:pt x="6444" y="2908"/>
                    <a:pt x="63" y="18915"/>
                  </a:cubicBezTo>
                  <a:cubicBezTo>
                    <a:pt x="57" y="18944"/>
                    <a:pt x="51" y="18944"/>
                    <a:pt x="44" y="18944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06" name="Graphic 2"/>
            <p:cNvSpPr/>
            <p:nvPr/>
          </p:nvSpPr>
          <p:spPr>
            <a:xfrm>
              <a:off x="197063" y="34389"/>
              <a:ext cx="580089" cy="2232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7" h="21600" fill="norm" stroke="1" extrusionOk="0">
                  <a:moveTo>
                    <a:pt x="29" y="21600"/>
                  </a:moveTo>
                  <a:cubicBezTo>
                    <a:pt x="23" y="21600"/>
                    <a:pt x="14" y="21594"/>
                    <a:pt x="10" y="21578"/>
                  </a:cubicBezTo>
                  <a:cubicBezTo>
                    <a:pt x="-3" y="21550"/>
                    <a:pt x="-3" y="21499"/>
                    <a:pt x="8" y="21472"/>
                  </a:cubicBezTo>
                  <a:cubicBezTo>
                    <a:pt x="3960" y="10445"/>
                    <a:pt x="9213" y="3489"/>
                    <a:pt x="15621" y="804"/>
                  </a:cubicBezTo>
                  <a:cubicBezTo>
                    <a:pt x="17298" y="101"/>
                    <a:pt x="18873" y="67"/>
                    <a:pt x="20538" y="28"/>
                  </a:cubicBezTo>
                  <a:cubicBezTo>
                    <a:pt x="20875" y="22"/>
                    <a:pt x="21219" y="11"/>
                    <a:pt x="21567" y="0"/>
                  </a:cubicBezTo>
                  <a:cubicBezTo>
                    <a:pt x="21582" y="0"/>
                    <a:pt x="21595" y="33"/>
                    <a:pt x="21597" y="73"/>
                  </a:cubicBezTo>
                  <a:cubicBezTo>
                    <a:pt x="21597" y="117"/>
                    <a:pt x="21584" y="151"/>
                    <a:pt x="21569" y="151"/>
                  </a:cubicBezTo>
                  <a:cubicBezTo>
                    <a:pt x="21221" y="162"/>
                    <a:pt x="20877" y="173"/>
                    <a:pt x="20540" y="179"/>
                  </a:cubicBezTo>
                  <a:cubicBezTo>
                    <a:pt x="18877" y="212"/>
                    <a:pt x="17305" y="251"/>
                    <a:pt x="15631" y="949"/>
                  </a:cubicBezTo>
                  <a:cubicBezTo>
                    <a:pt x="9236" y="3629"/>
                    <a:pt x="3995" y="10568"/>
                    <a:pt x="53" y="21572"/>
                  </a:cubicBezTo>
                  <a:cubicBezTo>
                    <a:pt x="44" y="21594"/>
                    <a:pt x="38" y="21600"/>
                    <a:pt x="29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07" name="Graphic 2"/>
            <p:cNvSpPr/>
            <p:nvPr/>
          </p:nvSpPr>
          <p:spPr>
            <a:xfrm>
              <a:off x="21954" y="34388"/>
              <a:ext cx="755198" cy="5424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8" h="21600" fill="norm" stroke="1" extrusionOk="0">
                  <a:moveTo>
                    <a:pt x="23" y="21600"/>
                  </a:moveTo>
                  <a:cubicBezTo>
                    <a:pt x="21" y="21600"/>
                    <a:pt x="18" y="21600"/>
                    <a:pt x="16" y="21598"/>
                  </a:cubicBezTo>
                  <a:cubicBezTo>
                    <a:pt x="5" y="21593"/>
                    <a:pt x="-2" y="21577"/>
                    <a:pt x="1" y="21559"/>
                  </a:cubicBezTo>
                  <a:cubicBezTo>
                    <a:pt x="1023" y="16619"/>
                    <a:pt x="3115" y="12087"/>
                    <a:pt x="6052" y="8457"/>
                  </a:cubicBezTo>
                  <a:cubicBezTo>
                    <a:pt x="8848" y="5004"/>
                    <a:pt x="12291" y="2474"/>
                    <a:pt x="16016" y="1144"/>
                  </a:cubicBezTo>
                  <a:cubicBezTo>
                    <a:pt x="17808" y="505"/>
                    <a:pt x="19624" y="131"/>
                    <a:pt x="21575" y="0"/>
                  </a:cubicBezTo>
                  <a:lnTo>
                    <a:pt x="21577" y="0"/>
                  </a:lnTo>
                  <a:cubicBezTo>
                    <a:pt x="21588" y="0"/>
                    <a:pt x="21598" y="14"/>
                    <a:pt x="21598" y="30"/>
                  </a:cubicBezTo>
                  <a:cubicBezTo>
                    <a:pt x="21598" y="48"/>
                    <a:pt x="21590" y="62"/>
                    <a:pt x="21577" y="62"/>
                  </a:cubicBezTo>
                  <a:cubicBezTo>
                    <a:pt x="19631" y="193"/>
                    <a:pt x="17816" y="567"/>
                    <a:pt x="16027" y="1206"/>
                  </a:cubicBezTo>
                  <a:cubicBezTo>
                    <a:pt x="8186" y="4004"/>
                    <a:pt x="2062" y="11811"/>
                    <a:pt x="46" y="21577"/>
                  </a:cubicBezTo>
                  <a:cubicBezTo>
                    <a:pt x="43" y="21591"/>
                    <a:pt x="33" y="21600"/>
                    <a:pt x="23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08" name="Graphic 2"/>
            <p:cNvSpPr/>
            <p:nvPr/>
          </p:nvSpPr>
          <p:spPr>
            <a:xfrm>
              <a:off x="1627" y="34381"/>
              <a:ext cx="775475" cy="9353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125" h="21599" fill="norm" stroke="1" extrusionOk="0">
                  <a:moveTo>
                    <a:pt x="420" y="21599"/>
                  </a:moveTo>
                  <a:cubicBezTo>
                    <a:pt x="411" y="21599"/>
                    <a:pt x="402" y="21594"/>
                    <a:pt x="401" y="21586"/>
                  </a:cubicBezTo>
                  <a:cubicBezTo>
                    <a:pt x="-466" y="18301"/>
                    <a:pt x="79" y="14788"/>
                    <a:pt x="1976" y="11423"/>
                  </a:cubicBezTo>
                  <a:cubicBezTo>
                    <a:pt x="3679" y="8407"/>
                    <a:pt x="6416" y="5631"/>
                    <a:pt x="9685" y="3610"/>
                  </a:cubicBezTo>
                  <a:cubicBezTo>
                    <a:pt x="11772" y="2319"/>
                    <a:pt x="14023" y="1341"/>
                    <a:pt x="16377" y="704"/>
                  </a:cubicBezTo>
                  <a:cubicBezTo>
                    <a:pt x="17309" y="449"/>
                    <a:pt x="18073" y="283"/>
                    <a:pt x="18780" y="179"/>
                  </a:cubicBezTo>
                  <a:cubicBezTo>
                    <a:pt x="19126" y="128"/>
                    <a:pt x="19482" y="78"/>
                    <a:pt x="19839" y="30"/>
                  </a:cubicBezTo>
                  <a:cubicBezTo>
                    <a:pt x="19925" y="18"/>
                    <a:pt x="20101" y="0"/>
                    <a:pt x="20102" y="0"/>
                  </a:cubicBezTo>
                  <a:cubicBezTo>
                    <a:pt x="20113" y="-1"/>
                    <a:pt x="20123" y="7"/>
                    <a:pt x="20124" y="16"/>
                  </a:cubicBezTo>
                  <a:cubicBezTo>
                    <a:pt x="20126" y="26"/>
                    <a:pt x="20118" y="35"/>
                    <a:pt x="20107" y="36"/>
                  </a:cubicBezTo>
                  <a:cubicBezTo>
                    <a:pt x="20105" y="36"/>
                    <a:pt x="19931" y="54"/>
                    <a:pt x="19844" y="66"/>
                  </a:cubicBezTo>
                  <a:cubicBezTo>
                    <a:pt x="19488" y="114"/>
                    <a:pt x="19132" y="164"/>
                    <a:pt x="18786" y="215"/>
                  </a:cubicBezTo>
                  <a:cubicBezTo>
                    <a:pt x="18081" y="319"/>
                    <a:pt x="17318" y="484"/>
                    <a:pt x="16388" y="738"/>
                  </a:cubicBezTo>
                  <a:cubicBezTo>
                    <a:pt x="14039" y="1375"/>
                    <a:pt x="11791" y="2352"/>
                    <a:pt x="9709" y="3641"/>
                  </a:cubicBezTo>
                  <a:cubicBezTo>
                    <a:pt x="3716" y="7346"/>
                    <a:pt x="-1474" y="14329"/>
                    <a:pt x="440" y="21578"/>
                  </a:cubicBezTo>
                  <a:cubicBezTo>
                    <a:pt x="443" y="21587"/>
                    <a:pt x="435" y="21596"/>
                    <a:pt x="425" y="21599"/>
                  </a:cubicBezTo>
                  <a:cubicBezTo>
                    <a:pt x="423" y="21599"/>
                    <a:pt x="422" y="21599"/>
                    <a:pt x="420" y="21599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09" name="Graphic 2"/>
            <p:cNvSpPr/>
            <p:nvPr/>
          </p:nvSpPr>
          <p:spPr>
            <a:xfrm>
              <a:off x="65567" y="34447"/>
              <a:ext cx="710951" cy="12269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1" h="21600" fill="norm" stroke="1" extrusionOk="0">
                  <a:moveTo>
                    <a:pt x="2833" y="21600"/>
                  </a:moveTo>
                  <a:cubicBezTo>
                    <a:pt x="2826" y="21600"/>
                    <a:pt x="2819" y="21598"/>
                    <a:pt x="2814" y="21594"/>
                  </a:cubicBezTo>
                  <a:cubicBezTo>
                    <a:pt x="1673" y="20719"/>
                    <a:pt x="852" y="19706"/>
                    <a:pt x="438" y="18662"/>
                  </a:cubicBezTo>
                  <a:cubicBezTo>
                    <a:pt x="410" y="18593"/>
                    <a:pt x="382" y="18522"/>
                    <a:pt x="353" y="18450"/>
                  </a:cubicBezTo>
                  <a:cubicBezTo>
                    <a:pt x="197" y="18072"/>
                    <a:pt x="36" y="17681"/>
                    <a:pt x="39" y="17314"/>
                  </a:cubicBezTo>
                  <a:cubicBezTo>
                    <a:pt x="41" y="17040"/>
                    <a:pt x="31" y="16768"/>
                    <a:pt x="20" y="16506"/>
                  </a:cubicBezTo>
                  <a:cubicBezTo>
                    <a:pt x="-4" y="15918"/>
                    <a:pt x="-29" y="15309"/>
                    <a:pt x="88" y="14650"/>
                  </a:cubicBezTo>
                  <a:cubicBezTo>
                    <a:pt x="130" y="14414"/>
                    <a:pt x="197" y="14177"/>
                    <a:pt x="263" y="13948"/>
                  </a:cubicBezTo>
                  <a:cubicBezTo>
                    <a:pt x="281" y="13886"/>
                    <a:pt x="298" y="13825"/>
                    <a:pt x="316" y="13763"/>
                  </a:cubicBezTo>
                  <a:cubicBezTo>
                    <a:pt x="484" y="13163"/>
                    <a:pt x="759" y="12526"/>
                    <a:pt x="1181" y="11759"/>
                  </a:cubicBezTo>
                  <a:cubicBezTo>
                    <a:pt x="2681" y="9037"/>
                    <a:pt x="5367" y="6474"/>
                    <a:pt x="8947" y="4346"/>
                  </a:cubicBezTo>
                  <a:cubicBezTo>
                    <a:pt x="11394" y="2891"/>
                    <a:pt x="14082" y="1748"/>
                    <a:pt x="16937" y="948"/>
                  </a:cubicBezTo>
                  <a:cubicBezTo>
                    <a:pt x="17991" y="652"/>
                    <a:pt x="18978" y="424"/>
                    <a:pt x="19953" y="250"/>
                  </a:cubicBezTo>
                  <a:cubicBezTo>
                    <a:pt x="20146" y="216"/>
                    <a:pt x="20505" y="152"/>
                    <a:pt x="20762" y="114"/>
                  </a:cubicBezTo>
                  <a:cubicBezTo>
                    <a:pt x="20943" y="86"/>
                    <a:pt x="21121" y="60"/>
                    <a:pt x="21296" y="36"/>
                  </a:cubicBezTo>
                  <a:cubicBezTo>
                    <a:pt x="21384" y="23"/>
                    <a:pt x="21561" y="0"/>
                    <a:pt x="21561" y="0"/>
                  </a:cubicBezTo>
                  <a:lnTo>
                    <a:pt x="21571" y="27"/>
                  </a:lnTo>
                  <a:cubicBezTo>
                    <a:pt x="21571" y="27"/>
                    <a:pt x="21394" y="50"/>
                    <a:pt x="21307" y="63"/>
                  </a:cubicBezTo>
                  <a:cubicBezTo>
                    <a:pt x="21132" y="87"/>
                    <a:pt x="20953" y="114"/>
                    <a:pt x="20773" y="141"/>
                  </a:cubicBezTo>
                  <a:cubicBezTo>
                    <a:pt x="20515" y="180"/>
                    <a:pt x="20158" y="244"/>
                    <a:pt x="19966" y="277"/>
                  </a:cubicBezTo>
                  <a:cubicBezTo>
                    <a:pt x="18994" y="450"/>
                    <a:pt x="18008" y="678"/>
                    <a:pt x="16956" y="973"/>
                  </a:cubicBezTo>
                  <a:cubicBezTo>
                    <a:pt x="14108" y="1773"/>
                    <a:pt x="11424" y="2913"/>
                    <a:pt x="8980" y="4366"/>
                  </a:cubicBezTo>
                  <a:cubicBezTo>
                    <a:pt x="5405" y="6490"/>
                    <a:pt x="2723" y="9050"/>
                    <a:pt x="1225" y="11768"/>
                  </a:cubicBezTo>
                  <a:cubicBezTo>
                    <a:pt x="803" y="12534"/>
                    <a:pt x="528" y="13169"/>
                    <a:pt x="360" y="13768"/>
                  </a:cubicBezTo>
                  <a:cubicBezTo>
                    <a:pt x="342" y="13830"/>
                    <a:pt x="325" y="13891"/>
                    <a:pt x="307" y="13953"/>
                  </a:cubicBezTo>
                  <a:cubicBezTo>
                    <a:pt x="242" y="14183"/>
                    <a:pt x="174" y="14419"/>
                    <a:pt x="132" y="14654"/>
                  </a:cubicBezTo>
                  <a:cubicBezTo>
                    <a:pt x="15" y="15312"/>
                    <a:pt x="39" y="15919"/>
                    <a:pt x="64" y="16507"/>
                  </a:cubicBezTo>
                  <a:cubicBezTo>
                    <a:pt x="74" y="16770"/>
                    <a:pt x="85" y="17042"/>
                    <a:pt x="83" y="17316"/>
                  </a:cubicBezTo>
                  <a:cubicBezTo>
                    <a:pt x="81" y="17680"/>
                    <a:pt x="241" y="18069"/>
                    <a:pt x="396" y="18446"/>
                  </a:cubicBezTo>
                  <a:cubicBezTo>
                    <a:pt x="426" y="18518"/>
                    <a:pt x="456" y="18589"/>
                    <a:pt x="482" y="18658"/>
                  </a:cubicBezTo>
                  <a:cubicBezTo>
                    <a:pt x="892" y="19698"/>
                    <a:pt x="1711" y="20708"/>
                    <a:pt x="2849" y="21580"/>
                  </a:cubicBezTo>
                  <a:cubicBezTo>
                    <a:pt x="2858" y="21586"/>
                    <a:pt x="2854" y="21595"/>
                    <a:pt x="2844" y="21599"/>
                  </a:cubicBezTo>
                  <a:cubicBezTo>
                    <a:pt x="2842" y="21599"/>
                    <a:pt x="2837" y="21600"/>
                    <a:pt x="2833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10" name="Graphic 2"/>
            <p:cNvSpPr/>
            <p:nvPr/>
          </p:nvSpPr>
          <p:spPr>
            <a:xfrm>
              <a:off x="194128" y="34389"/>
              <a:ext cx="582447" cy="139678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600" fill="norm" stroke="1" extrusionOk="0">
                  <a:moveTo>
                    <a:pt x="5432" y="21600"/>
                  </a:moveTo>
                  <a:cubicBezTo>
                    <a:pt x="5425" y="21600"/>
                    <a:pt x="5421" y="21599"/>
                    <a:pt x="5415" y="21597"/>
                  </a:cubicBezTo>
                  <a:cubicBezTo>
                    <a:pt x="2526" y="20727"/>
                    <a:pt x="1281" y="19426"/>
                    <a:pt x="741" y="18488"/>
                  </a:cubicBezTo>
                  <a:lnTo>
                    <a:pt x="694" y="18407"/>
                  </a:lnTo>
                  <a:cubicBezTo>
                    <a:pt x="489" y="18051"/>
                    <a:pt x="277" y="17682"/>
                    <a:pt x="219" y="17318"/>
                  </a:cubicBezTo>
                  <a:cubicBezTo>
                    <a:pt x="147" y="16880"/>
                    <a:pt x="76" y="16402"/>
                    <a:pt x="3" y="15856"/>
                  </a:cubicBezTo>
                  <a:cubicBezTo>
                    <a:pt x="-1" y="15820"/>
                    <a:pt x="-1" y="15782"/>
                    <a:pt x="3" y="15747"/>
                  </a:cubicBezTo>
                  <a:cubicBezTo>
                    <a:pt x="3" y="15732"/>
                    <a:pt x="5" y="15716"/>
                    <a:pt x="5" y="15701"/>
                  </a:cubicBezTo>
                  <a:cubicBezTo>
                    <a:pt x="5" y="15666"/>
                    <a:pt x="12" y="15424"/>
                    <a:pt x="18" y="15387"/>
                  </a:cubicBezTo>
                  <a:cubicBezTo>
                    <a:pt x="204" y="14335"/>
                    <a:pt x="371" y="13515"/>
                    <a:pt x="833" y="12535"/>
                  </a:cubicBezTo>
                  <a:cubicBezTo>
                    <a:pt x="2141" y="9777"/>
                    <a:pt x="4897" y="7066"/>
                    <a:pt x="8804" y="4694"/>
                  </a:cubicBezTo>
                  <a:cubicBezTo>
                    <a:pt x="11211" y="3234"/>
                    <a:pt x="13845" y="2048"/>
                    <a:pt x="16633" y="1170"/>
                  </a:cubicBezTo>
                  <a:cubicBezTo>
                    <a:pt x="17688" y="838"/>
                    <a:pt x="18753" y="556"/>
                    <a:pt x="19800" y="332"/>
                  </a:cubicBezTo>
                  <a:cubicBezTo>
                    <a:pt x="20270" y="231"/>
                    <a:pt x="20687" y="149"/>
                    <a:pt x="21077" y="83"/>
                  </a:cubicBezTo>
                  <a:cubicBezTo>
                    <a:pt x="21244" y="54"/>
                    <a:pt x="21578" y="0"/>
                    <a:pt x="21578" y="0"/>
                  </a:cubicBezTo>
                  <a:lnTo>
                    <a:pt x="21599" y="22"/>
                  </a:lnTo>
                  <a:cubicBezTo>
                    <a:pt x="21599" y="22"/>
                    <a:pt x="21265" y="77"/>
                    <a:pt x="21098" y="105"/>
                  </a:cubicBezTo>
                  <a:cubicBezTo>
                    <a:pt x="20711" y="171"/>
                    <a:pt x="20294" y="253"/>
                    <a:pt x="19823" y="353"/>
                  </a:cubicBezTo>
                  <a:cubicBezTo>
                    <a:pt x="18781" y="577"/>
                    <a:pt x="17720" y="858"/>
                    <a:pt x="16665" y="1189"/>
                  </a:cubicBezTo>
                  <a:cubicBezTo>
                    <a:pt x="13881" y="2065"/>
                    <a:pt x="11252" y="3248"/>
                    <a:pt x="8849" y="4707"/>
                  </a:cubicBezTo>
                  <a:cubicBezTo>
                    <a:pt x="4948" y="7076"/>
                    <a:pt x="2194" y="9785"/>
                    <a:pt x="887" y="12539"/>
                  </a:cubicBezTo>
                  <a:cubicBezTo>
                    <a:pt x="425" y="13518"/>
                    <a:pt x="258" y="14337"/>
                    <a:pt x="72" y="15388"/>
                  </a:cubicBezTo>
                  <a:cubicBezTo>
                    <a:pt x="65" y="15423"/>
                    <a:pt x="59" y="15667"/>
                    <a:pt x="59" y="15700"/>
                  </a:cubicBezTo>
                  <a:cubicBezTo>
                    <a:pt x="59" y="15715"/>
                    <a:pt x="57" y="15732"/>
                    <a:pt x="57" y="15746"/>
                  </a:cubicBezTo>
                  <a:cubicBezTo>
                    <a:pt x="55" y="15782"/>
                    <a:pt x="53" y="15818"/>
                    <a:pt x="57" y="15854"/>
                  </a:cubicBezTo>
                  <a:cubicBezTo>
                    <a:pt x="130" y="16399"/>
                    <a:pt x="200" y="16877"/>
                    <a:pt x="273" y="17315"/>
                  </a:cubicBezTo>
                  <a:cubicBezTo>
                    <a:pt x="331" y="17677"/>
                    <a:pt x="542" y="18044"/>
                    <a:pt x="748" y="18399"/>
                  </a:cubicBezTo>
                  <a:lnTo>
                    <a:pt x="795" y="18481"/>
                  </a:lnTo>
                  <a:cubicBezTo>
                    <a:pt x="1330" y="19415"/>
                    <a:pt x="2573" y="20710"/>
                    <a:pt x="5444" y="21576"/>
                  </a:cubicBezTo>
                  <a:cubicBezTo>
                    <a:pt x="5457" y="21579"/>
                    <a:pt x="5459" y="21588"/>
                    <a:pt x="5451" y="21593"/>
                  </a:cubicBezTo>
                  <a:cubicBezTo>
                    <a:pt x="5451" y="21598"/>
                    <a:pt x="5440" y="21600"/>
                    <a:pt x="5432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11" name="Graphic 2"/>
            <p:cNvSpPr/>
            <p:nvPr/>
          </p:nvSpPr>
          <p:spPr>
            <a:xfrm>
              <a:off x="393103" y="34365"/>
              <a:ext cx="384015" cy="148601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2" h="21599" fill="norm" stroke="1" extrusionOk="0">
                  <a:moveTo>
                    <a:pt x="7079" y="21599"/>
                  </a:moveTo>
                  <a:cubicBezTo>
                    <a:pt x="7073" y="21599"/>
                    <a:pt x="7069" y="21599"/>
                    <a:pt x="7063" y="21598"/>
                  </a:cubicBezTo>
                  <a:cubicBezTo>
                    <a:pt x="3261" y="21218"/>
                    <a:pt x="1762" y="19984"/>
                    <a:pt x="964" y="19089"/>
                  </a:cubicBezTo>
                  <a:cubicBezTo>
                    <a:pt x="682" y="18771"/>
                    <a:pt x="510" y="18527"/>
                    <a:pt x="409" y="18296"/>
                  </a:cubicBezTo>
                  <a:cubicBezTo>
                    <a:pt x="364" y="18193"/>
                    <a:pt x="308" y="18088"/>
                    <a:pt x="253" y="17988"/>
                  </a:cubicBezTo>
                  <a:cubicBezTo>
                    <a:pt x="127" y="17752"/>
                    <a:pt x="-3" y="17508"/>
                    <a:pt x="0" y="17267"/>
                  </a:cubicBezTo>
                  <a:cubicBezTo>
                    <a:pt x="23" y="16321"/>
                    <a:pt x="59" y="15344"/>
                    <a:pt x="107" y="14362"/>
                  </a:cubicBezTo>
                  <a:cubicBezTo>
                    <a:pt x="124" y="14082"/>
                    <a:pt x="260" y="13801"/>
                    <a:pt x="390" y="13530"/>
                  </a:cubicBezTo>
                  <a:cubicBezTo>
                    <a:pt x="448" y="13411"/>
                    <a:pt x="506" y="13286"/>
                    <a:pt x="555" y="13165"/>
                  </a:cubicBezTo>
                  <a:cubicBezTo>
                    <a:pt x="837" y="12450"/>
                    <a:pt x="1321" y="11746"/>
                    <a:pt x="1830" y="11027"/>
                  </a:cubicBezTo>
                  <a:cubicBezTo>
                    <a:pt x="3455" y="8742"/>
                    <a:pt x="6005" y="6564"/>
                    <a:pt x="9408" y="4554"/>
                  </a:cubicBezTo>
                  <a:cubicBezTo>
                    <a:pt x="11670" y="3218"/>
                    <a:pt x="13908" y="2192"/>
                    <a:pt x="16452" y="1325"/>
                  </a:cubicBezTo>
                  <a:cubicBezTo>
                    <a:pt x="17493" y="970"/>
                    <a:pt x="18505" y="674"/>
                    <a:pt x="19550" y="420"/>
                  </a:cubicBezTo>
                  <a:cubicBezTo>
                    <a:pt x="20050" y="298"/>
                    <a:pt x="20549" y="189"/>
                    <a:pt x="21039" y="93"/>
                  </a:cubicBezTo>
                  <a:cubicBezTo>
                    <a:pt x="21195" y="62"/>
                    <a:pt x="21519" y="2"/>
                    <a:pt x="21522" y="2"/>
                  </a:cubicBezTo>
                  <a:cubicBezTo>
                    <a:pt x="21542" y="-1"/>
                    <a:pt x="21571" y="0"/>
                    <a:pt x="21584" y="5"/>
                  </a:cubicBezTo>
                  <a:cubicBezTo>
                    <a:pt x="21597" y="10"/>
                    <a:pt x="21594" y="17"/>
                    <a:pt x="21574" y="21"/>
                  </a:cubicBezTo>
                  <a:cubicBezTo>
                    <a:pt x="21571" y="22"/>
                    <a:pt x="21250" y="80"/>
                    <a:pt x="21094" y="111"/>
                  </a:cubicBezTo>
                  <a:cubicBezTo>
                    <a:pt x="20608" y="206"/>
                    <a:pt x="20108" y="316"/>
                    <a:pt x="19612" y="437"/>
                  </a:cubicBezTo>
                  <a:cubicBezTo>
                    <a:pt x="18573" y="690"/>
                    <a:pt x="17561" y="985"/>
                    <a:pt x="16523" y="1339"/>
                  </a:cubicBezTo>
                  <a:cubicBezTo>
                    <a:pt x="13983" y="2204"/>
                    <a:pt x="11751" y="3229"/>
                    <a:pt x="9490" y="4563"/>
                  </a:cubicBezTo>
                  <a:cubicBezTo>
                    <a:pt x="6090" y="6571"/>
                    <a:pt x="3540" y="8747"/>
                    <a:pt x="1914" y="11031"/>
                  </a:cubicBezTo>
                  <a:cubicBezTo>
                    <a:pt x="1405" y="11750"/>
                    <a:pt x="925" y="12454"/>
                    <a:pt x="639" y="13167"/>
                  </a:cubicBezTo>
                  <a:cubicBezTo>
                    <a:pt x="591" y="13290"/>
                    <a:pt x="532" y="13413"/>
                    <a:pt x="474" y="13533"/>
                  </a:cubicBezTo>
                  <a:cubicBezTo>
                    <a:pt x="341" y="13805"/>
                    <a:pt x="208" y="14085"/>
                    <a:pt x="192" y="14362"/>
                  </a:cubicBezTo>
                  <a:cubicBezTo>
                    <a:pt x="143" y="15344"/>
                    <a:pt x="107" y="16321"/>
                    <a:pt x="85" y="17267"/>
                  </a:cubicBezTo>
                  <a:cubicBezTo>
                    <a:pt x="78" y="17506"/>
                    <a:pt x="211" y="17750"/>
                    <a:pt x="338" y="17984"/>
                  </a:cubicBezTo>
                  <a:cubicBezTo>
                    <a:pt x="393" y="18086"/>
                    <a:pt x="448" y="18191"/>
                    <a:pt x="493" y="18294"/>
                  </a:cubicBezTo>
                  <a:cubicBezTo>
                    <a:pt x="594" y="18523"/>
                    <a:pt x="763" y="18766"/>
                    <a:pt x="1048" y="19083"/>
                  </a:cubicBezTo>
                  <a:cubicBezTo>
                    <a:pt x="1840" y="19974"/>
                    <a:pt x="3329" y="21201"/>
                    <a:pt x="7092" y="21576"/>
                  </a:cubicBezTo>
                  <a:cubicBezTo>
                    <a:pt x="7115" y="21579"/>
                    <a:pt x="7128" y="21586"/>
                    <a:pt x="7118" y="21591"/>
                  </a:cubicBezTo>
                  <a:cubicBezTo>
                    <a:pt x="7112" y="21596"/>
                    <a:pt x="7095" y="21599"/>
                    <a:pt x="7079" y="21599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12" name="Graphic 2"/>
            <p:cNvSpPr/>
            <p:nvPr/>
          </p:nvSpPr>
          <p:spPr>
            <a:xfrm>
              <a:off x="637980" y="34380"/>
              <a:ext cx="139066" cy="15246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598" fill="norm" stroke="1" extrusionOk="0">
                  <a:moveTo>
                    <a:pt x="7791" y="21598"/>
                  </a:moveTo>
                  <a:cubicBezTo>
                    <a:pt x="7773" y="21598"/>
                    <a:pt x="7746" y="21597"/>
                    <a:pt x="7728" y="21596"/>
                  </a:cubicBezTo>
                  <a:cubicBezTo>
                    <a:pt x="7567" y="21588"/>
                    <a:pt x="7406" y="21581"/>
                    <a:pt x="7236" y="21573"/>
                  </a:cubicBezTo>
                  <a:cubicBezTo>
                    <a:pt x="6904" y="21559"/>
                    <a:pt x="6555" y="21543"/>
                    <a:pt x="6251" y="21522"/>
                  </a:cubicBezTo>
                  <a:cubicBezTo>
                    <a:pt x="4863" y="21421"/>
                    <a:pt x="4191" y="21204"/>
                    <a:pt x="3708" y="21045"/>
                  </a:cubicBezTo>
                  <a:cubicBezTo>
                    <a:pt x="3636" y="21022"/>
                    <a:pt x="3564" y="21000"/>
                    <a:pt x="3501" y="20978"/>
                  </a:cubicBezTo>
                  <a:cubicBezTo>
                    <a:pt x="1818" y="20455"/>
                    <a:pt x="1209" y="19882"/>
                    <a:pt x="896" y="19496"/>
                  </a:cubicBezTo>
                  <a:cubicBezTo>
                    <a:pt x="797" y="19375"/>
                    <a:pt x="681" y="19251"/>
                    <a:pt x="555" y="19133"/>
                  </a:cubicBezTo>
                  <a:cubicBezTo>
                    <a:pt x="278" y="18856"/>
                    <a:pt x="0" y="18569"/>
                    <a:pt x="0" y="18286"/>
                  </a:cubicBezTo>
                  <a:cubicBezTo>
                    <a:pt x="27" y="16717"/>
                    <a:pt x="63" y="15194"/>
                    <a:pt x="125" y="13758"/>
                  </a:cubicBezTo>
                  <a:cubicBezTo>
                    <a:pt x="152" y="13065"/>
                    <a:pt x="716" y="12362"/>
                    <a:pt x="1254" y="11682"/>
                  </a:cubicBezTo>
                  <a:lnTo>
                    <a:pt x="1451" y="11427"/>
                  </a:lnTo>
                  <a:cubicBezTo>
                    <a:pt x="3269" y="9131"/>
                    <a:pt x="5507" y="7118"/>
                    <a:pt x="8301" y="5275"/>
                  </a:cubicBezTo>
                  <a:cubicBezTo>
                    <a:pt x="9896" y="4225"/>
                    <a:pt x="11973" y="2986"/>
                    <a:pt x="15295" y="1755"/>
                  </a:cubicBezTo>
                  <a:cubicBezTo>
                    <a:pt x="16182" y="1427"/>
                    <a:pt x="17391" y="997"/>
                    <a:pt x="18913" y="572"/>
                  </a:cubicBezTo>
                  <a:cubicBezTo>
                    <a:pt x="19334" y="455"/>
                    <a:pt x="19818" y="335"/>
                    <a:pt x="20391" y="205"/>
                  </a:cubicBezTo>
                  <a:cubicBezTo>
                    <a:pt x="20695" y="139"/>
                    <a:pt x="21340" y="8"/>
                    <a:pt x="21349" y="6"/>
                  </a:cubicBezTo>
                  <a:cubicBezTo>
                    <a:pt x="21376" y="0"/>
                    <a:pt x="21448" y="-2"/>
                    <a:pt x="21510" y="0"/>
                  </a:cubicBezTo>
                  <a:cubicBezTo>
                    <a:pt x="21573" y="3"/>
                    <a:pt x="21600" y="9"/>
                    <a:pt x="21573" y="15"/>
                  </a:cubicBezTo>
                  <a:cubicBezTo>
                    <a:pt x="21564" y="16"/>
                    <a:pt x="20919" y="147"/>
                    <a:pt x="20624" y="213"/>
                  </a:cubicBezTo>
                  <a:cubicBezTo>
                    <a:pt x="20042" y="343"/>
                    <a:pt x="19558" y="462"/>
                    <a:pt x="19146" y="578"/>
                  </a:cubicBezTo>
                  <a:cubicBezTo>
                    <a:pt x="17624" y="1003"/>
                    <a:pt x="16415" y="1432"/>
                    <a:pt x="15537" y="1759"/>
                  </a:cubicBezTo>
                  <a:cubicBezTo>
                    <a:pt x="12215" y="2990"/>
                    <a:pt x="10137" y="4229"/>
                    <a:pt x="8543" y="5277"/>
                  </a:cubicBezTo>
                  <a:cubicBezTo>
                    <a:pt x="5749" y="7120"/>
                    <a:pt x="3501" y="9132"/>
                    <a:pt x="1693" y="11428"/>
                  </a:cubicBezTo>
                  <a:lnTo>
                    <a:pt x="1496" y="11683"/>
                  </a:lnTo>
                  <a:cubicBezTo>
                    <a:pt x="958" y="12362"/>
                    <a:pt x="394" y="13066"/>
                    <a:pt x="367" y="13757"/>
                  </a:cubicBezTo>
                  <a:cubicBezTo>
                    <a:pt x="305" y="15193"/>
                    <a:pt x="269" y="16717"/>
                    <a:pt x="242" y="18285"/>
                  </a:cubicBezTo>
                  <a:cubicBezTo>
                    <a:pt x="233" y="18567"/>
                    <a:pt x="519" y="18853"/>
                    <a:pt x="797" y="19130"/>
                  </a:cubicBezTo>
                  <a:cubicBezTo>
                    <a:pt x="913" y="19250"/>
                    <a:pt x="1039" y="19372"/>
                    <a:pt x="1137" y="19494"/>
                  </a:cubicBezTo>
                  <a:cubicBezTo>
                    <a:pt x="1451" y="19879"/>
                    <a:pt x="2051" y="20450"/>
                    <a:pt x="3734" y="20972"/>
                  </a:cubicBezTo>
                  <a:cubicBezTo>
                    <a:pt x="3797" y="20992"/>
                    <a:pt x="3869" y="21015"/>
                    <a:pt x="3940" y="21039"/>
                  </a:cubicBezTo>
                  <a:cubicBezTo>
                    <a:pt x="4415" y="21195"/>
                    <a:pt x="5078" y="21408"/>
                    <a:pt x="6403" y="21504"/>
                  </a:cubicBezTo>
                  <a:cubicBezTo>
                    <a:pt x="6681" y="21524"/>
                    <a:pt x="7021" y="21539"/>
                    <a:pt x="7343" y="21553"/>
                  </a:cubicBezTo>
                  <a:cubicBezTo>
                    <a:pt x="7513" y="21560"/>
                    <a:pt x="7684" y="21569"/>
                    <a:pt x="7845" y="21577"/>
                  </a:cubicBezTo>
                  <a:cubicBezTo>
                    <a:pt x="7899" y="21580"/>
                    <a:pt x="7925" y="21587"/>
                    <a:pt x="7890" y="21592"/>
                  </a:cubicBezTo>
                  <a:cubicBezTo>
                    <a:pt x="7881" y="21596"/>
                    <a:pt x="7836" y="21598"/>
                    <a:pt x="7791" y="21598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13" name="Graphic 2"/>
            <p:cNvSpPr/>
            <p:nvPr/>
          </p:nvSpPr>
          <p:spPr>
            <a:xfrm>
              <a:off x="775593" y="34907"/>
              <a:ext cx="123881" cy="15253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3592" y="21600"/>
                  </a:moveTo>
                  <a:cubicBezTo>
                    <a:pt x="13541" y="21600"/>
                    <a:pt x="13501" y="21598"/>
                    <a:pt x="13471" y="21594"/>
                  </a:cubicBezTo>
                  <a:cubicBezTo>
                    <a:pt x="13431" y="21589"/>
                    <a:pt x="13451" y="21582"/>
                    <a:pt x="13521" y="21579"/>
                  </a:cubicBezTo>
                  <a:cubicBezTo>
                    <a:pt x="13682" y="21571"/>
                    <a:pt x="13853" y="21563"/>
                    <a:pt x="14024" y="21556"/>
                  </a:cubicBezTo>
                  <a:cubicBezTo>
                    <a:pt x="14346" y="21542"/>
                    <a:pt x="14688" y="21527"/>
                    <a:pt x="14950" y="21508"/>
                  </a:cubicBezTo>
                  <a:cubicBezTo>
                    <a:pt x="16912" y="21367"/>
                    <a:pt x="18099" y="20801"/>
                    <a:pt x="18602" y="20559"/>
                  </a:cubicBezTo>
                  <a:cubicBezTo>
                    <a:pt x="18652" y="20537"/>
                    <a:pt x="18693" y="20517"/>
                    <a:pt x="18733" y="20499"/>
                  </a:cubicBezTo>
                  <a:cubicBezTo>
                    <a:pt x="21157" y="19369"/>
                    <a:pt x="21338" y="17831"/>
                    <a:pt x="21338" y="17386"/>
                  </a:cubicBezTo>
                  <a:cubicBezTo>
                    <a:pt x="21329" y="16575"/>
                    <a:pt x="21308" y="15751"/>
                    <a:pt x="21288" y="14954"/>
                  </a:cubicBezTo>
                  <a:cubicBezTo>
                    <a:pt x="21288" y="14905"/>
                    <a:pt x="21268" y="14853"/>
                    <a:pt x="21248" y="14789"/>
                  </a:cubicBezTo>
                  <a:cubicBezTo>
                    <a:pt x="20775" y="13746"/>
                    <a:pt x="20363" y="12827"/>
                    <a:pt x="19960" y="11981"/>
                  </a:cubicBezTo>
                  <a:cubicBezTo>
                    <a:pt x="18884" y="9715"/>
                    <a:pt x="15976" y="7464"/>
                    <a:pt x="13552" y="5755"/>
                  </a:cubicBezTo>
                  <a:cubicBezTo>
                    <a:pt x="11982" y="4652"/>
                    <a:pt x="9950" y="3352"/>
                    <a:pt x="6731" y="2068"/>
                  </a:cubicBezTo>
                  <a:cubicBezTo>
                    <a:pt x="5644" y="1636"/>
                    <a:pt x="4427" y="1173"/>
                    <a:pt x="2897" y="713"/>
                  </a:cubicBezTo>
                  <a:cubicBezTo>
                    <a:pt x="2404" y="567"/>
                    <a:pt x="1932" y="438"/>
                    <a:pt x="1429" y="319"/>
                  </a:cubicBezTo>
                  <a:cubicBezTo>
                    <a:pt x="1147" y="255"/>
                    <a:pt x="825" y="179"/>
                    <a:pt x="473" y="103"/>
                  </a:cubicBezTo>
                  <a:cubicBezTo>
                    <a:pt x="322" y="71"/>
                    <a:pt x="0" y="8"/>
                    <a:pt x="0" y="8"/>
                  </a:cubicBezTo>
                  <a:lnTo>
                    <a:pt x="251" y="0"/>
                  </a:lnTo>
                  <a:cubicBezTo>
                    <a:pt x="251" y="0"/>
                    <a:pt x="573" y="63"/>
                    <a:pt x="724" y="95"/>
                  </a:cubicBezTo>
                  <a:cubicBezTo>
                    <a:pt x="1066" y="172"/>
                    <a:pt x="1398" y="248"/>
                    <a:pt x="1680" y="312"/>
                  </a:cubicBezTo>
                  <a:cubicBezTo>
                    <a:pt x="2183" y="431"/>
                    <a:pt x="2666" y="561"/>
                    <a:pt x="3149" y="708"/>
                  </a:cubicBezTo>
                  <a:cubicBezTo>
                    <a:pt x="4688" y="1168"/>
                    <a:pt x="5906" y="1632"/>
                    <a:pt x="6992" y="2064"/>
                  </a:cubicBezTo>
                  <a:cubicBezTo>
                    <a:pt x="10222" y="3348"/>
                    <a:pt x="12254" y="4650"/>
                    <a:pt x="13813" y="5753"/>
                  </a:cubicBezTo>
                  <a:cubicBezTo>
                    <a:pt x="16238" y="7461"/>
                    <a:pt x="19145" y="9714"/>
                    <a:pt x="20222" y="11981"/>
                  </a:cubicBezTo>
                  <a:cubicBezTo>
                    <a:pt x="20624" y="12826"/>
                    <a:pt x="21037" y="13745"/>
                    <a:pt x="21510" y="14788"/>
                  </a:cubicBezTo>
                  <a:cubicBezTo>
                    <a:pt x="21540" y="14853"/>
                    <a:pt x="21550" y="14905"/>
                    <a:pt x="21550" y="14954"/>
                  </a:cubicBezTo>
                  <a:cubicBezTo>
                    <a:pt x="21570" y="15751"/>
                    <a:pt x="21600" y="16575"/>
                    <a:pt x="21600" y="17386"/>
                  </a:cubicBezTo>
                  <a:cubicBezTo>
                    <a:pt x="21600" y="17832"/>
                    <a:pt x="21419" y="19372"/>
                    <a:pt x="18994" y="20504"/>
                  </a:cubicBezTo>
                  <a:cubicBezTo>
                    <a:pt x="18964" y="20521"/>
                    <a:pt x="18914" y="20540"/>
                    <a:pt x="18874" y="20563"/>
                  </a:cubicBezTo>
                  <a:cubicBezTo>
                    <a:pt x="18320" y="20828"/>
                    <a:pt x="17163" y="21379"/>
                    <a:pt x="15131" y="21525"/>
                  </a:cubicBezTo>
                  <a:cubicBezTo>
                    <a:pt x="14839" y="21546"/>
                    <a:pt x="14487" y="21562"/>
                    <a:pt x="14145" y="21576"/>
                  </a:cubicBezTo>
                  <a:cubicBezTo>
                    <a:pt x="13984" y="21584"/>
                    <a:pt x="13813" y="21590"/>
                    <a:pt x="13652" y="21598"/>
                  </a:cubicBezTo>
                  <a:cubicBezTo>
                    <a:pt x="13632" y="21599"/>
                    <a:pt x="13612" y="21600"/>
                    <a:pt x="13592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14" name="Graphic 2"/>
            <p:cNvSpPr/>
            <p:nvPr/>
          </p:nvSpPr>
          <p:spPr>
            <a:xfrm>
              <a:off x="775512" y="34480"/>
              <a:ext cx="369070" cy="148987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1" h="21599" fill="norm" stroke="1" extrusionOk="0">
                  <a:moveTo>
                    <a:pt x="14432" y="21599"/>
                  </a:moveTo>
                  <a:cubicBezTo>
                    <a:pt x="14415" y="21599"/>
                    <a:pt x="14398" y="21596"/>
                    <a:pt x="14392" y="21593"/>
                  </a:cubicBezTo>
                  <a:cubicBezTo>
                    <a:pt x="14381" y="21587"/>
                    <a:pt x="14388" y="21581"/>
                    <a:pt x="14412" y="21578"/>
                  </a:cubicBezTo>
                  <a:cubicBezTo>
                    <a:pt x="14756" y="21534"/>
                    <a:pt x="14999" y="21505"/>
                    <a:pt x="15195" y="21483"/>
                  </a:cubicBezTo>
                  <a:cubicBezTo>
                    <a:pt x="15597" y="21436"/>
                    <a:pt x="15782" y="21414"/>
                    <a:pt x="16211" y="21325"/>
                  </a:cubicBezTo>
                  <a:cubicBezTo>
                    <a:pt x="19320" y="20684"/>
                    <a:pt x="20329" y="19495"/>
                    <a:pt x="21028" y="18432"/>
                  </a:cubicBezTo>
                  <a:cubicBezTo>
                    <a:pt x="21281" y="18047"/>
                    <a:pt x="21507" y="17669"/>
                    <a:pt x="21504" y="17287"/>
                  </a:cubicBezTo>
                  <a:cubicBezTo>
                    <a:pt x="21494" y="16297"/>
                    <a:pt x="21473" y="15402"/>
                    <a:pt x="21440" y="14550"/>
                  </a:cubicBezTo>
                  <a:cubicBezTo>
                    <a:pt x="21440" y="14507"/>
                    <a:pt x="21423" y="14462"/>
                    <a:pt x="21406" y="14420"/>
                  </a:cubicBezTo>
                  <a:lnTo>
                    <a:pt x="21392" y="14384"/>
                  </a:lnTo>
                  <a:cubicBezTo>
                    <a:pt x="21126" y="13644"/>
                    <a:pt x="20869" y="13008"/>
                    <a:pt x="20491" y="12307"/>
                  </a:cubicBezTo>
                  <a:cubicBezTo>
                    <a:pt x="19090" y="9715"/>
                    <a:pt x="16272" y="7091"/>
                    <a:pt x="12336" y="4721"/>
                  </a:cubicBezTo>
                  <a:cubicBezTo>
                    <a:pt x="10095" y="3368"/>
                    <a:pt x="7867" y="2324"/>
                    <a:pt x="5322" y="1434"/>
                  </a:cubicBezTo>
                  <a:cubicBezTo>
                    <a:pt x="4191" y="1038"/>
                    <a:pt x="3097" y="712"/>
                    <a:pt x="1976" y="438"/>
                  </a:cubicBezTo>
                  <a:cubicBezTo>
                    <a:pt x="1470" y="314"/>
                    <a:pt x="987" y="207"/>
                    <a:pt x="501" y="111"/>
                  </a:cubicBezTo>
                  <a:cubicBezTo>
                    <a:pt x="343" y="80"/>
                    <a:pt x="22" y="22"/>
                    <a:pt x="19" y="21"/>
                  </a:cubicBezTo>
                  <a:cubicBezTo>
                    <a:pt x="-2" y="17"/>
                    <a:pt x="-5" y="10"/>
                    <a:pt x="8" y="5"/>
                  </a:cubicBezTo>
                  <a:cubicBezTo>
                    <a:pt x="22" y="0"/>
                    <a:pt x="52" y="-1"/>
                    <a:pt x="73" y="2"/>
                  </a:cubicBezTo>
                  <a:cubicBezTo>
                    <a:pt x="76" y="3"/>
                    <a:pt x="400" y="63"/>
                    <a:pt x="559" y="94"/>
                  </a:cubicBezTo>
                  <a:cubicBezTo>
                    <a:pt x="1048" y="190"/>
                    <a:pt x="1534" y="298"/>
                    <a:pt x="2044" y="422"/>
                  </a:cubicBezTo>
                  <a:cubicBezTo>
                    <a:pt x="3168" y="697"/>
                    <a:pt x="4265" y="1024"/>
                    <a:pt x="5399" y="1420"/>
                  </a:cubicBezTo>
                  <a:cubicBezTo>
                    <a:pt x="7948" y="2312"/>
                    <a:pt x="10179" y="3357"/>
                    <a:pt x="12420" y="4712"/>
                  </a:cubicBezTo>
                  <a:cubicBezTo>
                    <a:pt x="16360" y="7084"/>
                    <a:pt x="19181" y="9710"/>
                    <a:pt x="20582" y="12303"/>
                  </a:cubicBezTo>
                  <a:cubicBezTo>
                    <a:pt x="20960" y="13004"/>
                    <a:pt x="21217" y="13642"/>
                    <a:pt x="21484" y="14382"/>
                  </a:cubicBezTo>
                  <a:lnTo>
                    <a:pt x="21494" y="14417"/>
                  </a:lnTo>
                  <a:cubicBezTo>
                    <a:pt x="21511" y="14461"/>
                    <a:pt x="21527" y="14505"/>
                    <a:pt x="21527" y="14549"/>
                  </a:cubicBezTo>
                  <a:cubicBezTo>
                    <a:pt x="21561" y="15402"/>
                    <a:pt x="21581" y="16297"/>
                    <a:pt x="21592" y="17287"/>
                  </a:cubicBezTo>
                  <a:cubicBezTo>
                    <a:pt x="21595" y="17670"/>
                    <a:pt x="21369" y="18049"/>
                    <a:pt x="21116" y="18435"/>
                  </a:cubicBezTo>
                  <a:cubicBezTo>
                    <a:pt x="20414" y="19503"/>
                    <a:pt x="19397" y="20696"/>
                    <a:pt x="16265" y="21343"/>
                  </a:cubicBezTo>
                  <a:cubicBezTo>
                    <a:pt x="15826" y="21433"/>
                    <a:pt x="15641" y="21455"/>
                    <a:pt x="15229" y="21503"/>
                  </a:cubicBezTo>
                  <a:cubicBezTo>
                    <a:pt x="15036" y="21525"/>
                    <a:pt x="14793" y="21554"/>
                    <a:pt x="14449" y="21598"/>
                  </a:cubicBezTo>
                  <a:cubicBezTo>
                    <a:pt x="14449" y="21598"/>
                    <a:pt x="14439" y="21599"/>
                    <a:pt x="14432" y="21599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15" name="Graphic 2"/>
            <p:cNvSpPr/>
            <p:nvPr/>
          </p:nvSpPr>
          <p:spPr>
            <a:xfrm>
              <a:off x="775559" y="34238"/>
              <a:ext cx="570374" cy="14049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68" h="21599" fill="norm" stroke="1" extrusionOk="0">
                  <a:moveTo>
                    <a:pt x="16049" y="21599"/>
                  </a:moveTo>
                  <a:cubicBezTo>
                    <a:pt x="16040" y="21599"/>
                    <a:pt x="16031" y="21597"/>
                    <a:pt x="16025" y="21594"/>
                  </a:cubicBezTo>
                  <a:cubicBezTo>
                    <a:pt x="16016" y="21588"/>
                    <a:pt x="16018" y="21580"/>
                    <a:pt x="16033" y="21577"/>
                  </a:cubicBezTo>
                  <a:cubicBezTo>
                    <a:pt x="18638" y="20864"/>
                    <a:pt x="20312" y="19646"/>
                    <a:pt x="21152" y="17854"/>
                  </a:cubicBezTo>
                  <a:cubicBezTo>
                    <a:pt x="21311" y="17517"/>
                    <a:pt x="21490" y="17135"/>
                    <a:pt x="21481" y="16758"/>
                  </a:cubicBezTo>
                  <a:cubicBezTo>
                    <a:pt x="21477" y="16515"/>
                    <a:pt x="21486" y="16268"/>
                    <a:pt x="21494" y="16028"/>
                  </a:cubicBezTo>
                  <a:cubicBezTo>
                    <a:pt x="21516" y="15447"/>
                    <a:pt x="21538" y="14847"/>
                    <a:pt x="21364" y="14262"/>
                  </a:cubicBezTo>
                  <a:cubicBezTo>
                    <a:pt x="21191" y="13688"/>
                    <a:pt x="21014" y="13124"/>
                    <a:pt x="20729" y="12552"/>
                  </a:cubicBezTo>
                  <a:cubicBezTo>
                    <a:pt x="19297" y="9680"/>
                    <a:pt x="16454" y="6920"/>
                    <a:pt x="12508" y="4571"/>
                  </a:cubicBezTo>
                  <a:cubicBezTo>
                    <a:pt x="10136" y="3159"/>
                    <a:pt x="7660" y="2055"/>
                    <a:pt x="4939" y="1195"/>
                  </a:cubicBezTo>
                  <a:cubicBezTo>
                    <a:pt x="3894" y="865"/>
                    <a:pt x="2836" y="583"/>
                    <a:pt x="1790" y="356"/>
                  </a:cubicBezTo>
                  <a:cubicBezTo>
                    <a:pt x="1345" y="261"/>
                    <a:pt x="931" y="179"/>
                    <a:pt x="518" y="107"/>
                  </a:cubicBezTo>
                  <a:cubicBezTo>
                    <a:pt x="355" y="78"/>
                    <a:pt x="21" y="25"/>
                    <a:pt x="19" y="24"/>
                  </a:cubicBezTo>
                  <a:cubicBezTo>
                    <a:pt x="4" y="21"/>
                    <a:pt x="-3" y="14"/>
                    <a:pt x="1" y="8"/>
                  </a:cubicBezTo>
                  <a:cubicBezTo>
                    <a:pt x="8" y="2"/>
                    <a:pt x="25" y="-1"/>
                    <a:pt x="41" y="1"/>
                  </a:cubicBezTo>
                  <a:cubicBezTo>
                    <a:pt x="45" y="2"/>
                    <a:pt x="379" y="56"/>
                    <a:pt x="542" y="85"/>
                  </a:cubicBezTo>
                  <a:cubicBezTo>
                    <a:pt x="955" y="157"/>
                    <a:pt x="1372" y="239"/>
                    <a:pt x="1819" y="335"/>
                  </a:cubicBezTo>
                  <a:cubicBezTo>
                    <a:pt x="2866" y="562"/>
                    <a:pt x="3929" y="845"/>
                    <a:pt x="4976" y="1176"/>
                  </a:cubicBezTo>
                  <a:cubicBezTo>
                    <a:pt x="7701" y="2037"/>
                    <a:pt x="10182" y="3144"/>
                    <a:pt x="12558" y="4557"/>
                  </a:cubicBezTo>
                  <a:cubicBezTo>
                    <a:pt x="16509" y="6909"/>
                    <a:pt x="19354" y="9672"/>
                    <a:pt x="20788" y="12547"/>
                  </a:cubicBezTo>
                  <a:cubicBezTo>
                    <a:pt x="21071" y="13120"/>
                    <a:pt x="21250" y="13684"/>
                    <a:pt x="21422" y="14259"/>
                  </a:cubicBezTo>
                  <a:cubicBezTo>
                    <a:pt x="21597" y="14845"/>
                    <a:pt x="21575" y="15447"/>
                    <a:pt x="21553" y="16028"/>
                  </a:cubicBezTo>
                  <a:cubicBezTo>
                    <a:pt x="21545" y="16268"/>
                    <a:pt x="21536" y="16515"/>
                    <a:pt x="21540" y="16758"/>
                  </a:cubicBezTo>
                  <a:cubicBezTo>
                    <a:pt x="21549" y="17135"/>
                    <a:pt x="21368" y="17519"/>
                    <a:pt x="21209" y="17858"/>
                  </a:cubicBezTo>
                  <a:cubicBezTo>
                    <a:pt x="20364" y="19656"/>
                    <a:pt x="18682" y="20879"/>
                    <a:pt x="16064" y="21595"/>
                  </a:cubicBezTo>
                  <a:cubicBezTo>
                    <a:pt x="16062" y="21599"/>
                    <a:pt x="16055" y="21599"/>
                    <a:pt x="16049" y="21599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16" name="Graphic 2"/>
            <p:cNvSpPr/>
            <p:nvPr/>
          </p:nvSpPr>
          <p:spPr>
            <a:xfrm>
              <a:off x="776170" y="34272"/>
              <a:ext cx="703492" cy="124180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71" h="21600" fill="norm" stroke="1" extrusionOk="0">
                  <a:moveTo>
                    <a:pt x="18582" y="21600"/>
                  </a:moveTo>
                  <a:cubicBezTo>
                    <a:pt x="18576" y="21600"/>
                    <a:pt x="18571" y="21599"/>
                    <a:pt x="18568" y="21597"/>
                  </a:cubicBezTo>
                  <a:cubicBezTo>
                    <a:pt x="18557" y="21593"/>
                    <a:pt x="18555" y="21584"/>
                    <a:pt x="18564" y="21578"/>
                  </a:cubicBezTo>
                  <a:cubicBezTo>
                    <a:pt x="19804" y="20670"/>
                    <a:pt x="20662" y="19659"/>
                    <a:pt x="21113" y="18572"/>
                  </a:cubicBezTo>
                  <a:cubicBezTo>
                    <a:pt x="21142" y="18505"/>
                    <a:pt x="21170" y="18437"/>
                    <a:pt x="21200" y="18367"/>
                  </a:cubicBezTo>
                  <a:cubicBezTo>
                    <a:pt x="21340" y="18046"/>
                    <a:pt x="21485" y="17713"/>
                    <a:pt x="21483" y="17397"/>
                  </a:cubicBezTo>
                  <a:cubicBezTo>
                    <a:pt x="21480" y="17091"/>
                    <a:pt x="21492" y="16780"/>
                    <a:pt x="21503" y="16480"/>
                  </a:cubicBezTo>
                  <a:cubicBezTo>
                    <a:pt x="21527" y="15807"/>
                    <a:pt x="21552" y="15113"/>
                    <a:pt x="21427" y="14427"/>
                  </a:cubicBezTo>
                  <a:cubicBezTo>
                    <a:pt x="21386" y="14203"/>
                    <a:pt x="21313" y="13977"/>
                    <a:pt x="21244" y="13759"/>
                  </a:cubicBezTo>
                  <a:cubicBezTo>
                    <a:pt x="21221" y="13687"/>
                    <a:pt x="21198" y="13616"/>
                    <a:pt x="21177" y="13544"/>
                  </a:cubicBezTo>
                  <a:cubicBezTo>
                    <a:pt x="20998" y="12951"/>
                    <a:pt x="20708" y="12317"/>
                    <a:pt x="20264" y="11550"/>
                  </a:cubicBezTo>
                  <a:cubicBezTo>
                    <a:pt x="18778" y="8981"/>
                    <a:pt x="16208" y="6546"/>
                    <a:pt x="12832" y="4507"/>
                  </a:cubicBezTo>
                  <a:cubicBezTo>
                    <a:pt x="10401" y="3041"/>
                    <a:pt x="7726" y="1879"/>
                    <a:pt x="4881" y="1055"/>
                  </a:cubicBezTo>
                  <a:cubicBezTo>
                    <a:pt x="3839" y="753"/>
                    <a:pt x="2735" y="492"/>
                    <a:pt x="1601" y="279"/>
                  </a:cubicBezTo>
                  <a:cubicBezTo>
                    <a:pt x="1346" y="231"/>
                    <a:pt x="1074" y="185"/>
                    <a:pt x="796" y="142"/>
                  </a:cubicBezTo>
                  <a:cubicBezTo>
                    <a:pt x="619" y="114"/>
                    <a:pt x="442" y="88"/>
                    <a:pt x="264" y="62"/>
                  </a:cubicBezTo>
                  <a:cubicBezTo>
                    <a:pt x="177" y="50"/>
                    <a:pt x="0" y="27"/>
                    <a:pt x="0" y="27"/>
                  </a:cubicBezTo>
                  <a:lnTo>
                    <a:pt x="11" y="0"/>
                  </a:lnTo>
                  <a:cubicBezTo>
                    <a:pt x="11" y="0"/>
                    <a:pt x="188" y="23"/>
                    <a:pt x="276" y="35"/>
                  </a:cubicBezTo>
                  <a:cubicBezTo>
                    <a:pt x="455" y="61"/>
                    <a:pt x="632" y="87"/>
                    <a:pt x="810" y="114"/>
                  </a:cubicBezTo>
                  <a:cubicBezTo>
                    <a:pt x="1090" y="157"/>
                    <a:pt x="1361" y="204"/>
                    <a:pt x="1617" y="252"/>
                  </a:cubicBezTo>
                  <a:cubicBezTo>
                    <a:pt x="2753" y="465"/>
                    <a:pt x="3859" y="727"/>
                    <a:pt x="4904" y="1029"/>
                  </a:cubicBezTo>
                  <a:cubicBezTo>
                    <a:pt x="7754" y="1855"/>
                    <a:pt x="10433" y="3018"/>
                    <a:pt x="12867" y="4487"/>
                  </a:cubicBezTo>
                  <a:cubicBezTo>
                    <a:pt x="16248" y="6529"/>
                    <a:pt x="18821" y="8967"/>
                    <a:pt x="20310" y="11540"/>
                  </a:cubicBezTo>
                  <a:cubicBezTo>
                    <a:pt x="20754" y="12308"/>
                    <a:pt x="21046" y="12943"/>
                    <a:pt x="21225" y="13537"/>
                  </a:cubicBezTo>
                  <a:cubicBezTo>
                    <a:pt x="21246" y="13608"/>
                    <a:pt x="21269" y="13679"/>
                    <a:pt x="21292" y="13752"/>
                  </a:cubicBezTo>
                  <a:cubicBezTo>
                    <a:pt x="21361" y="13970"/>
                    <a:pt x="21434" y="14197"/>
                    <a:pt x="21474" y="14422"/>
                  </a:cubicBezTo>
                  <a:cubicBezTo>
                    <a:pt x="21600" y="15110"/>
                    <a:pt x="21575" y="15805"/>
                    <a:pt x="21550" y="16478"/>
                  </a:cubicBezTo>
                  <a:cubicBezTo>
                    <a:pt x="21540" y="16778"/>
                    <a:pt x="21527" y="17089"/>
                    <a:pt x="21531" y="17395"/>
                  </a:cubicBezTo>
                  <a:cubicBezTo>
                    <a:pt x="21533" y="17714"/>
                    <a:pt x="21388" y="18048"/>
                    <a:pt x="21246" y="18371"/>
                  </a:cubicBezTo>
                  <a:cubicBezTo>
                    <a:pt x="21216" y="18441"/>
                    <a:pt x="21186" y="18509"/>
                    <a:pt x="21158" y="18576"/>
                  </a:cubicBezTo>
                  <a:cubicBezTo>
                    <a:pt x="20705" y="19666"/>
                    <a:pt x="19843" y="20682"/>
                    <a:pt x="18599" y="21592"/>
                  </a:cubicBezTo>
                  <a:cubicBezTo>
                    <a:pt x="18596" y="21598"/>
                    <a:pt x="18589" y="21600"/>
                    <a:pt x="18582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17" name="Graphic 2"/>
            <p:cNvSpPr/>
            <p:nvPr/>
          </p:nvSpPr>
          <p:spPr>
            <a:xfrm>
              <a:off x="775528" y="34311"/>
              <a:ext cx="769960" cy="9589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0" h="21598" fill="norm" stroke="1" extrusionOk="0">
                  <a:moveTo>
                    <a:pt x="21109" y="21598"/>
                  </a:moveTo>
                  <a:cubicBezTo>
                    <a:pt x="21107" y="21598"/>
                    <a:pt x="21106" y="21598"/>
                    <a:pt x="21104" y="21598"/>
                  </a:cubicBezTo>
                  <a:cubicBezTo>
                    <a:pt x="21093" y="21595"/>
                    <a:pt x="21085" y="21586"/>
                    <a:pt x="21088" y="21577"/>
                  </a:cubicBezTo>
                  <a:cubicBezTo>
                    <a:pt x="21117" y="21484"/>
                    <a:pt x="21151" y="21376"/>
                    <a:pt x="21188" y="21261"/>
                  </a:cubicBezTo>
                  <a:cubicBezTo>
                    <a:pt x="21335" y="20812"/>
                    <a:pt x="21518" y="20253"/>
                    <a:pt x="21517" y="19867"/>
                  </a:cubicBezTo>
                  <a:cubicBezTo>
                    <a:pt x="21512" y="19160"/>
                    <a:pt x="21521" y="18629"/>
                    <a:pt x="21528" y="18200"/>
                  </a:cubicBezTo>
                  <a:cubicBezTo>
                    <a:pt x="21547" y="16980"/>
                    <a:pt x="21554" y="16569"/>
                    <a:pt x="21230" y="15223"/>
                  </a:cubicBezTo>
                  <a:cubicBezTo>
                    <a:pt x="21065" y="14542"/>
                    <a:pt x="20799" y="13822"/>
                    <a:pt x="20368" y="12890"/>
                  </a:cubicBezTo>
                  <a:cubicBezTo>
                    <a:pt x="18759" y="9400"/>
                    <a:pt x="15593" y="6155"/>
                    <a:pt x="11453" y="3754"/>
                  </a:cubicBezTo>
                  <a:cubicBezTo>
                    <a:pt x="9139" y="2411"/>
                    <a:pt x="6636" y="1398"/>
                    <a:pt x="4011" y="737"/>
                  </a:cubicBezTo>
                  <a:cubicBezTo>
                    <a:pt x="3238" y="544"/>
                    <a:pt x="2420" y="377"/>
                    <a:pt x="1437" y="216"/>
                  </a:cubicBezTo>
                  <a:cubicBezTo>
                    <a:pt x="1134" y="167"/>
                    <a:pt x="542" y="94"/>
                    <a:pt x="303" y="66"/>
                  </a:cubicBezTo>
                  <a:cubicBezTo>
                    <a:pt x="211" y="54"/>
                    <a:pt x="23" y="36"/>
                    <a:pt x="20" y="36"/>
                  </a:cubicBezTo>
                  <a:cubicBezTo>
                    <a:pt x="7" y="34"/>
                    <a:pt x="-1" y="25"/>
                    <a:pt x="1" y="16"/>
                  </a:cubicBezTo>
                  <a:cubicBezTo>
                    <a:pt x="2" y="7"/>
                    <a:pt x="10" y="-2"/>
                    <a:pt x="25" y="1"/>
                  </a:cubicBezTo>
                  <a:cubicBezTo>
                    <a:pt x="26" y="1"/>
                    <a:pt x="216" y="19"/>
                    <a:pt x="309" y="30"/>
                  </a:cubicBezTo>
                  <a:cubicBezTo>
                    <a:pt x="550" y="59"/>
                    <a:pt x="1142" y="131"/>
                    <a:pt x="1446" y="181"/>
                  </a:cubicBezTo>
                  <a:cubicBezTo>
                    <a:pt x="2431" y="342"/>
                    <a:pt x="3251" y="509"/>
                    <a:pt x="4026" y="704"/>
                  </a:cubicBezTo>
                  <a:cubicBezTo>
                    <a:pt x="6655" y="1364"/>
                    <a:pt x="9163" y="2380"/>
                    <a:pt x="11481" y="3725"/>
                  </a:cubicBezTo>
                  <a:cubicBezTo>
                    <a:pt x="15627" y="6132"/>
                    <a:pt x="18798" y="9382"/>
                    <a:pt x="20410" y="12878"/>
                  </a:cubicBezTo>
                  <a:cubicBezTo>
                    <a:pt x="20842" y="13813"/>
                    <a:pt x="21109" y="14533"/>
                    <a:pt x="21274" y="15216"/>
                  </a:cubicBezTo>
                  <a:cubicBezTo>
                    <a:pt x="21599" y="16565"/>
                    <a:pt x="21593" y="16977"/>
                    <a:pt x="21572" y="18200"/>
                  </a:cubicBezTo>
                  <a:cubicBezTo>
                    <a:pt x="21565" y="18627"/>
                    <a:pt x="21555" y="19160"/>
                    <a:pt x="21560" y="19866"/>
                  </a:cubicBezTo>
                  <a:cubicBezTo>
                    <a:pt x="21562" y="20257"/>
                    <a:pt x="21377" y="20818"/>
                    <a:pt x="21230" y="21269"/>
                  </a:cubicBezTo>
                  <a:cubicBezTo>
                    <a:pt x="21193" y="21384"/>
                    <a:pt x="21158" y="21490"/>
                    <a:pt x="21130" y="21585"/>
                  </a:cubicBezTo>
                  <a:cubicBezTo>
                    <a:pt x="21128" y="21593"/>
                    <a:pt x="21119" y="21598"/>
                    <a:pt x="21109" y="21598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18" name="Graphic 2"/>
            <p:cNvSpPr/>
            <p:nvPr/>
          </p:nvSpPr>
          <p:spPr>
            <a:xfrm>
              <a:off x="775536" y="34388"/>
              <a:ext cx="761947" cy="56874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7" h="21600" fill="norm" stroke="1" extrusionOk="0">
                  <a:moveTo>
                    <a:pt x="21575" y="21600"/>
                  </a:moveTo>
                  <a:cubicBezTo>
                    <a:pt x="21566" y="21600"/>
                    <a:pt x="21556" y="21591"/>
                    <a:pt x="21554" y="21578"/>
                  </a:cubicBezTo>
                  <a:cubicBezTo>
                    <a:pt x="19855" y="12296"/>
                    <a:pt x="13794" y="4380"/>
                    <a:pt x="6115" y="1416"/>
                  </a:cubicBezTo>
                  <a:cubicBezTo>
                    <a:pt x="4179" y="666"/>
                    <a:pt x="2128" y="210"/>
                    <a:pt x="21" y="59"/>
                  </a:cubicBezTo>
                  <a:cubicBezTo>
                    <a:pt x="10" y="59"/>
                    <a:pt x="0" y="44"/>
                    <a:pt x="0" y="28"/>
                  </a:cubicBezTo>
                  <a:cubicBezTo>
                    <a:pt x="0" y="13"/>
                    <a:pt x="10" y="0"/>
                    <a:pt x="23" y="0"/>
                  </a:cubicBezTo>
                  <a:cubicBezTo>
                    <a:pt x="2134" y="151"/>
                    <a:pt x="4187" y="609"/>
                    <a:pt x="6127" y="1359"/>
                  </a:cubicBezTo>
                  <a:cubicBezTo>
                    <a:pt x="9790" y="2772"/>
                    <a:pt x="13161" y="5334"/>
                    <a:pt x="15879" y="8763"/>
                  </a:cubicBezTo>
                  <a:cubicBezTo>
                    <a:pt x="18749" y="12385"/>
                    <a:pt x="20727" y="16812"/>
                    <a:pt x="21597" y="21563"/>
                  </a:cubicBezTo>
                  <a:cubicBezTo>
                    <a:pt x="21600" y="21578"/>
                    <a:pt x="21592" y="21596"/>
                    <a:pt x="21580" y="21598"/>
                  </a:cubicBezTo>
                  <a:cubicBezTo>
                    <a:pt x="21579" y="21600"/>
                    <a:pt x="21577" y="21600"/>
                    <a:pt x="21575" y="216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19" name="Graphic 2"/>
            <p:cNvSpPr/>
            <p:nvPr/>
          </p:nvSpPr>
          <p:spPr>
            <a:xfrm>
              <a:off x="336785" y="1427591"/>
              <a:ext cx="879017" cy="12307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5" h="21581" fill="norm" stroke="1" extrusionOk="0">
                  <a:moveTo>
                    <a:pt x="11244" y="21581"/>
                  </a:moveTo>
                  <a:cubicBezTo>
                    <a:pt x="11018" y="21581"/>
                    <a:pt x="10794" y="21561"/>
                    <a:pt x="10573" y="21540"/>
                  </a:cubicBezTo>
                  <a:cubicBezTo>
                    <a:pt x="10299" y="21520"/>
                    <a:pt x="10017" y="21490"/>
                    <a:pt x="9740" y="21500"/>
                  </a:cubicBezTo>
                  <a:cubicBezTo>
                    <a:pt x="9723" y="21500"/>
                    <a:pt x="9706" y="21500"/>
                    <a:pt x="9688" y="21500"/>
                  </a:cubicBezTo>
                  <a:cubicBezTo>
                    <a:pt x="8778" y="21500"/>
                    <a:pt x="7849" y="20387"/>
                    <a:pt x="6948" y="19315"/>
                  </a:cubicBezTo>
                  <a:lnTo>
                    <a:pt x="6790" y="19123"/>
                  </a:lnTo>
                  <a:cubicBezTo>
                    <a:pt x="4345" y="16199"/>
                    <a:pt x="2000" y="9673"/>
                    <a:pt x="8" y="254"/>
                  </a:cubicBezTo>
                  <a:cubicBezTo>
                    <a:pt x="0" y="214"/>
                    <a:pt x="-3" y="123"/>
                    <a:pt x="3" y="62"/>
                  </a:cubicBezTo>
                  <a:cubicBezTo>
                    <a:pt x="8" y="1"/>
                    <a:pt x="20" y="-19"/>
                    <a:pt x="30" y="22"/>
                  </a:cubicBezTo>
                  <a:cubicBezTo>
                    <a:pt x="2016" y="9420"/>
                    <a:pt x="4356" y="15936"/>
                    <a:pt x="6795" y="18850"/>
                  </a:cubicBezTo>
                  <a:lnTo>
                    <a:pt x="6954" y="19042"/>
                  </a:lnTo>
                  <a:cubicBezTo>
                    <a:pt x="7851" y="20114"/>
                    <a:pt x="8780" y="21227"/>
                    <a:pt x="9687" y="21227"/>
                  </a:cubicBezTo>
                  <a:cubicBezTo>
                    <a:pt x="9704" y="21227"/>
                    <a:pt x="9721" y="21227"/>
                    <a:pt x="9738" y="21227"/>
                  </a:cubicBezTo>
                  <a:cubicBezTo>
                    <a:pt x="10016" y="21217"/>
                    <a:pt x="10298" y="21237"/>
                    <a:pt x="10572" y="21257"/>
                  </a:cubicBezTo>
                  <a:cubicBezTo>
                    <a:pt x="11282" y="21318"/>
                    <a:pt x="12016" y="21379"/>
                    <a:pt x="12730" y="20812"/>
                  </a:cubicBezTo>
                  <a:lnTo>
                    <a:pt x="12828" y="20741"/>
                  </a:lnTo>
                  <a:cubicBezTo>
                    <a:pt x="13159" y="20488"/>
                    <a:pt x="14036" y="19821"/>
                    <a:pt x="14491" y="19244"/>
                  </a:cubicBezTo>
                  <a:cubicBezTo>
                    <a:pt x="17339" y="15572"/>
                    <a:pt x="19652" y="9279"/>
                    <a:pt x="21564" y="32"/>
                  </a:cubicBezTo>
                  <a:cubicBezTo>
                    <a:pt x="21573" y="-9"/>
                    <a:pt x="21586" y="1"/>
                    <a:pt x="21591" y="72"/>
                  </a:cubicBezTo>
                  <a:cubicBezTo>
                    <a:pt x="21597" y="133"/>
                    <a:pt x="21596" y="224"/>
                    <a:pt x="21586" y="264"/>
                  </a:cubicBezTo>
                  <a:cubicBezTo>
                    <a:pt x="19669" y="9542"/>
                    <a:pt x="17350" y="15835"/>
                    <a:pt x="14497" y="19517"/>
                  </a:cubicBezTo>
                  <a:cubicBezTo>
                    <a:pt x="14040" y="20104"/>
                    <a:pt x="13161" y="20772"/>
                    <a:pt x="12831" y="21025"/>
                  </a:cubicBezTo>
                  <a:lnTo>
                    <a:pt x="12733" y="21095"/>
                  </a:lnTo>
                  <a:cubicBezTo>
                    <a:pt x="12243" y="21490"/>
                    <a:pt x="11741" y="21581"/>
                    <a:pt x="11244" y="21581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20" name="Graphic 2"/>
            <p:cNvSpPr/>
            <p:nvPr/>
          </p:nvSpPr>
          <p:spPr>
            <a:xfrm>
              <a:off x="111239" y="1192235"/>
              <a:ext cx="1330327" cy="2834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491" fill="norm" stroke="1" extrusionOk="0">
                  <a:moveTo>
                    <a:pt x="10749" y="21491"/>
                  </a:moveTo>
                  <a:cubicBezTo>
                    <a:pt x="10164" y="21491"/>
                    <a:pt x="9595" y="21343"/>
                    <a:pt x="9004" y="21045"/>
                  </a:cubicBezTo>
                  <a:cubicBezTo>
                    <a:pt x="8693" y="20888"/>
                    <a:pt x="8379" y="20704"/>
                    <a:pt x="8070" y="20507"/>
                  </a:cubicBezTo>
                  <a:cubicBezTo>
                    <a:pt x="7598" y="20209"/>
                    <a:pt x="7082" y="19737"/>
                    <a:pt x="6492" y="19059"/>
                  </a:cubicBezTo>
                  <a:cubicBezTo>
                    <a:pt x="4390" y="16639"/>
                    <a:pt x="1558" y="11380"/>
                    <a:pt x="2" y="93"/>
                  </a:cubicBezTo>
                  <a:cubicBezTo>
                    <a:pt x="-2" y="66"/>
                    <a:pt x="0" y="27"/>
                    <a:pt x="5" y="10"/>
                  </a:cubicBezTo>
                  <a:cubicBezTo>
                    <a:pt x="11" y="-8"/>
                    <a:pt x="19" y="1"/>
                    <a:pt x="23" y="27"/>
                  </a:cubicBezTo>
                  <a:cubicBezTo>
                    <a:pt x="1574" y="11284"/>
                    <a:pt x="4400" y="16530"/>
                    <a:pt x="6499" y="18945"/>
                  </a:cubicBezTo>
                  <a:cubicBezTo>
                    <a:pt x="7088" y="19623"/>
                    <a:pt x="7603" y="20096"/>
                    <a:pt x="8074" y="20393"/>
                  </a:cubicBezTo>
                  <a:cubicBezTo>
                    <a:pt x="8382" y="20590"/>
                    <a:pt x="8696" y="20774"/>
                    <a:pt x="9008" y="20931"/>
                  </a:cubicBezTo>
                  <a:cubicBezTo>
                    <a:pt x="10321" y="21592"/>
                    <a:pt x="11529" y="21522"/>
                    <a:pt x="13042" y="20699"/>
                  </a:cubicBezTo>
                  <a:cubicBezTo>
                    <a:pt x="13324" y="20546"/>
                    <a:pt x="13610" y="20332"/>
                    <a:pt x="13885" y="20122"/>
                  </a:cubicBezTo>
                  <a:lnTo>
                    <a:pt x="13965" y="20061"/>
                  </a:lnTo>
                  <a:cubicBezTo>
                    <a:pt x="14514" y="19645"/>
                    <a:pt x="15091" y="19024"/>
                    <a:pt x="15730" y="18158"/>
                  </a:cubicBezTo>
                  <a:cubicBezTo>
                    <a:pt x="17643" y="15563"/>
                    <a:pt x="20210" y="10309"/>
                    <a:pt x="21573" y="31"/>
                  </a:cubicBezTo>
                  <a:cubicBezTo>
                    <a:pt x="21576" y="1"/>
                    <a:pt x="21584" y="-4"/>
                    <a:pt x="21591" y="10"/>
                  </a:cubicBezTo>
                  <a:cubicBezTo>
                    <a:pt x="21596" y="27"/>
                    <a:pt x="21598" y="62"/>
                    <a:pt x="21594" y="93"/>
                  </a:cubicBezTo>
                  <a:cubicBezTo>
                    <a:pt x="20228" y="10405"/>
                    <a:pt x="17655" y="15668"/>
                    <a:pt x="15737" y="18271"/>
                  </a:cubicBezTo>
                  <a:cubicBezTo>
                    <a:pt x="15097" y="19138"/>
                    <a:pt x="14519" y="19763"/>
                    <a:pt x="13970" y="20179"/>
                  </a:cubicBezTo>
                  <a:lnTo>
                    <a:pt x="13889" y="20240"/>
                  </a:lnTo>
                  <a:cubicBezTo>
                    <a:pt x="13613" y="20450"/>
                    <a:pt x="13327" y="20664"/>
                    <a:pt x="13045" y="20818"/>
                  </a:cubicBezTo>
                  <a:cubicBezTo>
                    <a:pt x="12210" y="21268"/>
                    <a:pt x="11468" y="21491"/>
                    <a:pt x="10749" y="21491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21" name="Graphic 2"/>
            <p:cNvSpPr/>
            <p:nvPr/>
          </p:nvSpPr>
          <p:spPr>
            <a:xfrm>
              <a:off x="10529" y="939550"/>
              <a:ext cx="1531569" cy="38568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8" h="21515" fill="norm" stroke="1" extrusionOk="0">
                  <a:moveTo>
                    <a:pt x="10640" y="21515"/>
                  </a:moveTo>
                  <a:cubicBezTo>
                    <a:pt x="10282" y="21515"/>
                    <a:pt x="9985" y="21428"/>
                    <a:pt x="9551" y="21305"/>
                  </a:cubicBezTo>
                  <a:lnTo>
                    <a:pt x="9419" y="21267"/>
                  </a:lnTo>
                  <a:cubicBezTo>
                    <a:pt x="9168" y="21196"/>
                    <a:pt x="8913" y="21086"/>
                    <a:pt x="8666" y="20980"/>
                  </a:cubicBezTo>
                  <a:cubicBezTo>
                    <a:pt x="8579" y="20942"/>
                    <a:pt x="8492" y="20906"/>
                    <a:pt x="8406" y="20871"/>
                  </a:cubicBezTo>
                  <a:cubicBezTo>
                    <a:pt x="8011" y="20707"/>
                    <a:pt x="7571" y="20417"/>
                    <a:pt x="7095" y="20015"/>
                  </a:cubicBezTo>
                  <a:cubicBezTo>
                    <a:pt x="6595" y="19590"/>
                    <a:pt x="6212" y="19220"/>
                    <a:pt x="5854" y="18814"/>
                  </a:cubicBezTo>
                  <a:cubicBezTo>
                    <a:pt x="5022" y="17868"/>
                    <a:pt x="3793" y="16149"/>
                    <a:pt x="2666" y="13343"/>
                  </a:cubicBezTo>
                  <a:cubicBezTo>
                    <a:pt x="1543" y="10546"/>
                    <a:pt x="747" y="7243"/>
                    <a:pt x="299" y="3529"/>
                  </a:cubicBezTo>
                  <a:cubicBezTo>
                    <a:pt x="169" y="2448"/>
                    <a:pt x="85" y="1360"/>
                    <a:pt x="1" y="56"/>
                  </a:cubicBezTo>
                  <a:cubicBezTo>
                    <a:pt x="-1" y="34"/>
                    <a:pt x="2" y="8"/>
                    <a:pt x="9" y="5"/>
                  </a:cubicBezTo>
                  <a:cubicBezTo>
                    <a:pt x="14" y="-2"/>
                    <a:pt x="21" y="11"/>
                    <a:pt x="22" y="37"/>
                  </a:cubicBezTo>
                  <a:cubicBezTo>
                    <a:pt x="106" y="1334"/>
                    <a:pt x="189" y="2419"/>
                    <a:pt x="319" y="3494"/>
                  </a:cubicBezTo>
                  <a:cubicBezTo>
                    <a:pt x="1405" y="12506"/>
                    <a:pt x="4256" y="16909"/>
                    <a:pt x="5859" y="18730"/>
                  </a:cubicBezTo>
                  <a:cubicBezTo>
                    <a:pt x="6217" y="19136"/>
                    <a:pt x="6599" y="19506"/>
                    <a:pt x="7099" y="19931"/>
                  </a:cubicBezTo>
                  <a:cubicBezTo>
                    <a:pt x="7573" y="20330"/>
                    <a:pt x="8013" y="20620"/>
                    <a:pt x="8407" y="20784"/>
                  </a:cubicBezTo>
                  <a:cubicBezTo>
                    <a:pt x="8494" y="20819"/>
                    <a:pt x="8581" y="20858"/>
                    <a:pt x="8668" y="20893"/>
                  </a:cubicBezTo>
                  <a:cubicBezTo>
                    <a:pt x="8914" y="21000"/>
                    <a:pt x="9169" y="21109"/>
                    <a:pt x="9420" y="21180"/>
                  </a:cubicBezTo>
                  <a:lnTo>
                    <a:pt x="9552" y="21218"/>
                  </a:lnTo>
                  <a:cubicBezTo>
                    <a:pt x="10643" y="21531"/>
                    <a:pt x="10870" y="21595"/>
                    <a:pt x="13398" y="20671"/>
                  </a:cubicBezTo>
                  <a:cubicBezTo>
                    <a:pt x="14322" y="20337"/>
                    <a:pt x="15309" y="19413"/>
                    <a:pt x="16504" y="17768"/>
                  </a:cubicBezTo>
                  <a:cubicBezTo>
                    <a:pt x="18147" y="15509"/>
                    <a:pt x="20990" y="10201"/>
                    <a:pt x="21576" y="34"/>
                  </a:cubicBezTo>
                  <a:cubicBezTo>
                    <a:pt x="21578" y="11"/>
                    <a:pt x="21584" y="-5"/>
                    <a:pt x="21589" y="1"/>
                  </a:cubicBezTo>
                  <a:cubicBezTo>
                    <a:pt x="21595" y="8"/>
                    <a:pt x="21599" y="30"/>
                    <a:pt x="21597" y="53"/>
                  </a:cubicBezTo>
                  <a:cubicBezTo>
                    <a:pt x="21009" y="10262"/>
                    <a:pt x="18158" y="15586"/>
                    <a:pt x="16511" y="17849"/>
                  </a:cubicBezTo>
                  <a:cubicBezTo>
                    <a:pt x="15314" y="19493"/>
                    <a:pt x="14325" y="20417"/>
                    <a:pt x="13400" y="20755"/>
                  </a:cubicBezTo>
                  <a:cubicBezTo>
                    <a:pt x="11874" y="21318"/>
                    <a:pt x="11186" y="21515"/>
                    <a:pt x="10640" y="21515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22" name="Graphic 2"/>
            <p:cNvSpPr/>
            <p:nvPr/>
          </p:nvSpPr>
          <p:spPr>
            <a:xfrm>
              <a:off x="-1" y="687025"/>
              <a:ext cx="1552878" cy="41907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446" fill="norm" stroke="1" extrusionOk="0">
                  <a:moveTo>
                    <a:pt x="10678" y="21446"/>
                  </a:moveTo>
                  <a:cubicBezTo>
                    <a:pt x="10123" y="21446"/>
                    <a:pt x="9563" y="21337"/>
                    <a:pt x="8968" y="21068"/>
                  </a:cubicBezTo>
                  <a:cubicBezTo>
                    <a:pt x="8799" y="20992"/>
                    <a:pt x="8627" y="20927"/>
                    <a:pt x="8460" y="20865"/>
                  </a:cubicBezTo>
                  <a:cubicBezTo>
                    <a:pt x="8334" y="20818"/>
                    <a:pt x="8204" y="20767"/>
                    <a:pt x="8077" y="20714"/>
                  </a:cubicBezTo>
                  <a:cubicBezTo>
                    <a:pt x="7683" y="20549"/>
                    <a:pt x="7249" y="20286"/>
                    <a:pt x="6786" y="19929"/>
                  </a:cubicBezTo>
                  <a:cubicBezTo>
                    <a:pt x="4649" y="18272"/>
                    <a:pt x="3080" y="15928"/>
                    <a:pt x="1846" y="12553"/>
                  </a:cubicBezTo>
                  <a:cubicBezTo>
                    <a:pt x="976" y="10173"/>
                    <a:pt x="402" y="7524"/>
                    <a:pt x="138" y="4686"/>
                  </a:cubicBezTo>
                  <a:cubicBezTo>
                    <a:pt x="19" y="3413"/>
                    <a:pt x="14" y="2424"/>
                    <a:pt x="8" y="1172"/>
                  </a:cubicBezTo>
                  <a:cubicBezTo>
                    <a:pt x="6" y="818"/>
                    <a:pt x="5" y="449"/>
                    <a:pt x="0" y="41"/>
                  </a:cubicBezTo>
                  <a:cubicBezTo>
                    <a:pt x="0" y="18"/>
                    <a:pt x="5" y="0"/>
                    <a:pt x="10" y="0"/>
                  </a:cubicBezTo>
                  <a:cubicBezTo>
                    <a:pt x="17" y="0"/>
                    <a:pt x="22" y="18"/>
                    <a:pt x="22" y="38"/>
                  </a:cubicBezTo>
                  <a:cubicBezTo>
                    <a:pt x="26" y="449"/>
                    <a:pt x="28" y="815"/>
                    <a:pt x="30" y="1172"/>
                  </a:cubicBezTo>
                  <a:cubicBezTo>
                    <a:pt x="36" y="2469"/>
                    <a:pt x="41" y="3405"/>
                    <a:pt x="158" y="4663"/>
                  </a:cubicBezTo>
                  <a:cubicBezTo>
                    <a:pt x="420" y="7485"/>
                    <a:pt x="992" y="10119"/>
                    <a:pt x="1858" y="12491"/>
                  </a:cubicBezTo>
                  <a:cubicBezTo>
                    <a:pt x="3090" y="15860"/>
                    <a:pt x="4657" y="18198"/>
                    <a:pt x="6789" y="19855"/>
                  </a:cubicBezTo>
                  <a:cubicBezTo>
                    <a:pt x="7251" y="20209"/>
                    <a:pt x="7685" y="20475"/>
                    <a:pt x="8078" y="20640"/>
                  </a:cubicBezTo>
                  <a:cubicBezTo>
                    <a:pt x="8205" y="20694"/>
                    <a:pt x="8335" y="20744"/>
                    <a:pt x="8461" y="20791"/>
                  </a:cubicBezTo>
                  <a:cubicBezTo>
                    <a:pt x="8627" y="20853"/>
                    <a:pt x="8800" y="20921"/>
                    <a:pt x="8968" y="20998"/>
                  </a:cubicBezTo>
                  <a:cubicBezTo>
                    <a:pt x="10318" y="21600"/>
                    <a:pt x="11488" y="21405"/>
                    <a:pt x="12829" y="20927"/>
                  </a:cubicBezTo>
                  <a:lnTo>
                    <a:pt x="12842" y="20924"/>
                  </a:lnTo>
                  <a:cubicBezTo>
                    <a:pt x="12875" y="20912"/>
                    <a:pt x="12908" y="20900"/>
                    <a:pt x="12941" y="20888"/>
                  </a:cubicBezTo>
                  <a:cubicBezTo>
                    <a:pt x="14422" y="20239"/>
                    <a:pt x="15606" y="19341"/>
                    <a:pt x="16667" y="18063"/>
                  </a:cubicBezTo>
                  <a:cubicBezTo>
                    <a:pt x="17037" y="17617"/>
                    <a:pt x="17393" y="17129"/>
                    <a:pt x="17726" y="16613"/>
                  </a:cubicBezTo>
                  <a:cubicBezTo>
                    <a:pt x="19145" y="14407"/>
                    <a:pt x="20944" y="10488"/>
                    <a:pt x="21460" y="4347"/>
                  </a:cubicBezTo>
                  <a:cubicBezTo>
                    <a:pt x="21578" y="2932"/>
                    <a:pt x="21574" y="1896"/>
                    <a:pt x="21570" y="458"/>
                  </a:cubicBezTo>
                  <a:cubicBezTo>
                    <a:pt x="21569" y="325"/>
                    <a:pt x="21569" y="189"/>
                    <a:pt x="21568" y="47"/>
                  </a:cubicBezTo>
                  <a:cubicBezTo>
                    <a:pt x="21568" y="27"/>
                    <a:pt x="21573" y="9"/>
                    <a:pt x="21579" y="6"/>
                  </a:cubicBezTo>
                  <a:cubicBezTo>
                    <a:pt x="21585" y="6"/>
                    <a:pt x="21590" y="24"/>
                    <a:pt x="21590" y="44"/>
                  </a:cubicBezTo>
                  <a:cubicBezTo>
                    <a:pt x="21590" y="186"/>
                    <a:pt x="21590" y="322"/>
                    <a:pt x="21591" y="455"/>
                  </a:cubicBezTo>
                  <a:cubicBezTo>
                    <a:pt x="21596" y="1899"/>
                    <a:pt x="21600" y="2941"/>
                    <a:pt x="21480" y="4367"/>
                  </a:cubicBezTo>
                  <a:cubicBezTo>
                    <a:pt x="20962" y="10542"/>
                    <a:pt x="19158" y="14472"/>
                    <a:pt x="17735" y="16684"/>
                  </a:cubicBezTo>
                  <a:cubicBezTo>
                    <a:pt x="17401" y="17203"/>
                    <a:pt x="17044" y="17690"/>
                    <a:pt x="16674" y="18139"/>
                  </a:cubicBezTo>
                  <a:cubicBezTo>
                    <a:pt x="15611" y="19421"/>
                    <a:pt x="14426" y="20318"/>
                    <a:pt x="12944" y="20965"/>
                  </a:cubicBezTo>
                  <a:cubicBezTo>
                    <a:pt x="12911" y="20980"/>
                    <a:pt x="12877" y="20992"/>
                    <a:pt x="12844" y="21001"/>
                  </a:cubicBezTo>
                  <a:lnTo>
                    <a:pt x="12831" y="21004"/>
                  </a:lnTo>
                  <a:cubicBezTo>
                    <a:pt x="12081" y="21266"/>
                    <a:pt x="11383" y="21446"/>
                    <a:pt x="10678" y="21446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23" name="Graphic 2"/>
            <p:cNvSpPr/>
            <p:nvPr/>
          </p:nvSpPr>
          <p:spPr>
            <a:xfrm>
              <a:off x="52401" y="451429"/>
              <a:ext cx="1447485" cy="38746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01" h="21594" fill="norm" stroke="1" extrusionOk="0">
                  <a:moveTo>
                    <a:pt x="11089" y="21594"/>
                  </a:moveTo>
                  <a:cubicBezTo>
                    <a:pt x="10917" y="21594"/>
                    <a:pt x="10750" y="21581"/>
                    <a:pt x="10585" y="21559"/>
                  </a:cubicBezTo>
                  <a:lnTo>
                    <a:pt x="10485" y="21543"/>
                  </a:lnTo>
                  <a:cubicBezTo>
                    <a:pt x="9460" y="21388"/>
                    <a:pt x="8720" y="21279"/>
                    <a:pt x="7739" y="20858"/>
                  </a:cubicBezTo>
                  <a:cubicBezTo>
                    <a:pt x="7161" y="20610"/>
                    <a:pt x="6543" y="20208"/>
                    <a:pt x="5901" y="19655"/>
                  </a:cubicBezTo>
                  <a:cubicBezTo>
                    <a:pt x="5402" y="19224"/>
                    <a:pt x="4988" y="18812"/>
                    <a:pt x="4599" y="18362"/>
                  </a:cubicBezTo>
                  <a:cubicBezTo>
                    <a:pt x="4237" y="17941"/>
                    <a:pt x="3908" y="17507"/>
                    <a:pt x="3593" y="17037"/>
                  </a:cubicBezTo>
                  <a:cubicBezTo>
                    <a:pt x="2732" y="15757"/>
                    <a:pt x="2044" y="14371"/>
                    <a:pt x="1489" y="12796"/>
                  </a:cubicBezTo>
                  <a:cubicBezTo>
                    <a:pt x="764" y="10734"/>
                    <a:pt x="288" y="8374"/>
                    <a:pt x="74" y="5773"/>
                  </a:cubicBezTo>
                  <a:cubicBezTo>
                    <a:pt x="17" y="5075"/>
                    <a:pt x="9" y="4203"/>
                    <a:pt x="3" y="3506"/>
                  </a:cubicBezTo>
                  <a:lnTo>
                    <a:pt x="1" y="3332"/>
                  </a:lnTo>
                  <a:cubicBezTo>
                    <a:pt x="-10" y="2184"/>
                    <a:pt x="112" y="1039"/>
                    <a:pt x="219" y="33"/>
                  </a:cubicBezTo>
                  <a:cubicBezTo>
                    <a:pt x="222" y="10"/>
                    <a:pt x="229" y="-3"/>
                    <a:pt x="235" y="7"/>
                  </a:cubicBezTo>
                  <a:cubicBezTo>
                    <a:pt x="241" y="17"/>
                    <a:pt x="243" y="42"/>
                    <a:pt x="242" y="65"/>
                  </a:cubicBezTo>
                  <a:cubicBezTo>
                    <a:pt x="135" y="1065"/>
                    <a:pt x="14" y="2200"/>
                    <a:pt x="24" y="3329"/>
                  </a:cubicBezTo>
                  <a:lnTo>
                    <a:pt x="26" y="3502"/>
                  </a:lnTo>
                  <a:cubicBezTo>
                    <a:pt x="33" y="4197"/>
                    <a:pt x="40" y="5059"/>
                    <a:pt x="97" y="5747"/>
                  </a:cubicBezTo>
                  <a:cubicBezTo>
                    <a:pt x="474" y="10345"/>
                    <a:pt x="1620" y="14011"/>
                    <a:pt x="3601" y="16957"/>
                  </a:cubicBezTo>
                  <a:cubicBezTo>
                    <a:pt x="3915" y="17426"/>
                    <a:pt x="4244" y="17857"/>
                    <a:pt x="4605" y="18279"/>
                  </a:cubicBezTo>
                  <a:cubicBezTo>
                    <a:pt x="4994" y="18729"/>
                    <a:pt x="5407" y="19140"/>
                    <a:pt x="5906" y="19568"/>
                  </a:cubicBezTo>
                  <a:cubicBezTo>
                    <a:pt x="6547" y="20118"/>
                    <a:pt x="7164" y="20523"/>
                    <a:pt x="7742" y="20768"/>
                  </a:cubicBezTo>
                  <a:cubicBezTo>
                    <a:pt x="8721" y="21186"/>
                    <a:pt x="9461" y="21295"/>
                    <a:pt x="10485" y="21449"/>
                  </a:cubicBezTo>
                  <a:lnTo>
                    <a:pt x="10586" y="21465"/>
                  </a:lnTo>
                  <a:cubicBezTo>
                    <a:pt x="11374" y="21584"/>
                    <a:pt x="12237" y="21420"/>
                    <a:pt x="13226" y="20964"/>
                  </a:cubicBezTo>
                  <a:cubicBezTo>
                    <a:pt x="14863" y="20211"/>
                    <a:pt x="16160" y="19156"/>
                    <a:pt x="17308" y="17652"/>
                  </a:cubicBezTo>
                  <a:cubicBezTo>
                    <a:pt x="17639" y="17221"/>
                    <a:pt x="17958" y="16748"/>
                    <a:pt x="18257" y="16246"/>
                  </a:cubicBezTo>
                  <a:cubicBezTo>
                    <a:pt x="19786" y="13696"/>
                    <a:pt x="21565" y="9236"/>
                    <a:pt x="21362" y="2460"/>
                  </a:cubicBezTo>
                  <a:cubicBezTo>
                    <a:pt x="21341" y="1747"/>
                    <a:pt x="21279" y="984"/>
                    <a:pt x="21167" y="61"/>
                  </a:cubicBezTo>
                  <a:cubicBezTo>
                    <a:pt x="21164" y="39"/>
                    <a:pt x="21167" y="13"/>
                    <a:pt x="21173" y="4"/>
                  </a:cubicBezTo>
                  <a:cubicBezTo>
                    <a:pt x="21179" y="-6"/>
                    <a:pt x="21186" y="4"/>
                    <a:pt x="21188" y="23"/>
                  </a:cubicBezTo>
                  <a:cubicBezTo>
                    <a:pt x="21301" y="952"/>
                    <a:pt x="21364" y="1724"/>
                    <a:pt x="21385" y="2448"/>
                  </a:cubicBezTo>
                  <a:cubicBezTo>
                    <a:pt x="21590" y="9275"/>
                    <a:pt x="19802" y="13760"/>
                    <a:pt x="18266" y="16323"/>
                  </a:cubicBezTo>
                  <a:cubicBezTo>
                    <a:pt x="17967" y="16825"/>
                    <a:pt x="17646" y="17298"/>
                    <a:pt x="17315" y="17729"/>
                  </a:cubicBezTo>
                  <a:cubicBezTo>
                    <a:pt x="16166" y="19237"/>
                    <a:pt x="14868" y="20292"/>
                    <a:pt x="13228" y="21044"/>
                  </a:cubicBezTo>
                  <a:cubicBezTo>
                    <a:pt x="12444" y="21417"/>
                    <a:pt x="11739" y="21594"/>
                    <a:pt x="11089" y="21594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24" name="Graphic 2"/>
            <p:cNvSpPr/>
            <p:nvPr/>
          </p:nvSpPr>
          <p:spPr>
            <a:xfrm>
              <a:off x="1344842" y="246517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58" h="21413" fill="norm" stroke="1" extrusionOk="0">
                  <a:moveTo>
                    <a:pt x="18353" y="21413"/>
                  </a:moveTo>
                  <a:cubicBezTo>
                    <a:pt x="17588" y="21413"/>
                    <a:pt x="17015" y="21054"/>
                    <a:pt x="16442" y="20695"/>
                  </a:cubicBezTo>
                  <a:cubicBezTo>
                    <a:pt x="11280" y="15292"/>
                    <a:pt x="6311" y="10073"/>
                    <a:pt x="1338" y="4673"/>
                  </a:cubicBezTo>
                  <a:cubicBezTo>
                    <a:pt x="957" y="4315"/>
                    <a:pt x="384" y="3775"/>
                    <a:pt x="192" y="3413"/>
                  </a:cubicBezTo>
                  <a:cubicBezTo>
                    <a:pt x="-381" y="2153"/>
                    <a:pt x="384" y="715"/>
                    <a:pt x="1723" y="175"/>
                  </a:cubicBezTo>
                  <a:cubicBezTo>
                    <a:pt x="2677" y="-187"/>
                    <a:pt x="3823" y="-6"/>
                    <a:pt x="4588" y="895"/>
                  </a:cubicBezTo>
                  <a:cubicBezTo>
                    <a:pt x="4780" y="1073"/>
                    <a:pt x="4973" y="1254"/>
                    <a:pt x="4973" y="1254"/>
                  </a:cubicBezTo>
                  <a:cubicBezTo>
                    <a:pt x="10134" y="6835"/>
                    <a:pt x="15103" y="12054"/>
                    <a:pt x="20265" y="17454"/>
                  </a:cubicBezTo>
                  <a:cubicBezTo>
                    <a:pt x="21219" y="18534"/>
                    <a:pt x="21219" y="19975"/>
                    <a:pt x="20073" y="20873"/>
                  </a:cubicBezTo>
                  <a:cubicBezTo>
                    <a:pt x="19692" y="21235"/>
                    <a:pt x="19115" y="21413"/>
                    <a:pt x="18353" y="21413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25" name="Graphic 2"/>
            <p:cNvSpPr/>
            <p:nvPr/>
          </p:nvSpPr>
          <p:spPr>
            <a:xfrm>
              <a:off x="168392" y="249397"/>
              <a:ext cx="1215133" cy="3142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37" h="20669" fill="norm" stroke="1" extrusionOk="0">
                  <a:moveTo>
                    <a:pt x="10520" y="20669"/>
                  </a:moveTo>
                  <a:cubicBezTo>
                    <a:pt x="8334" y="20669"/>
                    <a:pt x="5920" y="19724"/>
                    <a:pt x="3638" y="16843"/>
                  </a:cubicBezTo>
                  <a:cubicBezTo>
                    <a:pt x="2641" y="15583"/>
                    <a:pt x="1392" y="13697"/>
                    <a:pt x="572" y="10266"/>
                  </a:cubicBezTo>
                  <a:cubicBezTo>
                    <a:pt x="2" y="7886"/>
                    <a:pt x="-153" y="4978"/>
                    <a:pt x="157" y="2492"/>
                  </a:cubicBezTo>
                  <a:cubicBezTo>
                    <a:pt x="278" y="1532"/>
                    <a:pt x="450" y="735"/>
                    <a:pt x="617" y="18"/>
                  </a:cubicBezTo>
                  <a:cubicBezTo>
                    <a:pt x="622" y="-5"/>
                    <a:pt x="630" y="-5"/>
                    <a:pt x="636" y="14"/>
                  </a:cubicBezTo>
                  <a:cubicBezTo>
                    <a:pt x="642" y="33"/>
                    <a:pt x="642" y="63"/>
                    <a:pt x="637" y="86"/>
                  </a:cubicBezTo>
                  <a:cubicBezTo>
                    <a:pt x="471" y="796"/>
                    <a:pt x="301" y="1585"/>
                    <a:pt x="182" y="2534"/>
                  </a:cubicBezTo>
                  <a:cubicBezTo>
                    <a:pt x="-123" y="4982"/>
                    <a:pt x="30" y="7844"/>
                    <a:pt x="592" y="10193"/>
                  </a:cubicBezTo>
                  <a:cubicBezTo>
                    <a:pt x="1408" y="13606"/>
                    <a:pt x="2653" y="15484"/>
                    <a:pt x="3647" y="16741"/>
                  </a:cubicBezTo>
                  <a:cubicBezTo>
                    <a:pt x="7494" y="21595"/>
                    <a:pt x="11720" y="20942"/>
                    <a:pt x="14588" y="19542"/>
                  </a:cubicBezTo>
                  <a:cubicBezTo>
                    <a:pt x="15070" y="19303"/>
                    <a:pt x="15582" y="18953"/>
                    <a:pt x="16109" y="18494"/>
                  </a:cubicBezTo>
                  <a:cubicBezTo>
                    <a:pt x="17690" y="17116"/>
                    <a:pt x="19651" y="14957"/>
                    <a:pt x="20791" y="10470"/>
                  </a:cubicBezTo>
                  <a:cubicBezTo>
                    <a:pt x="20989" y="9692"/>
                    <a:pt x="21420" y="7571"/>
                    <a:pt x="21409" y="6330"/>
                  </a:cubicBezTo>
                  <a:cubicBezTo>
                    <a:pt x="21401" y="5335"/>
                    <a:pt x="21381" y="4307"/>
                    <a:pt x="21349" y="3274"/>
                  </a:cubicBezTo>
                  <a:cubicBezTo>
                    <a:pt x="21330" y="2675"/>
                    <a:pt x="21212" y="2029"/>
                    <a:pt x="21117" y="1513"/>
                  </a:cubicBezTo>
                  <a:lnTo>
                    <a:pt x="21089" y="1358"/>
                  </a:lnTo>
                  <a:cubicBezTo>
                    <a:pt x="21031" y="1043"/>
                    <a:pt x="20899" y="439"/>
                    <a:pt x="20897" y="432"/>
                  </a:cubicBezTo>
                  <a:cubicBezTo>
                    <a:pt x="20892" y="409"/>
                    <a:pt x="20893" y="378"/>
                    <a:pt x="20899" y="359"/>
                  </a:cubicBezTo>
                  <a:cubicBezTo>
                    <a:pt x="20905" y="340"/>
                    <a:pt x="20915" y="344"/>
                    <a:pt x="20919" y="367"/>
                  </a:cubicBezTo>
                  <a:cubicBezTo>
                    <a:pt x="20920" y="371"/>
                    <a:pt x="21053" y="982"/>
                    <a:pt x="21111" y="1301"/>
                  </a:cubicBezTo>
                  <a:lnTo>
                    <a:pt x="21140" y="1456"/>
                  </a:lnTo>
                  <a:cubicBezTo>
                    <a:pt x="21236" y="1984"/>
                    <a:pt x="21356" y="2637"/>
                    <a:pt x="21377" y="3263"/>
                  </a:cubicBezTo>
                  <a:cubicBezTo>
                    <a:pt x="21408" y="4299"/>
                    <a:pt x="21429" y="5328"/>
                    <a:pt x="21437" y="6326"/>
                  </a:cubicBezTo>
                  <a:cubicBezTo>
                    <a:pt x="21447" y="7609"/>
                    <a:pt x="21019" y="9719"/>
                    <a:pt x="20811" y="10539"/>
                  </a:cubicBezTo>
                  <a:cubicBezTo>
                    <a:pt x="19666" y="15044"/>
                    <a:pt x="17699" y="17211"/>
                    <a:pt x="16114" y="18593"/>
                  </a:cubicBezTo>
                  <a:cubicBezTo>
                    <a:pt x="15586" y="19052"/>
                    <a:pt x="15073" y="19409"/>
                    <a:pt x="14590" y="19644"/>
                  </a:cubicBezTo>
                  <a:cubicBezTo>
                    <a:pt x="13422" y="20221"/>
                    <a:pt x="12025" y="20669"/>
                    <a:pt x="10520" y="20669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26" name="Graphic 2"/>
            <p:cNvSpPr/>
            <p:nvPr/>
          </p:nvSpPr>
          <p:spPr>
            <a:xfrm>
              <a:off x="1148168" y="94336"/>
              <a:ext cx="52194" cy="4068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18" h="21540" fill="norm" stroke="1" extrusionOk="0">
                  <a:moveTo>
                    <a:pt x="21167" y="21540"/>
                  </a:moveTo>
                  <a:cubicBezTo>
                    <a:pt x="21072" y="21540"/>
                    <a:pt x="21001" y="21510"/>
                    <a:pt x="20953" y="21418"/>
                  </a:cubicBezTo>
                  <a:cubicBezTo>
                    <a:pt x="13294" y="11702"/>
                    <a:pt x="7275" y="5714"/>
                    <a:pt x="162" y="765"/>
                  </a:cubicBezTo>
                  <a:cubicBezTo>
                    <a:pt x="19" y="643"/>
                    <a:pt x="-52" y="398"/>
                    <a:pt x="43" y="215"/>
                  </a:cubicBezTo>
                  <a:cubicBezTo>
                    <a:pt x="138" y="1"/>
                    <a:pt x="329" y="-60"/>
                    <a:pt x="495" y="62"/>
                  </a:cubicBezTo>
                  <a:cubicBezTo>
                    <a:pt x="7656" y="5072"/>
                    <a:pt x="13722" y="11091"/>
                    <a:pt x="21429" y="20868"/>
                  </a:cubicBezTo>
                  <a:cubicBezTo>
                    <a:pt x="21548" y="21021"/>
                    <a:pt x="21548" y="21296"/>
                    <a:pt x="21429" y="21448"/>
                  </a:cubicBezTo>
                  <a:cubicBezTo>
                    <a:pt x="21334" y="21510"/>
                    <a:pt x="21263" y="21540"/>
                    <a:pt x="21167" y="2154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27" name="Graphic 2"/>
            <p:cNvSpPr/>
            <p:nvPr/>
          </p:nvSpPr>
          <p:spPr>
            <a:xfrm>
              <a:off x="338751" y="94290"/>
              <a:ext cx="876088" cy="22617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4" h="21588" fill="norm" stroke="1" extrusionOk="0">
                  <a:moveTo>
                    <a:pt x="9425" y="21588"/>
                  </a:moveTo>
                  <a:cubicBezTo>
                    <a:pt x="8924" y="21588"/>
                    <a:pt x="8418" y="21384"/>
                    <a:pt x="7928" y="21180"/>
                  </a:cubicBezTo>
                  <a:cubicBezTo>
                    <a:pt x="7710" y="21092"/>
                    <a:pt x="7486" y="20999"/>
                    <a:pt x="7264" y="20927"/>
                  </a:cubicBezTo>
                  <a:cubicBezTo>
                    <a:pt x="5369" y="20305"/>
                    <a:pt x="2769" y="17981"/>
                    <a:pt x="1229" y="14197"/>
                  </a:cubicBezTo>
                  <a:cubicBezTo>
                    <a:pt x="969" y="13564"/>
                    <a:pt x="210" y="11432"/>
                    <a:pt x="126" y="10011"/>
                  </a:cubicBezTo>
                  <a:cubicBezTo>
                    <a:pt x="55" y="8800"/>
                    <a:pt x="13" y="7533"/>
                    <a:pt x="0" y="6255"/>
                  </a:cubicBezTo>
                  <a:cubicBezTo>
                    <a:pt x="-3" y="5837"/>
                    <a:pt x="192" y="4565"/>
                    <a:pt x="219" y="4410"/>
                  </a:cubicBezTo>
                  <a:cubicBezTo>
                    <a:pt x="560" y="2406"/>
                    <a:pt x="1104" y="1062"/>
                    <a:pt x="1593" y="10"/>
                  </a:cubicBezTo>
                  <a:cubicBezTo>
                    <a:pt x="1603" y="-12"/>
                    <a:pt x="1615" y="5"/>
                    <a:pt x="1619" y="38"/>
                  </a:cubicBezTo>
                  <a:cubicBezTo>
                    <a:pt x="1625" y="76"/>
                    <a:pt x="1620" y="120"/>
                    <a:pt x="1612" y="137"/>
                  </a:cubicBezTo>
                  <a:cubicBezTo>
                    <a:pt x="1127" y="1178"/>
                    <a:pt x="587" y="2510"/>
                    <a:pt x="250" y="4493"/>
                  </a:cubicBezTo>
                  <a:cubicBezTo>
                    <a:pt x="200" y="4790"/>
                    <a:pt x="35" y="5920"/>
                    <a:pt x="38" y="6250"/>
                  </a:cubicBezTo>
                  <a:cubicBezTo>
                    <a:pt x="50" y="7517"/>
                    <a:pt x="92" y="8772"/>
                    <a:pt x="163" y="9978"/>
                  </a:cubicBezTo>
                  <a:cubicBezTo>
                    <a:pt x="244" y="11350"/>
                    <a:pt x="993" y="13443"/>
                    <a:pt x="1249" y="14070"/>
                  </a:cubicBezTo>
                  <a:cubicBezTo>
                    <a:pt x="2785" y="17843"/>
                    <a:pt x="5377" y="20156"/>
                    <a:pt x="7267" y="20778"/>
                  </a:cubicBezTo>
                  <a:cubicBezTo>
                    <a:pt x="7488" y="20850"/>
                    <a:pt x="7713" y="20944"/>
                    <a:pt x="7931" y="21032"/>
                  </a:cubicBezTo>
                  <a:cubicBezTo>
                    <a:pt x="8419" y="21230"/>
                    <a:pt x="8924" y="21434"/>
                    <a:pt x="9423" y="21434"/>
                  </a:cubicBezTo>
                  <a:cubicBezTo>
                    <a:pt x="9430" y="21434"/>
                    <a:pt x="9439" y="21434"/>
                    <a:pt x="9446" y="21434"/>
                  </a:cubicBezTo>
                  <a:cubicBezTo>
                    <a:pt x="10371" y="21428"/>
                    <a:pt x="11372" y="21401"/>
                    <a:pt x="12504" y="21362"/>
                  </a:cubicBezTo>
                  <a:cubicBezTo>
                    <a:pt x="13339" y="21329"/>
                    <a:pt x="14158" y="20911"/>
                    <a:pt x="14849" y="20503"/>
                  </a:cubicBezTo>
                  <a:cubicBezTo>
                    <a:pt x="16688" y="19418"/>
                    <a:pt x="18617" y="18047"/>
                    <a:pt x="20212" y="14302"/>
                  </a:cubicBezTo>
                  <a:cubicBezTo>
                    <a:pt x="20773" y="12985"/>
                    <a:pt x="21138" y="11680"/>
                    <a:pt x="21362" y="10210"/>
                  </a:cubicBezTo>
                  <a:cubicBezTo>
                    <a:pt x="21414" y="9874"/>
                    <a:pt x="21556" y="8717"/>
                    <a:pt x="21544" y="8370"/>
                  </a:cubicBezTo>
                  <a:cubicBezTo>
                    <a:pt x="21510" y="7170"/>
                    <a:pt x="21442" y="5936"/>
                    <a:pt x="21345" y="4708"/>
                  </a:cubicBezTo>
                  <a:cubicBezTo>
                    <a:pt x="21320" y="4388"/>
                    <a:pt x="21190" y="3865"/>
                    <a:pt x="21190" y="3860"/>
                  </a:cubicBezTo>
                  <a:cubicBezTo>
                    <a:pt x="21183" y="3832"/>
                    <a:pt x="21183" y="3783"/>
                    <a:pt x="21190" y="3755"/>
                  </a:cubicBezTo>
                  <a:cubicBezTo>
                    <a:pt x="21198" y="3728"/>
                    <a:pt x="21210" y="3728"/>
                    <a:pt x="21217" y="3755"/>
                  </a:cubicBezTo>
                  <a:cubicBezTo>
                    <a:pt x="21223" y="3777"/>
                    <a:pt x="21355" y="4306"/>
                    <a:pt x="21382" y="4664"/>
                  </a:cubicBezTo>
                  <a:cubicBezTo>
                    <a:pt x="21480" y="5903"/>
                    <a:pt x="21547" y="7142"/>
                    <a:pt x="21583" y="8348"/>
                  </a:cubicBezTo>
                  <a:cubicBezTo>
                    <a:pt x="21597" y="8772"/>
                    <a:pt x="21438" y="10000"/>
                    <a:pt x="21397" y="10281"/>
                  </a:cubicBezTo>
                  <a:cubicBezTo>
                    <a:pt x="21171" y="11779"/>
                    <a:pt x="20801" y="13096"/>
                    <a:pt x="20234" y="14428"/>
                  </a:cubicBezTo>
                  <a:cubicBezTo>
                    <a:pt x="18633" y="18190"/>
                    <a:pt x="16698" y="19567"/>
                    <a:pt x="14856" y="20652"/>
                  </a:cubicBezTo>
                  <a:cubicBezTo>
                    <a:pt x="14164" y="21059"/>
                    <a:pt x="13342" y="21483"/>
                    <a:pt x="12505" y="21516"/>
                  </a:cubicBezTo>
                  <a:cubicBezTo>
                    <a:pt x="11373" y="21555"/>
                    <a:pt x="10373" y="21582"/>
                    <a:pt x="9447" y="21588"/>
                  </a:cubicBezTo>
                  <a:cubicBezTo>
                    <a:pt x="9440" y="21588"/>
                    <a:pt x="9433" y="21588"/>
                    <a:pt x="9425" y="21588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28" name="Graphic 2"/>
            <p:cNvSpPr/>
            <p:nvPr/>
          </p:nvSpPr>
          <p:spPr>
            <a:xfrm>
              <a:off x="545509" y="2885"/>
              <a:ext cx="460945" cy="13322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40" h="21600" fill="norm" stroke="1" extrusionOk="0">
                  <a:moveTo>
                    <a:pt x="6551" y="21600"/>
                  </a:moveTo>
                  <a:cubicBezTo>
                    <a:pt x="6159" y="21600"/>
                    <a:pt x="5769" y="21301"/>
                    <a:pt x="5392" y="21011"/>
                  </a:cubicBezTo>
                  <a:cubicBezTo>
                    <a:pt x="5240" y="20889"/>
                    <a:pt x="5079" y="20767"/>
                    <a:pt x="4925" y="20674"/>
                  </a:cubicBezTo>
                  <a:cubicBezTo>
                    <a:pt x="3637" y="19851"/>
                    <a:pt x="1268" y="17643"/>
                    <a:pt x="546" y="14565"/>
                  </a:cubicBezTo>
                  <a:cubicBezTo>
                    <a:pt x="317" y="13583"/>
                    <a:pt x="146" y="12573"/>
                    <a:pt x="39" y="11553"/>
                  </a:cubicBezTo>
                  <a:cubicBezTo>
                    <a:pt x="-207" y="9242"/>
                    <a:pt x="768" y="6717"/>
                    <a:pt x="1201" y="5725"/>
                  </a:cubicBezTo>
                  <a:cubicBezTo>
                    <a:pt x="2203" y="3442"/>
                    <a:pt x="4756" y="870"/>
                    <a:pt x="5798" y="767"/>
                  </a:cubicBezTo>
                  <a:cubicBezTo>
                    <a:pt x="6888" y="673"/>
                    <a:pt x="7860" y="514"/>
                    <a:pt x="8798" y="365"/>
                  </a:cubicBezTo>
                  <a:cubicBezTo>
                    <a:pt x="9973" y="178"/>
                    <a:pt x="11082" y="0"/>
                    <a:pt x="12140" y="0"/>
                  </a:cubicBezTo>
                  <a:cubicBezTo>
                    <a:pt x="14269" y="0"/>
                    <a:pt x="15984" y="739"/>
                    <a:pt x="17872" y="2479"/>
                  </a:cubicBezTo>
                  <a:cubicBezTo>
                    <a:pt x="18628" y="3171"/>
                    <a:pt x="19699" y="4284"/>
                    <a:pt x="20266" y="5903"/>
                  </a:cubicBezTo>
                  <a:cubicBezTo>
                    <a:pt x="20471" y="6492"/>
                    <a:pt x="20669" y="7138"/>
                    <a:pt x="20859" y="7764"/>
                  </a:cubicBezTo>
                  <a:cubicBezTo>
                    <a:pt x="20950" y="8064"/>
                    <a:pt x="21040" y="8363"/>
                    <a:pt x="21134" y="8662"/>
                  </a:cubicBezTo>
                  <a:cubicBezTo>
                    <a:pt x="21137" y="8672"/>
                    <a:pt x="21139" y="8691"/>
                    <a:pt x="21142" y="8700"/>
                  </a:cubicBezTo>
                  <a:cubicBezTo>
                    <a:pt x="21153" y="8784"/>
                    <a:pt x="21393" y="10720"/>
                    <a:pt x="21329" y="11731"/>
                  </a:cubicBezTo>
                  <a:cubicBezTo>
                    <a:pt x="21249" y="13078"/>
                    <a:pt x="21016" y="13892"/>
                    <a:pt x="20768" y="14762"/>
                  </a:cubicBezTo>
                  <a:cubicBezTo>
                    <a:pt x="20025" y="17353"/>
                    <a:pt x="18575" y="18962"/>
                    <a:pt x="17488" y="19851"/>
                  </a:cubicBezTo>
                  <a:cubicBezTo>
                    <a:pt x="17330" y="19982"/>
                    <a:pt x="17167" y="20131"/>
                    <a:pt x="17012" y="20281"/>
                  </a:cubicBezTo>
                  <a:cubicBezTo>
                    <a:pt x="16566" y="20702"/>
                    <a:pt x="16101" y="21142"/>
                    <a:pt x="15634" y="21179"/>
                  </a:cubicBezTo>
                  <a:cubicBezTo>
                    <a:pt x="12564" y="21432"/>
                    <a:pt x="9516" y="21516"/>
                    <a:pt x="6570" y="21591"/>
                  </a:cubicBezTo>
                  <a:lnTo>
                    <a:pt x="6551" y="21591"/>
                  </a:lnTo>
                  <a:close/>
                  <a:moveTo>
                    <a:pt x="12137" y="262"/>
                  </a:moveTo>
                  <a:cubicBezTo>
                    <a:pt x="11082" y="262"/>
                    <a:pt x="9973" y="440"/>
                    <a:pt x="8801" y="627"/>
                  </a:cubicBezTo>
                  <a:cubicBezTo>
                    <a:pt x="7860" y="776"/>
                    <a:pt x="6891" y="935"/>
                    <a:pt x="5798" y="1029"/>
                  </a:cubicBezTo>
                  <a:cubicBezTo>
                    <a:pt x="4764" y="1123"/>
                    <a:pt x="2232" y="3676"/>
                    <a:pt x="1238" y="5940"/>
                  </a:cubicBezTo>
                  <a:cubicBezTo>
                    <a:pt x="821" y="6894"/>
                    <a:pt x="-122" y="9327"/>
                    <a:pt x="106" y="11469"/>
                  </a:cubicBezTo>
                  <a:cubicBezTo>
                    <a:pt x="210" y="12460"/>
                    <a:pt x="378" y="13443"/>
                    <a:pt x="602" y="14406"/>
                  </a:cubicBezTo>
                  <a:cubicBezTo>
                    <a:pt x="1310" y="17428"/>
                    <a:pt x="3661" y="19617"/>
                    <a:pt x="4938" y="20431"/>
                  </a:cubicBezTo>
                  <a:cubicBezTo>
                    <a:pt x="5095" y="20534"/>
                    <a:pt x="5253" y="20655"/>
                    <a:pt x="5408" y="20767"/>
                  </a:cubicBezTo>
                  <a:cubicBezTo>
                    <a:pt x="5782" y="21057"/>
                    <a:pt x="6169" y="21347"/>
                    <a:pt x="6554" y="21347"/>
                  </a:cubicBezTo>
                  <a:lnTo>
                    <a:pt x="6575" y="21347"/>
                  </a:lnTo>
                  <a:cubicBezTo>
                    <a:pt x="9522" y="21273"/>
                    <a:pt x="12570" y="21188"/>
                    <a:pt x="15636" y="20936"/>
                  </a:cubicBezTo>
                  <a:cubicBezTo>
                    <a:pt x="16096" y="20898"/>
                    <a:pt x="16555" y="20468"/>
                    <a:pt x="16996" y="20047"/>
                  </a:cubicBezTo>
                  <a:cubicBezTo>
                    <a:pt x="17154" y="19897"/>
                    <a:pt x="17314" y="19748"/>
                    <a:pt x="17474" y="19617"/>
                  </a:cubicBezTo>
                  <a:cubicBezTo>
                    <a:pt x="18553" y="18728"/>
                    <a:pt x="19991" y="17147"/>
                    <a:pt x="20720" y="14593"/>
                  </a:cubicBezTo>
                  <a:cubicBezTo>
                    <a:pt x="20968" y="13723"/>
                    <a:pt x="21185" y="12966"/>
                    <a:pt x="21259" y="11693"/>
                  </a:cubicBezTo>
                  <a:cubicBezTo>
                    <a:pt x="21313" y="10814"/>
                    <a:pt x="21104" y="9065"/>
                    <a:pt x="21078" y="8840"/>
                  </a:cubicBezTo>
                  <a:cubicBezTo>
                    <a:pt x="20987" y="8550"/>
                    <a:pt x="20896" y="8260"/>
                    <a:pt x="20805" y="7961"/>
                  </a:cubicBezTo>
                  <a:cubicBezTo>
                    <a:pt x="20616" y="7343"/>
                    <a:pt x="20418" y="6698"/>
                    <a:pt x="20215" y="6109"/>
                  </a:cubicBezTo>
                  <a:cubicBezTo>
                    <a:pt x="19659" y="4518"/>
                    <a:pt x="18599" y="3424"/>
                    <a:pt x="17848" y="2732"/>
                  </a:cubicBezTo>
                  <a:cubicBezTo>
                    <a:pt x="15970" y="1001"/>
                    <a:pt x="14261" y="262"/>
                    <a:pt x="12137" y="262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530" name="Graphic 2"/>
          <p:cNvSpPr/>
          <p:nvPr/>
        </p:nvSpPr>
        <p:spPr>
          <a:xfrm>
            <a:off x="5179036" y="1876790"/>
            <a:ext cx="269226" cy="2692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554" y="9684"/>
                </a:moveTo>
                <a:cubicBezTo>
                  <a:pt x="21267" y="8499"/>
                  <a:pt x="20758" y="7402"/>
                  <a:pt x="20049" y="6425"/>
                </a:cubicBezTo>
                <a:cubicBezTo>
                  <a:pt x="19336" y="5444"/>
                  <a:pt x="18480" y="4620"/>
                  <a:pt x="17508" y="3986"/>
                </a:cubicBezTo>
                <a:cubicBezTo>
                  <a:pt x="16550" y="3356"/>
                  <a:pt x="15480" y="2866"/>
                  <a:pt x="14332" y="2523"/>
                </a:cubicBezTo>
                <a:cubicBezTo>
                  <a:pt x="13388" y="2241"/>
                  <a:pt x="12416" y="2074"/>
                  <a:pt x="11430" y="2023"/>
                </a:cubicBezTo>
                <a:lnTo>
                  <a:pt x="11430" y="634"/>
                </a:lnTo>
                <a:cubicBezTo>
                  <a:pt x="11430" y="287"/>
                  <a:pt x="11147" y="0"/>
                  <a:pt x="10795" y="0"/>
                </a:cubicBezTo>
                <a:cubicBezTo>
                  <a:pt x="10448" y="0"/>
                  <a:pt x="10161" y="282"/>
                  <a:pt x="10161" y="634"/>
                </a:cubicBezTo>
                <a:lnTo>
                  <a:pt x="10161" y="2023"/>
                </a:lnTo>
                <a:cubicBezTo>
                  <a:pt x="8768" y="2088"/>
                  <a:pt x="7421" y="2379"/>
                  <a:pt x="6157" y="2884"/>
                </a:cubicBezTo>
                <a:cubicBezTo>
                  <a:pt x="4689" y="3472"/>
                  <a:pt x="3384" y="4361"/>
                  <a:pt x="2287" y="5537"/>
                </a:cubicBezTo>
                <a:cubicBezTo>
                  <a:pt x="1185" y="6712"/>
                  <a:pt x="431" y="8110"/>
                  <a:pt x="37" y="9684"/>
                </a:cubicBezTo>
                <a:cubicBezTo>
                  <a:pt x="5" y="9791"/>
                  <a:pt x="0" y="9888"/>
                  <a:pt x="0" y="9957"/>
                </a:cubicBezTo>
                <a:cubicBezTo>
                  <a:pt x="0" y="10235"/>
                  <a:pt x="106" y="10485"/>
                  <a:pt x="301" y="10680"/>
                </a:cubicBezTo>
                <a:cubicBezTo>
                  <a:pt x="500" y="10879"/>
                  <a:pt x="750" y="10981"/>
                  <a:pt x="1023" y="10981"/>
                </a:cubicBezTo>
                <a:cubicBezTo>
                  <a:pt x="1264" y="10981"/>
                  <a:pt x="1495" y="10888"/>
                  <a:pt x="1708" y="10712"/>
                </a:cubicBezTo>
                <a:lnTo>
                  <a:pt x="1736" y="10689"/>
                </a:lnTo>
                <a:cubicBezTo>
                  <a:pt x="2092" y="10356"/>
                  <a:pt x="2426" y="10106"/>
                  <a:pt x="2731" y="9944"/>
                </a:cubicBezTo>
                <a:cubicBezTo>
                  <a:pt x="2995" y="9805"/>
                  <a:pt x="3319" y="9735"/>
                  <a:pt x="3685" y="9735"/>
                </a:cubicBezTo>
                <a:cubicBezTo>
                  <a:pt x="4125" y="9735"/>
                  <a:pt x="4527" y="9851"/>
                  <a:pt x="4916" y="10092"/>
                </a:cubicBezTo>
                <a:cubicBezTo>
                  <a:pt x="5328" y="10346"/>
                  <a:pt x="5689" y="10689"/>
                  <a:pt x="5990" y="11106"/>
                </a:cubicBezTo>
                <a:cubicBezTo>
                  <a:pt x="6037" y="11170"/>
                  <a:pt x="6097" y="11272"/>
                  <a:pt x="6175" y="11402"/>
                </a:cubicBezTo>
                <a:cubicBezTo>
                  <a:pt x="6296" y="11605"/>
                  <a:pt x="6342" y="11684"/>
                  <a:pt x="6370" y="11726"/>
                </a:cubicBezTo>
                <a:cubicBezTo>
                  <a:pt x="6578" y="12045"/>
                  <a:pt x="6888" y="12217"/>
                  <a:pt x="7240" y="12217"/>
                </a:cubicBezTo>
                <a:cubicBezTo>
                  <a:pt x="7601" y="12217"/>
                  <a:pt x="7916" y="12041"/>
                  <a:pt x="8124" y="11726"/>
                </a:cubicBezTo>
                <a:cubicBezTo>
                  <a:pt x="8166" y="11666"/>
                  <a:pt x="8231" y="11559"/>
                  <a:pt x="8319" y="11406"/>
                </a:cubicBezTo>
                <a:cubicBezTo>
                  <a:pt x="8393" y="11277"/>
                  <a:pt x="8458" y="11175"/>
                  <a:pt x="8504" y="11110"/>
                </a:cubicBezTo>
                <a:cubicBezTo>
                  <a:pt x="8805" y="10693"/>
                  <a:pt x="9161" y="10351"/>
                  <a:pt x="9573" y="10096"/>
                </a:cubicBezTo>
                <a:cubicBezTo>
                  <a:pt x="9768" y="9976"/>
                  <a:pt x="9962" y="9888"/>
                  <a:pt x="10166" y="9828"/>
                </a:cubicBezTo>
                <a:lnTo>
                  <a:pt x="10166" y="19596"/>
                </a:lnTo>
                <a:cubicBezTo>
                  <a:pt x="10166" y="20003"/>
                  <a:pt x="9832" y="20332"/>
                  <a:pt x="9430" y="20332"/>
                </a:cubicBezTo>
                <a:cubicBezTo>
                  <a:pt x="9022" y="20332"/>
                  <a:pt x="8694" y="19998"/>
                  <a:pt x="8694" y="19596"/>
                </a:cubicBezTo>
                <a:lnTo>
                  <a:pt x="8694" y="18142"/>
                </a:lnTo>
                <a:cubicBezTo>
                  <a:pt x="8694" y="17795"/>
                  <a:pt x="8411" y="17508"/>
                  <a:pt x="8060" y="17508"/>
                </a:cubicBezTo>
                <a:cubicBezTo>
                  <a:pt x="7712" y="17508"/>
                  <a:pt x="7425" y="17790"/>
                  <a:pt x="7425" y="18142"/>
                </a:cubicBezTo>
                <a:lnTo>
                  <a:pt x="7425" y="19596"/>
                </a:lnTo>
                <a:cubicBezTo>
                  <a:pt x="7425" y="20702"/>
                  <a:pt x="8323" y="21600"/>
                  <a:pt x="9430" y="21600"/>
                </a:cubicBezTo>
                <a:cubicBezTo>
                  <a:pt x="10536" y="21600"/>
                  <a:pt x="11434" y="20702"/>
                  <a:pt x="11434" y="19596"/>
                </a:cubicBezTo>
                <a:lnTo>
                  <a:pt x="11434" y="9828"/>
                </a:lnTo>
                <a:cubicBezTo>
                  <a:pt x="11638" y="9888"/>
                  <a:pt x="11832" y="9976"/>
                  <a:pt x="12027" y="10096"/>
                </a:cubicBezTo>
                <a:cubicBezTo>
                  <a:pt x="12439" y="10351"/>
                  <a:pt x="12795" y="10693"/>
                  <a:pt x="13096" y="11110"/>
                </a:cubicBezTo>
                <a:cubicBezTo>
                  <a:pt x="13142" y="11175"/>
                  <a:pt x="13203" y="11272"/>
                  <a:pt x="13281" y="11406"/>
                </a:cubicBezTo>
                <a:cubicBezTo>
                  <a:pt x="13402" y="11610"/>
                  <a:pt x="13453" y="11689"/>
                  <a:pt x="13476" y="11730"/>
                </a:cubicBezTo>
                <a:cubicBezTo>
                  <a:pt x="13684" y="12050"/>
                  <a:pt x="13994" y="12221"/>
                  <a:pt x="14360" y="12221"/>
                </a:cubicBezTo>
                <a:cubicBezTo>
                  <a:pt x="14716" y="12221"/>
                  <a:pt x="15022" y="12045"/>
                  <a:pt x="15230" y="11730"/>
                </a:cubicBezTo>
                <a:cubicBezTo>
                  <a:pt x="15258" y="11689"/>
                  <a:pt x="15309" y="11610"/>
                  <a:pt x="15425" y="11406"/>
                </a:cubicBezTo>
                <a:cubicBezTo>
                  <a:pt x="15503" y="11272"/>
                  <a:pt x="15563" y="11175"/>
                  <a:pt x="15610" y="11110"/>
                </a:cubicBezTo>
                <a:cubicBezTo>
                  <a:pt x="15911" y="10693"/>
                  <a:pt x="16272" y="10351"/>
                  <a:pt x="16684" y="10096"/>
                </a:cubicBezTo>
                <a:cubicBezTo>
                  <a:pt x="17073" y="9856"/>
                  <a:pt x="17475" y="9740"/>
                  <a:pt x="17915" y="9740"/>
                </a:cubicBezTo>
                <a:cubicBezTo>
                  <a:pt x="18281" y="9740"/>
                  <a:pt x="18605" y="9809"/>
                  <a:pt x="18869" y="9948"/>
                </a:cubicBezTo>
                <a:cubicBezTo>
                  <a:pt x="19174" y="10106"/>
                  <a:pt x="19508" y="10356"/>
                  <a:pt x="19864" y="10693"/>
                </a:cubicBezTo>
                <a:lnTo>
                  <a:pt x="19892" y="10717"/>
                </a:lnTo>
                <a:cubicBezTo>
                  <a:pt x="20105" y="10897"/>
                  <a:pt x="20336" y="10985"/>
                  <a:pt x="20577" y="10985"/>
                </a:cubicBezTo>
                <a:cubicBezTo>
                  <a:pt x="20855" y="10985"/>
                  <a:pt x="21105" y="10879"/>
                  <a:pt x="21299" y="10684"/>
                </a:cubicBezTo>
                <a:cubicBezTo>
                  <a:pt x="21498" y="10485"/>
                  <a:pt x="21600" y="10235"/>
                  <a:pt x="21600" y="9962"/>
                </a:cubicBezTo>
                <a:lnTo>
                  <a:pt x="21600" y="9953"/>
                </a:lnTo>
                <a:cubicBezTo>
                  <a:pt x="21595" y="9883"/>
                  <a:pt x="21586" y="9786"/>
                  <a:pt x="21554" y="9684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31" name="Graphic 2"/>
          <p:cNvSpPr/>
          <p:nvPr/>
        </p:nvSpPr>
        <p:spPr>
          <a:xfrm>
            <a:off x="6286516" y="2691908"/>
            <a:ext cx="352544" cy="31111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5855" y="0"/>
                </a:moveTo>
                <a:cubicBezTo>
                  <a:pt x="14685" y="0"/>
                  <a:pt x="13610" y="421"/>
                  <a:pt x="12663" y="1250"/>
                </a:cubicBezTo>
                <a:cubicBezTo>
                  <a:pt x="11754" y="2047"/>
                  <a:pt x="11150" y="3061"/>
                  <a:pt x="10796" y="3798"/>
                </a:cubicBezTo>
                <a:cubicBezTo>
                  <a:pt x="10439" y="3061"/>
                  <a:pt x="9835" y="2047"/>
                  <a:pt x="8930" y="1250"/>
                </a:cubicBezTo>
                <a:cubicBezTo>
                  <a:pt x="7982" y="421"/>
                  <a:pt x="6908" y="0"/>
                  <a:pt x="5738" y="0"/>
                </a:cubicBezTo>
                <a:cubicBezTo>
                  <a:pt x="2468" y="0"/>
                  <a:pt x="0" y="3032"/>
                  <a:pt x="0" y="7050"/>
                </a:cubicBezTo>
                <a:cubicBezTo>
                  <a:pt x="0" y="11393"/>
                  <a:pt x="3076" y="14365"/>
                  <a:pt x="7735" y="18860"/>
                </a:cubicBezTo>
                <a:cubicBezTo>
                  <a:pt x="8527" y="19625"/>
                  <a:pt x="9421" y="20490"/>
                  <a:pt x="10355" y="21412"/>
                </a:cubicBezTo>
                <a:cubicBezTo>
                  <a:pt x="10478" y="21532"/>
                  <a:pt x="10634" y="21600"/>
                  <a:pt x="10800" y="21600"/>
                </a:cubicBezTo>
                <a:cubicBezTo>
                  <a:pt x="10963" y="21600"/>
                  <a:pt x="11122" y="21532"/>
                  <a:pt x="11245" y="21412"/>
                </a:cubicBezTo>
                <a:cubicBezTo>
                  <a:pt x="12179" y="20486"/>
                  <a:pt x="13073" y="19621"/>
                  <a:pt x="13865" y="18860"/>
                </a:cubicBezTo>
                <a:cubicBezTo>
                  <a:pt x="18521" y="14361"/>
                  <a:pt x="21600" y="11393"/>
                  <a:pt x="21600" y="7050"/>
                </a:cubicBezTo>
                <a:cubicBezTo>
                  <a:pt x="21593" y="3029"/>
                  <a:pt x="19125" y="0"/>
                  <a:pt x="15855" y="0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32" name="TextBox 125"/>
          <p:cNvSpPr txBox="1"/>
          <p:nvPr/>
        </p:nvSpPr>
        <p:spPr>
          <a:xfrm>
            <a:off x="7435854" y="3675364"/>
            <a:ext cx="2888794" cy="163169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By the same illusion which lifts the horizon of the sea to the level of the spectator on a hillside, the sable cloud beneath was dished out, and the car seemed.</a:t>
            </a:r>
          </a:p>
        </p:txBody>
      </p:sp>
      <p:sp>
        <p:nvSpPr>
          <p:cNvPr id="1533" name="TextBox 126"/>
          <p:cNvSpPr txBox="1"/>
          <p:nvPr/>
        </p:nvSpPr>
        <p:spPr>
          <a:xfrm>
            <a:off x="1867352" y="2746928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5" name="Slide Number Placeholder 4"/>
          <p:cNvSpPr txBox="1"/>
          <p:nvPr>
            <p:ph type="sldNum" sz="quarter" idx="2"/>
          </p:nvPr>
        </p:nvSpPr>
        <p:spPr>
          <a:xfrm>
            <a:off x="10749431" y="6121400"/>
            <a:ext cx="172467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536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537" name="Graphic 2"/>
          <p:cNvSpPr/>
          <p:nvPr/>
        </p:nvSpPr>
        <p:spPr>
          <a:xfrm>
            <a:off x="5517427" y="3751879"/>
            <a:ext cx="2327951" cy="187405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03" h="21600" fill="norm" stroke="1" extrusionOk="0">
                <a:moveTo>
                  <a:pt x="3147" y="19800"/>
                </a:moveTo>
                <a:lnTo>
                  <a:pt x="2628" y="21600"/>
                </a:lnTo>
                <a:lnTo>
                  <a:pt x="0" y="13868"/>
                </a:lnTo>
                <a:lnTo>
                  <a:pt x="5868" y="10365"/>
                </a:lnTo>
                <a:lnTo>
                  <a:pt x="5013" y="13332"/>
                </a:lnTo>
                <a:cubicBezTo>
                  <a:pt x="6116" y="13443"/>
                  <a:pt x="7252" y="13335"/>
                  <a:pt x="8383" y="12968"/>
                </a:cubicBezTo>
                <a:cubicBezTo>
                  <a:pt x="12681" y="11573"/>
                  <a:pt x="15631" y="6929"/>
                  <a:pt x="16002" y="1677"/>
                </a:cubicBezTo>
                <a:lnTo>
                  <a:pt x="19315" y="4088"/>
                </a:lnTo>
                <a:lnTo>
                  <a:pt x="21396" y="0"/>
                </a:lnTo>
                <a:cubicBezTo>
                  <a:pt x="21600" y="8905"/>
                  <a:pt x="16890" y="17149"/>
                  <a:pt x="9726" y="19473"/>
                </a:cubicBezTo>
                <a:cubicBezTo>
                  <a:pt x="7506" y="20194"/>
                  <a:pt x="5272" y="20267"/>
                  <a:pt x="3147" y="19800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38" name="Graphic 2"/>
          <p:cNvSpPr/>
          <p:nvPr/>
        </p:nvSpPr>
        <p:spPr>
          <a:xfrm>
            <a:off x="4455324" y="2833973"/>
            <a:ext cx="933880" cy="239119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391" h="21600" fill="norm" stroke="1" extrusionOk="0">
                <a:moveTo>
                  <a:pt x="12831" y="17538"/>
                </a:moveTo>
                <a:lnTo>
                  <a:pt x="20391" y="16048"/>
                </a:lnTo>
                <a:cubicBezTo>
                  <a:pt x="17149" y="14792"/>
                  <a:pt x="14699" y="13154"/>
                  <a:pt x="13505" y="11248"/>
                </a:cubicBezTo>
                <a:cubicBezTo>
                  <a:pt x="12215" y="9188"/>
                  <a:pt x="12577" y="7110"/>
                  <a:pt x="14244" y="5253"/>
                </a:cubicBezTo>
                <a:lnTo>
                  <a:pt x="17842" y="6552"/>
                </a:lnTo>
                <a:lnTo>
                  <a:pt x="16192" y="0"/>
                </a:lnTo>
                <a:lnTo>
                  <a:pt x="786" y="397"/>
                </a:lnTo>
                <a:lnTo>
                  <a:pt x="4243" y="1645"/>
                </a:lnTo>
                <a:cubicBezTo>
                  <a:pt x="135" y="4890"/>
                  <a:pt x="-1209" y="8748"/>
                  <a:pt x="1180" y="12567"/>
                </a:cubicBezTo>
                <a:cubicBezTo>
                  <a:pt x="3607" y="16446"/>
                  <a:pt x="9444" y="19589"/>
                  <a:pt x="17013" y="21600"/>
                </a:cubicBezTo>
                <a:lnTo>
                  <a:pt x="12831" y="17538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39" name="Graphic 2"/>
          <p:cNvSpPr/>
          <p:nvPr/>
        </p:nvSpPr>
        <p:spPr>
          <a:xfrm>
            <a:off x="5095909" y="2105016"/>
            <a:ext cx="2794885" cy="150861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636" fill="norm" stroke="1" extrusionOk="0">
                <a:moveTo>
                  <a:pt x="3314" y="4445"/>
                </a:moveTo>
                <a:lnTo>
                  <a:pt x="3642" y="9749"/>
                </a:lnTo>
                <a:cubicBezTo>
                  <a:pt x="4355" y="9006"/>
                  <a:pt x="5143" y="8424"/>
                  <a:pt x="5997" y="8053"/>
                </a:cubicBezTo>
                <a:cubicBezTo>
                  <a:pt x="9698" y="6439"/>
                  <a:pt x="13468" y="9162"/>
                  <a:pt x="15412" y="14332"/>
                </a:cubicBezTo>
                <a:lnTo>
                  <a:pt x="13844" y="15015"/>
                </a:lnTo>
                <a:lnTo>
                  <a:pt x="18569" y="19636"/>
                </a:lnTo>
                <a:lnTo>
                  <a:pt x="21600" y="11636"/>
                </a:lnTo>
                <a:lnTo>
                  <a:pt x="19912" y="12370"/>
                </a:lnTo>
                <a:cubicBezTo>
                  <a:pt x="17235" y="3154"/>
                  <a:pt x="10990" y="-1964"/>
                  <a:pt x="4868" y="706"/>
                </a:cubicBezTo>
                <a:cubicBezTo>
                  <a:pt x="3035" y="1505"/>
                  <a:pt x="1393" y="2923"/>
                  <a:pt x="0" y="4793"/>
                </a:cubicBezTo>
                <a:lnTo>
                  <a:pt x="3314" y="4445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545" name="Graphic 2"/>
          <p:cNvGrpSpPr/>
          <p:nvPr/>
        </p:nvGrpSpPr>
        <p:grpSpPr>
          <a:xfrm>
            <a:off x="5549674" y="3272971"/>
            <a:ext cx="1188077" cy="1070788"/>
            <a:chOff x="0" y="0"/>
            <a:chExt cx="1188076" cy="1070787"/>
          </a:xfrm>
        </p:grpSpPr>
        <p:grpSp>
          <p:nvGrpSpPr>
            <p:cNvPr id="1543" name="Graphic 2"/>
            <p:cNvGrpSpPr/>
            <p:nvPr/>
          </p:nvGrpSpPr>
          <p:grpSpPr>
            <a:xfrm>
              <a:off x="-1" y="-1"/>
              <a:ext cx="1188078" cy="820608"/>
              <a:chOff x="0" y="0"/>
              <a:chExt cx="1188076" cy="820607"/>
            </a:xfrm>
          </p:grpSpPr>
          <p:sp>
            <p:nvSpPr>
              <p:cNvPr id="1540" name="Graphic 2"/>
              <p:cNvSpPr/>
              <p:nvPr/>
            </p:nvSpPr>
            <p:spPr>
              <a:xfrm>
                <a:off x="-1" y="160123"/>
                <a:ext cx="514217" cy="659509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120" h="21600" fill="norm" stroke="1" extrusionOk="0">
                    <a:moveTo>
                      <a:pt x="18586" y="21600"/>
                    </a:moveTo>
                    <a:cubicBezTo>
                      <a:pt x="15019" y="19921"/>
                      <a:pt x="9372" y="18178"/>
                      <a:pt x="7026" y="15404"/>
                    </a:cubicBezTo>
                    <a:cubicBezTo>
                      <a:pt x="4848" y="13007"/>
                      <a:pt x="4464" y="9836"/>
                      <a:pt x="3843" y="7099"/>
                    </a:cubicBezTo>
                    <a:cubicBezTo>
                      <a:pt x="3398" y="4948"/>
                      <a:pt x="3161" y="1704"/>
                      <a:pt x="0" y="0"/>
                    </a:cubicBezTo>
                    <a:cubicBezTo>
                      <a:pt x="4764" y="910"/>
                      <a:pt x="10296" y="2585"/>
                      <a:pt x="14514" y="5347"/>
                    </a:cubicBezTo>
                    <a:cubicBezTo>
                      <a:pt x="20137" y="8953"/>
                      <a:pt x="21600" y="16082"/>
                      <a:pt x="18586" y="21600"/>
                    </a:cubicBezTo>
                    <a:close/>
                  </a:path>
                </a:pathLst>
              </a:custGeom>
              <a:solidFill>
                <a:srgbClr val="22222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541" name="Graphic 2"/>
              <p:cNvSpPr/>
              <p:nvPr/>
            </p:nvSpPr>
            <p:spPr>
              <a:xfrm>
                <a:off x="419344" y="-1"/>
                <a:ext cx="479479" cy="69238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0113" h="21600" fill="norm" stroke="1" extrusionOk="0">
                    <a:moveTo>
                      <a:pt x="2247" y="21600"/>
                    </a:moveTo>
                    <a:cubicBezTo>
                      <a:pt x="5905" y="19799"/>
                      <a:pt x="11780" y="17815"/>
                      <a:pt x="14030" y="15045"/>
                    </a:cubicBezTo>
                    <a:cubicBezTo>
                      <a:pt x="16137" y="12641"/>
                      <a:pt x="16253" y="9606"/>
                      <a:pt x="16662" y="6968"/>
                    </a:cubicBezTo>
                    <a:cubicBezTo>
                      <a:pt x="16937" y="4900"/>
                      <a:pt x="16890" y="1803"/>
                      <a:pt x="20113" y="0"/>
                    </a:cubicBezTo>
                    <a:cubicBezTo>
                      <a:pt x="15105" y="1141"/>
                      <a:pt x="9347" y="3051"/>
                      <a:pt x="5090" y="5919"/>
                    </a:cubicBezTo>
                    <a:cubicBezTo>
                      <a:pt x="-587" y="9678"/>
                      <a:pt x="-1487" y="16533"/>
                      <a:pt x="2247" y="21600"/>
                    </a:cubicBezTo>
                    <a:close/>
                  </a:path>
                </a:pathLst>
              </a:custGeom>
              <a:solidFill>
                <a:srgbClr val="22222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542" name="Graphic 2"/>
              <p:cNvSpPr/>
              <p:nvPr/>
            </p:nvSpPr>
            <p:spPr>
              <a:xfrm>
                <a:off x="474450" y="402171"/>
                <a:ext cx="713627" cy="418436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0565" fill="norm" stroke="1" extrusionOk="0">
                    <a:moveTo>
                      <a:pt x="0" y="20565"/>
                    </a:moveTo>
                    <a:cubicBezTo>
                      <a:pt x="3158" y="20233"/>
                      <a:pt x="7794" y="20942"/>
                      <a:pt x="10539" y="18467"/>
                    </a:cubicBezTo>
                    <a:cubicBezTo>
                      <a:pt x="13016" y="16406"/>
                      <a:pt x="14552" y="12326"/>
                      <a:pt x="16081" y="8958"/>
                    </a:cubicBezTo>
                    <a:cubicBezTo>
                      <a:pt x="17251" y="6291"/>
                      <a:pt x="18714" y="2029"/>
                      <a:pt x="21600" y="1440"/>
                    </a:cubicBezTo>
                    <a:cubicBezTo>
                      <a:pt x="17913" y="85"/>
                      <a:pt x="13387" y="-658"/>
                      <a:pt x="9339" y="783"/>
                    </a:cubicBezTo>
                    <a:cubicBezTo>
                      <a:pt x="3974" y="2615"/>
                      <a:pt x="103" y="11463"/>
                      <a:pt x="0" y="20565"/>
                    </a:cubicBezTo>
                    <a:close/>
                  </a:path>
                </a:pathLst>
              </a:custGeom>
              <a:solidFill>
                <a:srgbClr val="22222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1544" name="Graphic 2"/>
            <p:cNvSpPr/>
            <p:nvPr/>
          </p:nvSpPr>
          <p:spPr>
            <a:xfrm>
              <a:off x="358205" y="767952"/>
              <a:ext cx="389411" cy="30283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7070" y="12544"/>
                  </a:moveTo>
                  <a:cubicBezTo>
                    <a:pt x="7070" y="15808"/>
                    <a:pt x="3825" y="17596"/>
                    <a:pt x="0" y="18828"/>
                  </a:cubicBezTo>
                  <a:cubicBezTo>
                    <a:pt x="3102" y="20388"/>
                    <a:pt x="6432" y="21352"/>
                    <a:pt x="9917" y="21600"/>
                  </a:cubicBezTo>
                  <a:lnTo>
                    <a:pt x="13572" y="21600"/>
                  </a:lnTo>
                  <a:cubicBezTo>
                    <a:pt x="16218" y="21411"/>
                    <a:pt x="18776" y="20810"/>
                    <a:pt x="21210" y="19851"/>
                  </a:cubicBezTo>
                  <a:cubicBezTo>
                    <a:pt x="16122" y="18575"/>
                    <a:pt x="10624" y="16831"/>
                    <a:pt x="10624" y="12539"/>
                  </a:cubicBezTo>
                  <a:cubicBezTo>
                    <a:pt x="10624" y="6190"/>
                    <a:pt x="21600" y="2563"/>
                    <a:pt x="21600" y="2563"/>
                  </a:cubicBezTo>
                  <a:lnTo>
                    <a:pt x="873" y="0"/>
                  </a:lnTo>
                  <a:cubicBezTo>
                    <a:pt x="869" y="0"/>
                    <a:pt x="7070" y="3433"/>
                    <a:pt x="7070" y="12544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549" name="Graphic 2"/>
          <p:cNvGrpSpPr/>
          <p:nvPr/>
        </p:nvGrpSpPr>
        <p:grpSpPr>
          <a:xfrm>
            <a:off x="4623062" y="3762676"/>
            <a:ext cx="263762" cy="298866"/>
            <a:chOff x="0" y="0"/>
            <a:chExt cx="263761" cy="298864"/>
          </a:xfrm>
        </p:grpSpPr>
        <p:sp>
          <p:nvSpPr>
            <p:cNvPr id="1546" name="Graphic 2"/>
            <p:cNvSpPr/>
            <p:nvPr/>
          </p:nvSpPr>
          <p:spPr>
            <a:xfrm>
              <a:off x="44088" y="-1"/>
              <a:ext cx="174681" cy="1537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90" fill="norm" stroke="1" extrusionOk="0">
                  <a:moveTo>
                    <a:pt x="10051" y="21152"/>
                  </a:moveTo>
                  <a:cubicBezTo>
                    <a:pt x="8449" y="19448"/>
                    <a:pt x="7036" y="18055"/>
                    <a:pt x="5839" y="16867"/>
                  </a:cubicBezTo>
                  <a:cubicBezTo>
                    <a:pt x="2076" y="13147"/>
                    <a:pt x="0" y="11102"/>
                    <a:pt x="0" y="7187"/>
                  </a:cubicBezTo>
                  <a:cubicBezTo>
                    <a:pt x="0" y="3155"/>
                    <a:pt x="2610" y="0"/>
                    <a:pt x="5943" y="0"/>
                  </a:cubicBezTo>
                  <a:cubicBezTo>
                    <a:pt x="8397" y="0"/>
                    <a:pt x="9939" y="1646"/>
                    <a:pt x="10835" y="3165"/>
                  </a:cubicBezTo>
                  <a:cubicBezTo>
                    <a:pt x="11782" y="1539"/>
                    <a:pt x="13349" y="0"/>
                    <a:pt x="15657" y="0"/>
                  </a:cubicBezTo>
                  <a:cubicBezTo>
                    <a:pt x="18991" y="0"/>
                    <a:pt x="21600" y="3155"/>
                    <a:pt x="21600" y="7187"/>
                  </a:cubicBezTo>
                  <a:cubicBezTo>
                    <a:pt x="21600" y="11170"/>
                    <a:pt x="19447" y="13293"/>
                    <a:pt x="15528" y="17149"/>
                  </a:cubicBezTo>
                  <a:cubicBezTo>
                    <a:pt x="14383" y="18279"/>
                    <a:pt x="13048" y="19584"/>
                    <a:pt x="11541" y="21171"/>
                  </a:cubicBezTo>
                  <a:cubicBezTo>
                    <a:pt x="11119" y="21600"/>
                    <a:pt x="10464" y="21600"/>
                    <a:pt x="10051" y="2115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47" name="Graphic 2"/>
            <p:cNvSpPr/>
            <p:nvPr/>
          </p:nvSpPr>
          <p:spPr>
            <a:xfrm>
              <a:off x="0" y="75882"/>
              <a:ext cx="123141" cy="2229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09" fill="norm" stroke="1" extrusionOk="0">
                  <a:moveTo>
                    <a:pt x="21600" y="11111"/>
                  </a:moveTo>
                  <a:cubicBezTo>
                    <a:pt x="21600" y="9512"/>
                    <a:pt x="19951" y="8054"/>
                    <a:pt x="17336" y="7339"/>
                  </a:cubicBezTo>
                  <a:lnTo>
                    <a:pt x="11496" y="5741"/>
                  </a:lnTo>
                  <a:cubicBezTo>
                    <a:pt x="10470" y="5460"/>
                    <a:pt x="9261" y="5868"/>
                    <a:pt x="9261" y="6496"/>
                  </a:cubicBezTo>
                  <a:cubicBezTo>
                    <a:pt x="9322" y="6684"/>
                    <a:pt x="8858" y="8529"/>
                    <a:pt x="11362" y="9419"/>
                  </a:cubicBezTo>
                  <a:lnTo>
                    <a:pt x="14722" y="10609"/>
                  </a:lnTo>
                  <a:cubicBezTo>
                    <a:pt x="15430" y="10863"/>
                    <a:pt x="15638" y="11385"/>
                    <a:pt x="15174" y="11779"/>
                  </a:cubicBezTo>
                  <a:cubicBezTo>
                    <a:pt x="14697" y="12174"/>
                    <a:pt x="13744" y="12281"/>
                    <a:pt x="13036" y="12027"/>
                  </a:cubicBezTo>
                  <a:lnTo>
                    <a:pt x="8271" y="10335"/>
                  </a:lnTo>
                  <a:cubicBezTo>
                    <a:pt x="6964" y="9867"/>
                    <a:pt x="6170" y="9071"/>
                    <a:pt x="6170" y="8215"/>
                  </a:cubicBezTo>
                  <a:lnTo>
                    <a:pt x="6170" y="3574"/>
                  </a:lnTo>
                  <a:cubicBezTo>
                    <a:pt x="6170" y="2096"/>
                    <a:pt x="4643" y="752"/>
                    <a:pt x="2236" y="90"/>
                  </a:cubicBezTo>
                  <a:cubicBezTo>
                    <a:pt x="1209" y="-191"/>
                    <a:pt x="0" y="217"/>
                    <a:pt x="0" y="845"/>
                  </a:cubicBezTo>
                  <a:lnTo>
                    <a:pt x="0" y="9051"/>
                  </a:lnTo>
                  <a:cubicBezTo>
                    <a:pt x="0" y="12863"/>
                    <a:pt x="6915" y="14795"/>
                    <a:pt x="6622" y="14628"/>
                  </a:cubicBezTo>
                  <a:cubicBezTo>
                    <a:pt x="8259" y="15230"/>
                    <a:pt x="9248" y="16233"/>
                    <a:pt x="9248" y="17316"/>
                  </a:cubicBezTo>
                  <a:lnTo>
                    <a:pt x="9248" y="20566"/>
                  </a:lnTo>
                  <a:cubicBezTo>
                    <a:pt x="9248" y="21034"/>
                    <a:pt x="9933" y="21409"/>
                    <a:pt x="10788" y="21409"/>
                  </a:cubicBezTo>
                  <a:lnTo>
                    <a:pt x="20036" y="21409"/>
                  </a:lnTo>
                  <a:cubicBezTo>
                    <a:pt x="20891" y="21409"/>
                    <a:pt x="21576" y="21034"/>
                    <a:pt x="21576" y="20566"/>
                  </a:cubicBezTo>
                  <a:lnTo>
                    <a:pt x="21600" y="11111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48" name="Graphic 2"/>
            <p:cNvSpPr/>
            <p:nvPr/>
          </p:nvSpPr>
          <p:spPr>
            <a:xfrm>
              <a:off x="140759" y="75882"/>
              <a:ext cx="123003" cy="2229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8" h="21409" fill="norm" stroke="1" extrusionOk="0">
                  <a:moveTo>
                    <a:pt x="4242" y="7339"/>
                  </a:moveTo>
                  <a:lnTo>
                    <a:pt x="10085" y="5741"/>
                  </a:lnTo>
                  <a:cubicBezTo>
                    <a:pt x="11112" y="5460"/>
                    <a:pt x="12322" y="5868"/>
                    <a:pt x="12322" y="6496"/>
                  </a:cubicBezTo>
                  <a:cubicBezTo>
                    <a:pt x="12261" y="6684"/>
                    <a:pt x="12725" y="8529"/>
                    <a:pt x="10220" y="9419"/>
                  </a:cubicBezTo>
                  <a:lnTo>
                    <a:pt x="6858" y="10609"/>
                  </a:lnTo>
                  <a:cubicBezTo>
                    <a:pt x="6149" y="10863"/>
                    <a:pt x="5941" y="11385"/>
                    <a:pt x="6406" y="11779"/>
                  </a:cubicBezTo>
                  <a:cubicBezTo>
                    <a:pt x="6882" y="12174"/>
                    <a:pt x="7836" y="12281"/>
                    <a:pt x="8545" y="12027"/>
                  </a:cubicBezTo>
                  <a:lnTo>
                    <a:pt x="13312" y="10335"/>
                  </a:lnTo>
                  <a:cubicBezTo>
                    <a:pt x="14620" y="9867"/>
                    <a:pt x="15415" y="9071"/>
                    <a:pt x="15415" y="8215"/>
                  </a:cubicBezTo>
                  <a:lnTo>
                    <a:pt x="15415" y="3574"/>
                  </a:lnTo>
                  <a:cubicBezTo>
                    <a:pt x="15415" y="2096"/>
                    <a:pt x="16943" y="752"/>
                    <a:pt x="19351" y="90"/>
                  </a:cubicBezTo>
                  <a:cubicBezTo>
                    <a:pt x="20378" y="-191"/>
                    <a:pt x="21588" y="217"/>
                    <a:pt x="21588" y="845"/>
                  </a:cubicBezTo>
                  <a:lnTo>
                    <a:pt x="21588" y="9051"/>
                  </a:lnTo>
                  <a:cubicBezTo>
                    <a:pt x="21588" y="12863"/>
                    <a:pt x="14669" y="14795"/>
                    <a:pt x="14963" y="14628"/>
                  </a:cubicBezTo>
                  <a:cubicBezTo>
                    <a:pt x="13324" y="15230"/>
                    <a:pt x="12334" y="16233"/>
                    <a:pt x="12334" y="17316"/>
                  </a:cubicBezTo>
                  <a:lnTo>
                    <a:pt x="12334" y="20566"/>
                  </a:lnTo>
                  <a:cubicBezTo>
                    <a:pt x="12334" y="21034"/>
                    <a:pt x="11650" y="21409"/>
                    <a:pt x="10794" y="21409"/>
                  </a:cubicBezTo>
                  <a:lnTo>
                    <a:pt x="1540" y="21409"/>
                  </a:lnTo>
                  <a:cubicBezTo>
                    <a:pt x="685" y="21409"/>
                    <a:pt x="0" y="21034"/>
                    <a:pt x="0" y="20566"/>
                  </a:cubicBezTo>
                  <a:lnTo>
                    <a:pt x="0" y="11111"/>
                  </a:lnTo>
                  <a:cubicBezTo>
                    <a:pt x="-12" y="9519"/>
                    <a:pt x="1638" y="8054"/>
                    <a:pt x="4242" y="733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550" name="Graphic 2"/>
          <p:cNvSpPr/>
          <p:nvPr/>
        </p:nvSpPr>
        <p:spPr>
          <a:xfrm>
            <a:off x="6845428" y="4775584"/>
            <a:ext cx="268638" cy="2716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90" y="8341"/>
                </a:moveTo>
                <a:lnTo>
                  <a:pt x="19427" y="7981"/>
                </a:lnTo>
                <a:cubicBezTo>
                  <a:pt x="19281" y="7538"/>
                  <a:pt x="19102" y="7106"/>
                  <a:pt x="18895" y="6690"/>
                </a:cubicBezTo>
                <a:lnTo>
                  <a:pt x="19814" y="5262"/>
                </a:lnTo>
                <a:cubicBezTo>
                  <a:pt x="19976" y="5007"/>
                  <a:pt x="19942" y="4669"/>
                  <a:pt x="19730" y="4458"/>
                </a:cubicBezTo>
                <a:lnTo>
                  <a:pt x="17142" y="1872"/>
                </a:lnTo>
                <a:cubicBezTo>
                  <a:pt x="16929" y="1656"/>
                  <a:pt x="16593" y="1623"/>
                  <a:pt x="16336" y="1783"/>
                </a:cubicBezTo>
                <a:lnTo>
                  <a:pt x="14908" y="2703"/>
                </a:lnTo>
                <a:cubicBezTo>
                  <a:pt x="14493" y="2492"/>
                  <a:pt x="14062" y="2315"/>
                  <a:pt x="13620" y="2171"/>
                </a:cubicBezTo>
                <a:lnTo>
                  <a:pt x="13261" y="510"/>
                </a:lnTo>
                <a:cubicBezTo>
                  <a:pt x="13194" y="210"/>
                  <a:pt x="12937" y="0"/>
                  <a:pt x="12628" y="0"/>
                </a:cubicBezTo>
                <a:lnTo>
                  <a:pt x="8972" y="0"/>
                </a:lnTo>
                <a:cubicBezTo>
                  <a:pt x="8669" y="0"/>
                  <a:pt x="8406" y="210"/>
                  <a:pt x="8339" y="510"/>
                </a:cubicBezTo>
                <a:lnTo>
                  <a:pt x="7980" y="2171"/>
                </a:lnTo>
                <a:cubicBezTo>
                  <a:pt x="7538" y="2315"/>
                  <a:pt x="7107" y="2492"/>
                  <a:pt x="6692" y="2703"/>
                </a:cubicBezTo>
                <a:lnTo>
                  <a:pt x="5264" y="1783"/>
                </a:lnTo>
                <a:cubicBezTo>
                  <a:pt x="5007" y="1617"/>
                  <a:pt x="4671" y="1656"/>
                  <a:pt x="4458" y="1872"/>
                </a:cubicBezTo>
                <a:lnTo>
                  <a:pt x="1870" y="4458"/>
                </a:lnTo>
                <a:cubicBezTo>
                  <a:pt x="1658" y="4674"/>
                  <a:pt x="1618" y="5007"/>
                  <a:pt x="1786" y="5262"/>
                </a:cubicBezTo>
                <a:lnTo>
                  <a:pt x="2705" y="6690"/>
                </a:lnTo>
                <a:cubicBezTo>
                  <a:pt x="2492" y="7106"/>
                  <a:pt x="2313" y="7538"/>
                  <a:pt x="2173" y="7981"/>
                </a:cubicBezTo>
                <a:lnTo>
                  <a:pt x="510" y="8341"/>
                </a:lnTo>
                <a:cubicBezTo>
                  <a:pt x="213" y="8407"/>
                  <a:pt x="0" y="8668"/>
                  <a:pt x="0" y="8972"/>
                </a:cubicBezTo>
                <a:lnTo>
                  <a:pt x="0" y="12628"/>
                </a:lnTo>
                <a:cubicBezTo>
                  <a:pt x="0" y="12932"/>
                  <a:pt x="213" y="13193"/>
                  <a:pt x="510" y="13259"/>
                </a:cubicBezTo>
                <a:lnTo>
                  <a:pt x="2173" y="13619"/>
                </a:lnTo>
                <a:cubicBezTo>
                  <a:pt x="2319" y="14062"/>
                  <a:pt x="2498" y="14494"/>
                  <a:pt x="2705" y="14910"/>
                </a:cubicBezTo>
                <a:lnTo>
                  <a:pt x="1786" y="16338"/>
                </a:lnTo>
                <a:cubicBezTo>
                  <a:pt x="1624" y="16593"/>
                  <a:pt x="1658" y="16931"/>
                  <a:pt x="1870" y="17142"/>
                </a:cubicBezTo>
                <a:lnTo>
                  <a:pt x="4458" y="19728"/>
                </a:lnTo>
                <a:cubicBezTo>
                  <a:pt x="4671" y="19944"/>
                  <a:pt x="5007" y="19977"/>
                  <a:pt x="5264" y="19817"/>
                </a:cubicBezTo>
                <a:lnTo>
                  <a:pt x="6692" y="18897"/>
                </a:lnTo>
                <a:cubicBezTo>
                  <a:pt x="7107" y="19108"/>
                  <a:pt x="7538" y="19285"/>
                  <a:pt x="7980" y="19429"/>
                </a:cubicBezTo>
                <a:lnTo>
                  <a:pt x="8339" y="21090"/>
                </a:lnTo>
                <a:cubicBezTo>
                  <a:pt x="8406" y="21390"/>
                  <a:pt x="8663" y="21600"/>
                  <a:pt x="8972" y="21600"/>
                </a:cubicBezTo>
                <a:lnTo>
                  <a:pt x="12628" y="21600"/>
                </a:lnTo>
                <a:cubicBezTo>
                  <a:pt x="12931" y="21600"/>
                  <a:pt x="13194" y="21390"/>
                  <a:pt x="13261" y="21090"/>
                </a:cubicBezTo>
                <a:lnTo>
                  <a:pt x="13620" y="19429"/>
                </a:lnTo>
                <a:cubicBezTo>
                  <a:pt x="14062" y="19285"/>
                  <a:pt x="14493" y="19108"/>
                  <a:pt x="14908" y="18897"/>
                </a:cubicBezTo>
                <a:lnTo>
                  <a:pt x="16336" y="19817"/>
                </a:lnTo>
                <a:cubicBezTo>
                  <a:pt x="16593" y="19983"/>
                  <a:pt x="16929" y="19944"/>
                  <a:pt x="17142" y="19728"/>
                </a:cubicBezTo>
                <a:lnTo>
                  <a:pt x="19730" y="17142"/>
                </a:lnTo>
                <a:cubicBezTo>
                  <a:pt x="19942" y="16926"/>
                  <a:pt x="19982" y="16593"/>
                  <a:pt x="19814" y="16338"/>
                </a:cubicBezTo>
                <a:lnTo>
                  <a:pt x="18895" y="14910"/>
                </a:lnTo>
                <a:cubicBezTo>
                  <a:pt x="19108" y="14494"/>
                  <a:pt x="19287" y="14062"/>
                  <a:pt x="19427" y="13619"/>
                </a:cubicBezTo>
                <a:lnTo>
                  <a:pt x="21090" y="13259"/>
                </a:lnTo>
                <a:cubicBezTo>
                  <a:pt x="21387" y="13193"/>
                  <a:pt x="21600" y="12932"/>
                  <a:pt x="21600" y="12628"/>
                </a:cubicBezTo>
                <a:lnTo>
                  <a:pt x="21600" y="8972"/>
                </a:lnTo>
                <a:cubicBezTo>
                  <a:pt x="21600" y="8668"/>
                  <a:pt x="21387" y="8407"/>
                  <a:pt x="21090" y="8341"/>
                </a:cubicBezTo>
                <a:close/>
                <a:moveTo>
                  <a:pt x="14673" y="10800"/>
                </a:moveTo>
                <a:cubicBezTo>
                  <a:pt x="14673" y="12938"/>
                  <a:pt x="12937" y="14671"/>
                  <a:pt x="10797" y="14671"/>
                </a:cubicBezTo>
                <a:cubicBezTo>
                  <a:pt x="8658" y="14671"/>
                  <a:pt x="6922" y="12932"/>
                  <a:pt x="6922" y="10800"/>
                </a:cubicBezTo>
                <a:cubicBezTo>
                  <a:pt x="6922" y="8668"/>
                  <a:pt x="8658" y="6929"/>
                  <a:pt x="10797" y="6929"/>
                </a:cubicBezTo>
                <a:cubicBezTo>
                  <a:pt x="12937" y="6929"/>
                  <a:pt x="14673" y="8668"/>
                  <a:pt x="14673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556" name="Graphic 2"/>
          <p:cNvGrpSpPr/>
          <p:nvPr/>
        </p:nvGrpSpPr>
        <p:grpSpPr>
          <a:xfrm>
            <a:off x="6591138" y="2399014"/>
            <a:ext cx="289533" cy="289602"/>
            <a:chOff x="0" y="0"/>
            <a:chExt cx="289532" cy="289601"/>
          </a:xfrm>
        </p:grpSpPr>
        <p:sp>
          <p:nvSpPr>
            <p:cNvPr id="1551" name="Graphic 2"/>
            <p:cNvSpPr/>
            <p:nvPr/>
          </p:nvSpPr>
          <p:spPr>
            <a:xfrm>
              <a:off x="24098" y="24168"/>
              <a:ext cx="241268" cy="2411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4" h="21439" fill="norm" stroke="1" extrusionOk="0">
                  <a:moveTo>
                    <a:pt x="21107" y="7497"/>
                  </a:moveTo>
                  <a:cubicBezTo>
                    <a:pt x="20042" y="4166"/>
                    <a:pt x="17405" y="1542"/>
                    <a:pt x="14045" y="483"/>
                  </a:cubicBezTo>
                  <a:cubicBezTo>
                    <a:pt x="11950" y="-161"/>
                    <a:pt x="9662" y="-161"/>
                    <a:pt x="7555" y="483"/>
                  </a:cubicBezTo>
                  <a:cubicBezTo>
                    <a:pt x="4202" y="1542"/>
                    <a:pt x="1558" y="4160"/>
                    <a:pt x="492" y="7497"/>
                  </a:cubicBezTo>
                  <a:cubicBezTo>
                    <a:pt x="168" y="8537"/>
                    <a:pt x="0" y="9621"/>
                    <a:pt x="0" y="10716"/>
                  </a:cubicBezTo>
                  <a:cubicBezTo>
                    <a:pt x="0" y="16629"/>
                    <a:pt x="4844" y="21439"/>
                    <a:pt x="10797" y="21439"/>
                  </a:cubicBezTo>
                  <a:cubicBezTo>
                    <a:pt x="16750" y="21439"/>
                    <a:pt x="21594" y="16629"/>
                    <a:pt x="21594" y="10716"/>
                  </a:cubicBezTo>
                  <a:cubicBezTo>
                    <a:pt x="21600" y="9627"/>
                    <a:pt x="21438" y="8543"/>
                    <a:pt x="21107" y="7497"/>
                  </a:cubicBezTo>
                  <a:close/>
                  <a:moveTo>
                    <a:pt x="11882" y="10723"/>
                  </a:moveTo>
                  <a:cubicBezTo>
                    <a:pt x="11882" y="11317"/>
                    <a:pt x="11395" y="11794"/>
                    <a:pt x="10803" y="11794"/>
                  </a:cubicBezTo>
                  <a:lnTo>
                    <a:pt x="5405" y="11794"/>
                  </a:lnTo>
                  <a:cubicBezTo>
                    <a:pt x="4806" y="11794"/>
                    <a:pt x="4326" y="11311"/>
                    <a:pt x="4326" y="10723"/>
                  </a:cubicBezTo>
                  <a:cubicBezTo>
                    <a:pt x="4326" y="10128"/>
                    <a:pt x="4812" y="9652"/>
                    <a:pt x="5405" y="9652"/>
                  </a:cubicBezTo>
                  <a:lnTo>
                    <a:pt x="9725" y="9652"/>
                  </a:lnTo>
                  <a:lnTo>
                    <a:pt x="9725" y="5361"/>
                  </a:lnTo>
                  <a:cubicBezTo>
                    <a:pt x="9725" y="4767"/>
                    <a:pt x="10211" y="4290"/>
                    <a:pt x="10803" y="4290"/>
                  </a:cubicBezTo>
                  <a:cubicBezTo>
                    <a:pt x="11395" y="4290"/>
                    <a:pt x="11882" y="4773"/>
                    <a:pt x="11882" y="5361"/>
                  </a:cubicBezTo>
                  <a:lnTo>
                    <a:pt x="11882" y="10723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52" name="Graphic 2"/>
            <p:cNvSpPr/>
            <p:nvPr/>
          </p:nvSpPr>
          <p:spPr>
            <a:xfrm>
              <a:off x="182759" y="-1"/>
              <a:ext cx="106774" cy="1067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6" y="3663"/>
                  </a:moveTo>
                  <a:cubicBezTo>
                    <a:pt x="8722" y="6312"/>
                    <a:pt x="15288" y="12878"/>
                    <a:pt x="17937" y="21220"/>
                  </a:cubicBezTo>
                  <a:cubicBezTo>
                    <a:pt x="17979" y="21347"/>
                    <a:pt x="18007" y="21473"/>
                    <a:pt x="18035" y="21600"/>
                  </a:cubicBezTo>
                  <a:cubicBezTo>
                    <a:pt x="20276" y="19261"/>
                    <a:pt x="21600" y="16133"/>
                    <a:pt x="21600" y="12794"/>
                  </a:cubicBezTo>
                  <a:cubicBezTo>
                    <a:pt x="21600" y="5749"/>
                    <a:pt x="15865" y="0"/>
                    <a:pt x="8806" y="0"/>
                  </a:cubicBezTo>
                  <a:cubicBezTo>
                    <a:pt x="5467" y="0"/>
                    <a:pt x="2353" y="1324"/>
                    <a:pt x="0" y="3565"/>
                  </a:cubicBezTo>
                  <a:cubicBezTo>
                    <a:pt x="141" y="3607"/>
                    <a:pt x="254" y="3621"/>
                    <a:pt x="366" y="366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53" name="Graphic 2"/>
            <p:cNvSpPr/>
            <p:nvPr/>
          </p:nvSpPr>
          <p:spPr>
            <a:xfrm>
              <a:off x="-1" y="68"/>
              <a:ext cx="106774" cy="1067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63" y="21234"/>
                  </a:moveTo>
                  <a:cubicBezTo>
                    <a:pt x="6312" y="12878"/>
                    <a:pt x="12878" y="6312"/>
                    <a:pt x="21220" y="3663"/>
                  </a:cubicBezTo>
                  <a:cubicBezTo>
                    <a:pt x="21347" y="3621"/>
                    <a:pt x="21473" y="3593"/>
                    <a:pt x="21600" y="3565"/>
                  </a:cubicBezTo>
                  <a:cubicBezTo>
                    <a:pt x="19261" y="1324"/>
                    <a:pt x="16133" y="0"/>
                    <a:pt x="12794" y="0"/>
                  </a:cubicBezTo>
                  <a:cubicBezTo>
                    <a:pt x="5749" y="0"/>
                    <a:pt x="0" y="5735"/>
                    <a:pt x="0" y="12794"/>
                  </a:cubicBezTo>
                  <a:cubicBezTo>
                    <a:pt x="0" y="16133"/>
                    <a:pt x="1324" y="19247"/>
                    <a:pt x="3565" y="21600"/>
                  </a:cubicBezTo>
                  <a:cubicBezTo>
                    <a:pt x="3607" y="21459"/>
                    <a:pt x="3621" y="21347"/>
                    <a:pt x="3663" y="2123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54" name="Graphic 2"/>
            <p:cNvSpPr/>
            <p:nvPr/>
          </p:nvSpPr>
          <p:spPr>
            <a:xfrm>
              <a:off x="205674" y="249553"/>
              <a:ext cx="35695" cy="3998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4" h="21600" fill="norm" stroke="1" extrusionOk="0">
                  <a:moveTo>
                    <a:pt x="11745" y="0"/>
                  </a:moveTo>
                  <a:cubicBezTo>
                    <a:pt x="8085" y="2672"/>
                    <a:pt x="4183" y="5042"/>
                    <a:pt x="0" y="7037"/>
                  </a:cubicBezTo>
                  <a:lnTo>
                    <a:pt x="7723" y="18552"/>
                  </a:lnTo>
                  <a:cubicBezTo>
                    <a:pt x="9050" y="20509"/>
                    <a:pt x="11302" y="21600"/>
                    <a:pt x="13636" y="21600"/>
                  </a:cubicBezTo>
                  <a:cubicBezTo>
                    <a:pt x="14882" y="21600"/>
                    <a:pt x="16170" y="21299"/>
                    <a:pt x="17336" y="20622"/>
                  </a:cubicBezTo>
                  <a:cubicBezTo>
                    <a:pt x="20594" y="18702"/>
                    <a:pt x="21600" y="14676"/>
                    <a:pt x="19549" y="11628"/>
                  </a:cubicBezTo>
                  <a:lnTo>
                    <a:pt x="11745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55" name="Graphic 2"/>
            <p:cNvSpPr/>
            <p:nvPr/>
          </p:nvSpPr>
          <p:spPr>
            <a:xfrm>
              <a:off x="48233" y="249553"/>
              <a:ext cx="35695" cy="4004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14" h="21600" fill="norm" stroke="1" extrusionOk="0">
                  <a:moveTo>
                    <a:pt x="8869" y="0"/>
                  </a:moveTo>
                  <a:lnTo>
                    <a:pt x="1065" y="11645"/>
                  </a:lnTo>
                  <a:cubicBezTo>
                    <a:pt x="-986" y="14688"/>
                    <a:pt x="19" y="18707"/>
                    <a:pt x="3278" y="20623"/>
                  </a:cubicBezTo>
                  <a:cubicBezTo>
                    <a:pt x="4444" y="21300"/>
                    <a:pt x="5691" y="21600"/>
                    <a:pt x="6978" y="21600"/>
                  </a:cubicBezTo>
                  <a:cubicBezTo>
                    <a:pt x="9311" y="21600"/>
                    <a:pt x="11564" y="20511"/>
                    <a:pt x="12891" y="18558"/>
                  </a:cubicBezTo>
                  <a:lnTo>
                    <a:pt x="20614" y="7062"/>
                  </a:lnTo>
                  <a:cubicBezTo>
                    <a:pt x="16471" y="5034"/>
                    <a:pt x="12569" y="2667"/>
                    <a:pt x="8869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557" name="TextBox 133"/>
          <p:cNvSpPr txBox="1"/>
          <p:nvPr/>
        </p:nvSpPr>
        <p:spPr>
          <a:xfrm>
            <a:off x="8558659" y="2272584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558" name="TextBox 134"/>
          <p:cNvSpPr txBox="1"/>
          <p:nvPr/>
        </p:nvSpPr>
        <p:spPr>
          <a:xfrm>
            <a:off x="8558659" y="4198649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559" name="TextBox 135"/>
          <p:cNvSpPr txBox="1"/>
          <p:nvPr/>
        </p:nvSpPr>
        <p:spPr>
          <a:xfrm>
            <a:off x="1881542" y="3838557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61" name="Slide Number Placeholder 4"/>
          <p:cNvSpPr txBox="1"/>
          <p:nvPr>
            <p:ph type="sldNum" sz="quarter" idx="2"/>
          </p:nvPr>
        </p:nvSpPr>
        <p:spPr>
          <a:xfrm>
            <a:off x="10749558" y="6121400"/>
            <a:ext cx="172340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562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563" name="Graphic 2"/>
          <p:cNvSpPr/>
          <p:nvPr/>
        </p:nvSpPr>
        <p:spPr>
          <a:xfrm>
            <a:off x="5101161" y="4143266"/>
            <a:ext cx="1097628" cy="27173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73" h="19598" fill="norm" stroke="1" extrusionOk="0">
                <a:moveTo>
                  <a:pt x="18893" y="5487"/>
                </a:moveTo>
                <a:cubicBezTo>
                  <a:pt x="18691" y="8627"/>
                  <a:pt x="15354" y="16925"/>
                  <a:pt x="14251" y="19598"/>
                </a:cubicBezTo>
                <a:lnTo>
                  <a:pt x="19072" y="19598"/>
                </a:lnTo>
                <a:cubicBezTo>
                  <a:pt x="19581" y="16481"/>
                  <a:pt x="21339" y="5747"/>
                  <a:pt x="21459" y="5014"/>
                </a:cubicBezTo>
                <a:cubicBezTo>
                  <a:pt x="21600" y="4152"/>
                  <a:pt x="20679" y="2497"/>
                  <a:pt x="19534" y="1760"/>
                </a:cubicBezTo>
                <a:cubicBezTo>
                  <a:pt x="13682" y="-2002"/>
                  <a:pt x="0" y="1438"/>
                  <a:pt x="0" y="1438"/>
                </a:cubicBezTo>
                <a:cubicBezTo>
                  <a:pt x="18928" y="-1344"/>
                  <a:pt x="18952" y="4573"/>
                  <a:pt x="18893" y="5487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64" name="Graphic 2"/>
          <p:cNvSpPr/>
          <p:nvPr/>
        </p:nvSpPr>
        <p:spPr>
          <a:xfrm>
            <a:off x="5220223" y="3141835"/>
            <a:ext cx="1454996" cy="37187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0637" fill="norm" stroke="1" extrusionOk="0">
                <a:moveTo>
                  <a:pt x="12693" y="4660"/>
                </a:moveTo>
                <a:cubicBezTo>
                  <a:pt x="13647" y="5963"/>
                  <a:pt x="14690" y="7417"/>
                  <a:pt x="14482" y="8777"/>
                </a:cubicBezTo>
                <a:cubicBezTo>
                  <a:pt x="14482" y="8778"/>
                  <a:pt x="13062" y="18074"/>
                  <a:pt x="12671" y="20637"/>
                </a:cubicBezTo>
                <a:lnTo>
                  <a:pt x="17348" y="20637"/>
                </a:lnTo>
                <a:lnTo>
                  <a:pt x="17348" y="6946"/>
                </a:lnTo>
                <a:cubicBezTo>
                  <a:pt x="17348" y="6946"/>
                  <a:pt x="14852" y="2730"/>
                  <a:pt x="18364" y="899"/>
                </a:cubicBezTo>
                <a:cubicBezTo>
                  <a:pt x="18364" y="899"/>
                  <a:pt x="19474" y="242"/>
                  <a:pt x="21600" y="0"/>
                </a:cubicBezTo>
                <a:cubicBezTo>
                  <a:pt x="21600" y="0"/>
                  <a:pt x="13835" y="139"/>
                  <a:pt x="14481" y="4596"/>
                </a:cubicBezTo>
                <a:cubicBezTo>
                  <a:pt x="14481" y="4596"/>
                  <a:pt x="12842" y="-963"/>
                  <a:pt x="0" y="693"/>
                </a:cubicBezTo>
                <a:cubicBezTo>
                  <a:pt x="10520" y="186"/>
                  <a:pt x="11810" y="3456"/>
                  <a:pt x="12693" y="466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65" name="Graphic 2"/>
          <p:cNvSpPr/>
          <p:nvPr/>
        </p:nvSpPr>
        <p:spPr>
          <a:xfrm>
            <a:off x="6681155" y="4246290"/>
            <a:ext cx="1119376" cy="261437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519" fill="norm" stroke="1" extrusionOk="0">
                <a:moveTo>
                  <a:pt x="0" y="4790"/>
                </a:moveTo>
                <a:lnTo>
                  <a:pt x="2275" y="19519"/>
                </a:lnTo>
                <a:lnTo>
                  <a:pt x="7077" y="19519"/>
                </a:lnTo>
                <a:cubicBezTo>
                  <a:pt x="6161" y="16581"/>
                  <a:pt x="3241" y="7154"/>
                  <a:pt x="3126" y="5805"/>
                </a:cubicBezTo>
                <a:cubicBezTo>
                  <a:pt x="2697" y="763"/>
                  <a:pt x="11354" y="-411"/>
                  <a:pt x="21600" y="459"/>
                </a:cubicBezTo>
                <a:cubicBezTo>
                  <a:pt x="21600" y="459"/>
                  <a:pt x="931" y="-2081"/>
                  <a:pt x="0" y="4790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66" name="Graphic 2"/>
          <p:cNvSpPr/>
          <p:nvPr/>
        </p:nvSpPr>
        <p:spPr>
          <a:xfrm>
            <a:off x="4962163" y="2028824"/>
            <a:ext cx="1110530" cy="1110530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67" name="Graphic 2"/>
          <p:cNvSpPr/>
          <p:nvPr/>
        </p:nvSpPr>
        <p:spPr>
          <a:xfrm>
            <a:off x="4201493" y="3656807"/>
            <a:ext cx="886643" cy="886582"/>
          </a:xfrm>
          <a:prstGeom prst="ellipse">
            <a:avLst/>
          </a:pr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68" name="Graphic 2"/>
          <p:cNvSpPr/>
          <p:nvPr/>
        </p:nvSpPr>
        <p:spPr>
          <a:xfrm>
            <a:off x="7876937" y="3859546"/>
            <a:ext cx="792907" cy="792907"/>
          </a:xfrm>
          <a:prstGeom prst="ellipse">
            <a:avLst/>
          </a:pr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69" name="Graphic 2"/>
          <p:cNvSpPr/>
          <p:nvPr/>
        </p:nvSpPr>
        <p:spPr>
          <a:xfrm>
            <a:off x="6166911" y="2406250"/>
            <a:ext cx="705897" cy="705897"/>
          </a:xfrm>
          <a:prstGeom prst="ellipse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70" name="Graphic 2"/>
          <p:cNvSpPr/>
          <p:nvPr/>
        </p:nvSpPr>
        <p:spPr>
          <a:xfrm>
            <a:off x="7195580" y="3557132"/>
            <a:ext cx="629127" cy="629127"/>
          </a:xfrm>
          <a:prstGeom prst="ellipse">
            <a:avLst/>
          </a:pr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71" name="Graphic 2"/>
          <p:cNvSpPr/>
          <p:nvPr/>
        </p:nvSpPr>
        <p:spPr>
          <a:xfrm>
            <a:off x="4427318" y="4606161"/>
            <a:ext cx="506792" cy="506792"/>
          </a:xfrm>
          <a:prstGeom prst="ellipse">
            <a:avLst/>
          </a:prstGeom>
          <a:solidFill>
            <a:schemeClr val="accent1">
              <a:alpha val="40000"/>
            </a:schemeClr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72" name="Graphic 2"/>
          <p:cNvSpPr/>
          <p:nvPr/>
        </p:nvSpPr>
        <p:spPr>
          <a:xfrm>
            <a:off x="5000033" y="4391907"/>
            <a:ext cx="667845" cy="667906"/>
          </a:xfrm>
          <a:prstGeom prst="ellipse">
            <a:avLst/>
          </a:pr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73" name="Graphic 2"/>
          <p:cNvSpPr/>
          <p:nvPr/>
        </p:nvSpPr>
        <p:spPr>
          <a:xfrm>
            <a:off x="6690124" y="2943761"/>
            <a:ext cx="587621" cy="587682"/>
          </a:xfrm>
          <a:prstGeom prst="ellipse">
            <a:avLst/>
          </a:prstGeom>
          <a:solidFill>
            <a:schemeClr val="accent3">
              <a:alpha val="40000"/>
            </a:schemeClr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74" name="Graphic 2"/>
          <p:cNvSpPr/>
          <p:nvPr/>
        </p:nvSpPr>
        <p:spPr>
          <a:xfrm>
            <a:off x="7886025" y="3454065"/>
            <a:ext cx="395666" cy="395606"/>
          </a:xfrm>
          <a:prstGeom prst="ellipse">
            <a:avLst/>
          </a:prstGeom>
          <a:solidFill>
            <a:schemeClr val="accent4">
              <a:alpha val="40000"/>
            </a:schemeClr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75" name="Graphic 2"/>
          <p:cNvSpPr/>
          <p:nvPr/>
        </p:nvSpPr>
        <p:spPr>
          <a:xfrm>
            <a:off x="4479730" y="2895650"/>
            <a:ext cx="733042" cy="733042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76" name="Graphic 2"/>
          <p:cNvSpPr/>
          <p:nvPr/>
        </p:nvSpPr>
        <p:spPr>
          <a:xfrm>
            <a:off x="5145089" y="3317432"/>
            <a:ext cx="548116" cy="548114"/>
          </a:xfrm>
          <a:prstGeom prst="ellipse">
            <a:avLst/>
          </a:prstGeom>
          <a:solidFill>
            <a:schemeClr val="accent2">
              <a:alpha val="40000"/>
            </a:schemeClr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77" name="Graphic 2"/>
          <p:cNvSpPr/>
          <p:nvPr/>
        </p:nvSpPr>
        <p:spPr>
          <a:xfrm>
            <a:off x="7484484" y="4342586"/>
            <a:ext cx="410935" cy="410935"/>
          </a:xfrm>
          <a:prstGeom prst="ellipse">
            <a:avLst/>
          </a:prstGeom>
          <a:solidFill>
            <a:schemeClr val="accent4">
              <a:alpha val="40000"/>
            </a:schemeClr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78" name="Graphic 2"/>
          <p:cNvSpPr/>
          <p:nvPr/>
        </p:nvSpPr>
        <p:spPr>
          <a:xfrm>
            <a:off x="7234118" y="2416187"/>
            <a:ext cx="1006433" cy="1006433"/>
          </a:xfrm>
          <a:prstGeom prst="ellipse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79" name="Graphic 2"/>
          <p:cNvSpPr/>
          <p:nvPr/>
        </p:nvSpPr>
        <p:spPr>
          <a:xfrm>
            <a:off x="6388860" y="3445519"/>
            <a:ext cx="1556850" cy="3415145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737" fill="norm" stroke="1" extrusionOk="0">
                <a:moveTo>
                  <a:pt x="0" y="5479"/>
                </a:moveTo>
                <a:lnTo>
                  <a:pt x="0" y="19737"/>
                </a:lnTo>
                <a:lnTo>
                  <a:pt x="5690" y="19737"/>
                </a:lnTo>
                <a:cubicBezTo>
                  <a:pt x="5316" y="17177"/>
                  <a:pt x="4006" y="8159"/>
                  <a:pt x="3975" y="7206"/>
                </a:cubicBezTo>
                <a:cubicBezTo>
                  <a:pt x="3891" y="4686"/>
                  <a:pt x="7431" y="-387"/>
                  <a:pt x="21600" y="297"/>
                </a:cubicBezTo>
                <a:cubicBezTo>
                  <a:pt x="21599" y="297"/>
                  <a:pt x="5961" y="-1863"/>
                  <a:pt x="0" y="5479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580" name="Graphic 2"/>
          <p:cNvSpPr txBox="1"/>
          <p:nvPr/>
        </p:nvSpPr>
        <p:spPr>
          <a:xfrm>
            <a:off x="5192317" y="4583174"/>
            <a:ext cx="286920" cy="340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01</a:t>
            </a:r>
          </a:p>
        </p:txBody>
      </p:sp>
      <p:sp>
        <p:nvSpPr>
          <p:cNvPr id="1581" name="Graphic 2"/>
          <p:cNvSpPr txBox="1"/>
          <p:nvPr/>
        </p:nvSpPr>
        <p:spPr>
          <a:xfrm>
            <a:off x="4683804" y="3122909"/>
            <a:ext cx="321590" cy="340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02</a:t>
            </a:r>
          </a:p>
        </p:txBody>
      </p:sp>
      <p:sp>
        <p:nvSpPr>
          <p:cNvPr id="1582" name="Graphic 2"/>
          <p:cNvSpPr txBox="1"/>
          <p:nvPr/>
        </p:nvSpPr>
        <p:spPr>
          <a:xfrm>
            <a:off x="6353052" y="2619997"/>
            <a:ext cx="327636" cy="34035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03</a:t>
            </a:r>
          </a:p>
        </p:txBody>
      </p:sp>
      <p:sp>
        <p:nvSpPr>
          <p:cNvPr id="1583" name="Graphic 2"/>
          <p:cNvSpPr txBox="1"/>
          <p:nvPr/>
        </p:nvSpPr>
        <p:spPr>
          <a:xfrm>
            <a:off x="7334157" y="3734887"/>
            <a:ext cx="340437" cy="34036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45719" rIns="45719">
            <a:spAutoFit/>
          </a:bodyPr>
          <a:lstStyle>
            <a:lvl1pPr>
              <a:defRPr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04</a:t>
            </a:r>
          </a:p>
        </p:txBody>
      </p:sp>
      <p:grpSp>
        <p:nvGrpSpPr>
          <p:cNvPr id="1588" name="Graphic 2"/>
          <p:cNvGrpSpPr/>
          <p:nvPr/>
        </p:nvGrpSpPr>
        <p:grpSpPr>
          <a:xfrm>
            <a:off x="7526232" y="2817427"/>
            <a:ext cx="423720" cy="247034"/>
            <a:chOff x="0" y="0"/>
            <a:chExt cx="423719" cy="247032"/>
          </a:xfrm>
        </p:grpSpPr>
        <p:sp>
          <p:nvSpPr>
            <p:cNvPr id="1584" name="Graphic 2"/>
            <p:cNvSpPr/>
            <p:nvPr/>
          </p:nvSpPr>
          <p:spPr>
            <a:xfrm>
              <a:off x="-1" y="0"/>
              <a:ext cx="105976" cy="1765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0859" y="2372"/>
                  </a:moveTo>
                  <a:cubicBezTo>
                    <a:pt x="17982" y="645"/>
                    <a:pt x="5743" y="215"/>
                    <a:pt x="1791" y="0"/>
                  </a:cubicBezTo>
                  <a:cubicBezTo>
                    <a:pt x="1432" y="0"/>
                    <a:pt x="1074" y="0"/>
                    <a:pt x="716" y="215"/>
                  </a:cubicBezTo>
                  <a:cubicBezTo>
                    <a:pt x="358" y="430"/>
                    <a:pt x="0" y="860"/>
                    <a:pt x="0" y="1082"/>
                  </a:cubicBezTo>
                  <a:lnTo>
                    <a:pt x="0" y="20518"/>
                  </a:lnTo>
                  <a:cubicBezTo>
                    <a:pt x="0" y="21163"/>
                    <a:pt x="716" y="21600"/>
                    <a:pt x="1803" y="21600"/>
                  </a:cubicBezTo>
                  <a:lnTo>
                    <a:pt x="12597" y="21600"/>
                  </a:lnTo>
                  <a:cubicBezTo>
                    <a:pt x="13313" y="21600"/>
                    <a:pt x="14042" y="21385"/>
                    <a:pt x="14400" y="20955"/>
                  </a:cubicBezTo>
                  <a:cubicBezTo>
                    <a:pt x="14400" y="20310"/>
                    <a:pt x="20871" y="8865"/>
                    <a:pt x="21600" y="3247"/>
                  </a:cubicBezTo>
                  <a:cubicBezTo>
                    <a:pt x="21588" y="3017"/>
                    <a:pt x="21588" y="2587"/>
                    <a:pt x="20859" y="237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85" name="Graphic 2"/>
            <p:cNvSpPr/>
            <p:nvPr/>
          </p:nvSpPr>
          <p:spPr>
            <a:xfrm>
              <a:off x="149787" y="37047"/>
              <a:ext cx="183893" cy="1360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16" h="20535" fill="norm" stroke="1" extrusionOk="0">
                  <a:moveTo>
                    <a:pt x="16476" y="3729"/>
                  </a:moveTo>
                  <a:cubicBezTo>
                    <a:pt x="14423" y="2933"/>
                    <a:pt x="12567" y="1863"/>
                    <a:pt x="10923" y="1067"/>
                  </a:cubicBezTo>
                  <a:cubicBezTo>
                    <a:pt x="7225" y="-1065"/>
                    <a:pt x="5581" y="-4"/>
                    <a:pt x="2286" y="4269"/>
                  </a:cubicBezTo>
                  <a:cubicBezTo>
                    <a:pt x="846" y="6135"/>
                    <a:pt x="-184" y="8797"/>
                    <a:pt x="28" y="9868"/>
                  </a:cubicBezTo>
                  <a:cubicBezTo>
                    <a:pt x="28" y="10133"/>
                    <a:pt x="28" y="10133"/>
                    <a:pt x="437" y="10398"/>
                  </a:cubicBezTo>
                  <a:cubicBezTo>
                    <a:pt x="1467" y="10929"/>
                    <a:pt x="2907" y="11194"/>
                    <a:pt x="4346" y="8267"/>
                  </a:cubicBezTo>
                  <a:cubicBezTo>
                    <a:pt x="4551" y="8001"/>
                    <a:pt x="4756" y="7736"/>
                    <a:pt x="5172" y="7736"/>
                  </a:cubicBezTo>
                  <a:cubicBezTo>
                    <a:pt x="5786" y="7736"/>
                    <a:pt x="5998" y="7471"/>
                    <a:pt x="6611" y="7205"/>
                  </a:cubicBezTo>
                  <a:cubicBezTo>
                    <a:pt x="7021" y="6940"/>
                    <a:pt x="7437" y="6675"/>
                    <a:pt x="8051" y="6409"/>
                  </a:cubicBezTo>
                  <a:cubicBezTo>
                    <a:pt x="8256" y="6409"/>
                    <a:pt x="8256" y="6409"/>
                    <a:pt x="8460" y="6409"/>
                  </a:cubicBezTo>
                  <a:cubicBezTo>
                    <a:pt x="8665" y="6409"/>
                    <a:pt x="9074" y="6675"/>
                    <a:pt x="9286" y="6675"/>
                  </a:cubicBezTo>
                  <a:cubicBezTo>
                    <a:pt x="10316" y="8010"/>
                    <a:pt x="12165" y="9877"/>
                    <a:pt x="14014" y="12008"/>
                  </a:cubicBezTo>
                  <a:cubicBezTo>
                    <a:pt x="16893" y="14936"/>
                    <a:pt x="19772" y="18138"/>
                    <a:pt x="21211" y="20535"/>
                  </a:cubicBezTo>
                  <a:lnTo>
                    <a:pt x="21416" y="20535"/>
                  </a:lnTo>
                  <a:cubicBezTo>
                    <a:pt x="19969" y="15183"/>
                    <a:pt x="17500" y="6126"/>
                    <a:pt x="16476" y="372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86" name="Graphic 2"/>
            <p:cNvSpPr/>
            <p:nvPr/>
          </p:nvSpPr>
          <p:spPr>
            <a:xfrm>
              <a:off x="300110" y="17572"/>
              <a:ext cx="123610" cy="1765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0043" y="0"/>
                  </a:moveTo>
                  <a:cubicBezTo>
                    <a:pt x="8015" y="0"/>
                    <a:pt x="1228" y="2157"/>
                    <a:pt x="921" y="2157"/>
                  </a:cubicBezTo>
                  <a:cubicBezTo>
                    <a:pt x="614" y="2372"/>
                    <a:pt x="307" y="2587"/>
                    <a:pt x="0" y="2802"/>
                  </a:cubicBezTo>
                  <a:cubicBezTo>
                    <a:pt x="0" y="3017"/>
                    <a:pt x="0" y="3447"/>
                    <a:pt x="307" y="3669"/>
                  </a:cubicBezTo>
                  <a:cubicBezTo>
                    <a:pt x="2160" y="5826"/>
                    <a:pt x="8322" y="17708"/>
                    <a:pt x="9254" y="20733"/>
                  </a:cubicBezTo>
                  <a:cubicBezTo>
                    <a:pt x="9561" y="21163"/>
                    <a:pt x="10175" y="21600"/>
                    <a:pt x="10800" y="21600"/>
                  </a:cubicBezTo>
                  <a:lnTo>
                    <a:pt x="20054" y="21600"/>
                  </a:lnTo>
                  <a:cubicBezTo>
                    <a:pt x="20975" y="21600"/>
                    <a:pt x="21600" y="21170"/>
                    <a:pt x="21600" y="20518"/>
                  </a:cubicBezTo>
                  <a:lnTo>
                    <a:pt x="21600" y="1082"/>
                  </a:lnTo>
                  <a:cubicBezTo>
                    <a:pt x="21589" y="437"/>
                    <a:pt x="20965" y="0"/>
                    <a:pt x="20043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87" name="Graphic 2"/>
            <p:cNvSpPr/>
            <p:nvPr/>
          </p:nvSpPr>
          <p:spPr>
            <a:xfrm>
              <a:off x="91795" y="52836"/>
              <a:ext cx="229212" cy="19419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12" h="21600" fill="norm" stroke="1" extrusionOk="0">
                  <a:moveTo>
                    <a:pt x="21272" y="15319"/>
                  </a:moveTo>
                  <a:cubicBezTo>
                    <a:pt x="20609" y="13553"/>
                    <a:pt x="17808" y="10999"/>
                    <a:pt x="15334" y="8640"/>
                  </a:cubicBezTo>
                  <a:cubicBezTo>
                    <a:pt x="14015" y="7265"/>
                    <a:pt x="12696" y="6086"/>
                    <a:pt x="11706" y="5109"/>
                  </a:cubicBezTo>
                  <a:cubicBezTo>
                    <a:pt x="11542" y="5304"/>
                    <a:pt x="11213" y="5304"/>
                    <a:pt x="11213" y="5499"/>
                  </a:cubicBezTo>
                  <a:cubicBezTo>
                    <a:pt x="10721" y="5695"/>
                    <a:pt x="10551" y="5890"/>
                    <a:pt x="9894" y="5890"/>
                  </a:cubicBezTo>
                  <a:cubicBezTo>
                    <a:pt x="8575" y="7852"/>
                    <a:pt x="6928" y="8640"/>
                    <a:pt x="5111" y="7852"/>
                  </a:cubicBezTo>
                  <a:cubicBezTo>
                    <a:pt x="4285" y="7656"/>
                    <a:pt x="3792" y="6868"/>
                    <a:pt x="3628" y="6086"/>
                  </a:cubicBezTo>
                  <a:cubicBezTo>
                    <a:pt x="3300" y="4125"/>
                    <a:pt x="4783" y="1375"/>
                    <a:pt x="5938" y="0"/>
                  </a:cubicBezTo>
                  <a:lnTo>
                    <a:pt x="2638" y="0"/>
                  </a:lnTo>
                  <a:cubicBezTo>
                    <a:pt x="1976" y="3929"/>
                    <a:pt x="826" y="9031"/>
                    <a:pt x="0" y="11781"/>
                  </a:cubicBezTo>
                  <a:cubicBezTo>
                    <a:pt x="662" y="12569"/>
                    <a:pt x="1319" y="13546"/>
                    <a:pt x="1811" y="13937"/>
                  </a:cubicBezTo>
                  <a:cubicBezTo>
                    <a:pt x="4947" y="17078"/>
                    <a:pt x="8570" y="20218"/>
                    <a:pt x="9232" y="20812"/>
                  </a:cubicBezTo>
                  <a:cubicBezTo>
                    <a:pt x="9725" y="21202"/>
                    <a:pt x="10715" y="21600"/>
                    <a:pt x="11213" y="21600"/>
                  </a:cubicBezTo>
                  <a:cubicBezTo>
                    <a:pt x="11377" y="21600"/>
                    <a:pt x="11542" y="21600"/>
                    <a:pt x="11706" y="21600"/>
                  </a:cubicBezTo>
                  <a:lnTo>
                    <a:pt x="9068" y="18459"/>
                  </a:lnTo>
                  <a:cubicBezTo>
                    <a:pt x="8740" y="18069"/>
                    <a:pt x="8740" y="17475"/>
                    <a:pt x="9068" y="17085"/>
                  </a:cubicBezTo>
                  <a:cubicBezTo>
                    <a:pt x="9396" y="16694"/>
                    <a:pt x="9894" y="16694"/>
                    <a:pt x="10223" y="17085"/>
                  </a:cubicBezTo>
                  <a:lnTo>
                    <a:pt x="13523" y="21014"/>
                  </a:lnTo>
                  <a:cubicBezTo>
                    <a:pt x="13851" y="21405"/>
                    <a:pt x="14185" y="21209"/>
                    <a:pt x="14513" y="21209"/>
                  </a:cubicBezTo>
                  <a:cubicBezTo>
                    <a:pt x="15006" y="21014"/>
                    <a:pt x="15175" y="20623"/>
                    <a:pt x="15340" y="20030"/>
                  </a:cubicBezTo>
                  <a:lnTo>
                    <a:pt x="11547" y="15514"/>
                  </a:lnTo>
                  <a:cubicBezTo>
                    <a:pt x="11219" y="15123"/>
                    <a:pt x="11219" y="14530"/>
                    <a:pt x="11547" y="14139"/>
                  </a:cubicBezTo>
                  <a:cubicBezTo>
                    <a:pt x="11875" y="13749"/>
                    <a:pt x="12374" y="13749"/>
                    <a:pt x="12702" y="14139"/>
                  </a:cubicBezTo>
                  <a:lnTo>
                    <a:pt x="16823" y="19046"/>
                  </a:lnTo>
                  <a:cubicBezTo>
                    <a:pt x="16987" y="19241"/>
                    <a:pt x="17649" y="19241"/>
                    <a:pt x="18141" y="19046"/>
                  </a:cubicBezTo>
                  <a:cubicBezTo>
                    <a:pt x="18306" y="18850"/>
                    <a:pt x="18634" y="18655"/>
                    <a:pt x="18804" y="18257"/>
                  </a:cubicBezTo>
                  <a:lnTo>
                    <a:pt x="14185" y="12758"/>
                  </a:lnTo>
                  <a:cubicBezTo>
                    <a:pt x="13857" y="12367"/>
                    <a:pt x="13857" y="11774"/>
                    <a:pt x="14185" y="11383"/>
                  </a:cubicBezTo>
                  <a:cubicBezTo>
                    <a:pt x="14513" y="10992"/>
                    <a:pt x="15011" y="10992"/>
                    <a:pt x="15340" y="11383"/>
                  </a:cubicBezTo>
                  <a:lnTo>
                    <a:pt x="20123" y="17078"/>
                  </a:lnTo>
                  <a:cubicBezTo>
                    <a:pt x="20451" y="17273"/>
                    <a:pt x="20785" y="17078"/>
                    <a:pt x="21113" y="16882"/>
                  </a:cubicBezTo>
                  <a:cubicBezTo>
                    <a:pt x="21272" y="16694"/>
                    <a:pt x="21600" y="16107"/>
                    <a:pt x="21272" y="1531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591" name="Graphic 2"/>
          <p:cNvGrpSpPr/>
          <p:nvPr/>
        </p:nvGrpSpPr>
        <p:grpSpPr>
          <a:xfrm>
            <a:off x="8124397" y="4105365"/>
            <a:ext cx="302503" cy="301995"/>
            <a:chOff x="0" y="0"/>
            <a:chExt cx="302502" cy="301993"/>
          </a:xfrm>
        </p:grpSpPr>
        <p:sp>
          <p:nvSpPr>
            <p:cNvPr id="1589" name="Graphic 2"/>
            <p:cNvSpPr/>
            <p:nvPr/>
          </p:nvSpPr>
          <p:spPr>
            <a:xfrm>
              <a:off x="0" y="-1"/>
              <a:ext cx="302503" cy="30199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60" h="21454" fill="norm" stroke="1" extrusionOk="0">
                  <a:moveTo>
                    <a:pt x="21454" y="9488"/>
                  </a:moveTo>
                  <a:cubicBezTo>
                    <a:pt x="21419" y="9152"/>
                    <a:pt x="21247" y="8842"/>
                    <a:pt x="20977" y="8639"/>
                  </a:cubicBezTo>
                  <a:lnTo>
                    <a:pt x="19756" y="7688"/>
                  </a:lnTo>
                  <a:lnTo>
                    <a:pt x="20216" y="6173"/>
                  </a:lnTo>
                  <a:cubicBezTo>
                    <a:pt x="20315" y="5850"/>
                    <a:pt x="20272" y="5497"/>
                    <a:pt x="20104" y="5205"/>
                  </a:cubicBezTo>
                  <a:cubicBezTo>
                    <a:pt x="19936" y="4912"/>
                    <a:pt x="19648" y="4701"/>
                    <a:pt x="19322" y="4623"/>
                  </a:cubicBezTo>
                  <a:lnTo>
                    <a:pt x="17787" y="4266"/>
                  </a:lnTo>
                  <a:lnTo>
                    <a:pt x="17589" y="2699"/>
                  </a:lnTo>
                  <a:cubicBezTo>
                    <a:pt x="17546" y="2364"/>
                    <a:pt x="17366" y="2058"/>
                    <a:pt x="17095" y="1860"/>
                  </a:cubicBezTo>
                  <a:cubicBezTo>
                    <a:pt x="16820" y="1662"/>
                    <a:pt x="16476" y="1584"/>
                    <a:pt x="16141" y="1649"/>
                  </a:cubicBezTo>
                  <a:lnTo>
                    <a:pt x="14589" y="1946"/>
                  </a:lnTo>
                  <a:lnTo>
                    <a:pt x="13772" y="594"/>
                  </a:lnTo>
                  <a:cubicBezTo>
                    <a:pt x="13446" y="56"/>
                    <a:pt x="12766" y="-146"/>
                    <a:pt x="12186" y="121"/>
                  </a:cubicBezTo>
                  <a:cubicBezTo>
                    <a:pt x="12147" y="138"/>
                    <a:pt x="12104" y="164"/>
                    <a:pt x="12070" y="185"/>
                  </a:cubicBezTo>
                  <a:lnTo>
                    <a:pt x="10725" y="1124"/>
                  </a:lnTo>
                  <a:lnTo>
                    <a:pt x="9431" y="220"/>
                  </a:lnTo>
                  <a:cubicBezTo>
                    <a:pt x="9156" y="26"/>
                    <a:pt x="8803" y="-43"/>
                    <a:pt x="8476" y="26"/>
                  </a:cubicBezTo>
                  <a:cubicBezTo>
                    <a:pt x="8150" y="95"/>
                    <a:pt x="7857" y="302"/>
                    <a:pt x="7681" y="594"/>
                  </a:cubicBezTo>
                  <a:lnTo>
                    <a:pt x="6865" y="1946"/>
                  </a:lnTo>
                  <a:lnTo>
                    <a:pt x="5313" y="1649"/>
                  </a:lnTo>
                  <a:cubicBezTo>
                    <a:pt x="4982" y="1584"/>
                    <a:pt x="4634" y="1662"/>
                    <a:pt x="4363" y="1860"/>
                  </a:cubicBezTo>
                  <a:cubicBezTo>
                    <a:pt x="4088" y="2058"/>
                    <a:pt x="3907" y="2364"/>
                    <a:pt x="3868" y="2699"/>
                  </a:cubicBezTo>
                  <a:lnTo>
                    <a:pt x="3671" y="4266"/>
                  </a:lnTo>
                  <a:lnTo>
                    <a:pt x="2046" y="4645"/>
                  </a:lnTo>
                  <a:lnTo>
                    <a:pt x="1969" y="4671"/>
                  </a:lnTo>
                  <a:lnTo>
                    <a:pt x="1938" y="4684"/>
                  </a:lnTo>
                  <a:cubicBezTo>
                    <a:pt x="1349" y="4942"/>
                    <a:pt x="1053" y="5570"/>
                    <a:pt x="1238" y="6177"/>
                  </a:cubicBezTo>
                  <a:lnTo>
                    <a:pt x="1698" y="7693"/>
                  </a:lnTo>
                  <a:lnTo>
                    <a:pt x="425" y="8687"/>
                  </a:lnTo>
                  <a:lnTo>
                    <a:pt x="352" y="8751"/>
                  </a:lnTo>
                  <a:lnTo>
                    <a:pt x="331" y="8773"/>
                  </a:lnTo>
                  <a:cubicBezTo>
                    <a:pt x="-95" y="9242"/>
                    <a:pt x="-112" y="9948"/>
                    <a:pt x="292" y="10422"/>
                  </a:cubicBezTo>
                  <a:lnTo>
                    <a:pt x="1289" y="11614"/>
                  </a:lnTo>
                  <a:lnTo>
                    <a:pt x="481" y="13082"/>
                  </a:lnTo>
                  <a:lnTo>
                    <a:pt x="447" y="13155"/>
                  </a:lnTo>
                  <a:lnTo>
                    <a:pt x="438" y="13181"/>
                  </a:lnTo>
                  <a:cubicBezTo>
                    <a:pt x="236" y="13783"/>
                    <a:pt x="511" y="14438"/>
                    <a:pt x="1079" y="14705"/>
                  </a:cubicBezTo>
                  <a:lnTo>
                    <a:pt x="2506" y="15376"/>
                  </a:lnTo>
                  <a:lnTo>
                    <a:pt x="2373" y="16951"/>
                  </a:lnTo>
                  <a:cubicBezTo>
                    <a:pt x="2342" y="17287"/>
                    <a:pt x="2459" y="17627"/>
                    <a:pt x="2682" y="17877"/>
                  </a:cubicBezTo>
                  <a:cubicBezTo>
                    <a:pt x="2910" y="18127"/>
                    <a:pt x="3232" y="18277"/>
                    <a:pt x="3568" y="18282"/>
                  </a:cubicBezTo>
                  <a:lnTo>
                    <a:pt x="5145" y="18312"/>
                  </a:lnTo>
                  <a:lnTo>
                    <a:pt x="5661" y="19805"/>
                  </a:lnTo>
                  <a:cubicBezTo>
                    <a:pt x="5773" y="20124"/>
                    <a:pt x="6013" y="20386"/>
                    <a:pt x="6319" y="20524"/>
                  </a:cubicBezTo>
                  <a:cubicBezTo>
                    <a:pt x="6628" y="20662"/>
                    <a:pt x="6981" y="20666"/>
                    <a:pt x="7294" y="20533"/>
                  </a:cubicBezTo>
                  <a:lnTo>
                    <a:pt x="8747" y="19917"/>
                  </a:lnTo>
                  <a:lnTo>
                    <a:pt x="9891" y="21135"/>
                  </a:lnTo>
                  <a:lnTo>
                    <a:pt x="9951" y="21187"/>
                  </a:lnTo>
                  <a:lnTo>
                    <a:pt x="9972" y="21204"/>
                  </a:lnTo>
                  <a:cubicBezTo>
                    <a:pt x="10196" y="21372"/>
                    <a:pt x="10462" y="21454"/>
                    <a:pt x="10720" y="21454"/>
                  </a:cubicBezTo>
                  <a:cubicBezTo>
                    <a:pt x="11051" y="21454"/>
                    <a:pt x="11378" y="21325"/>
                    <a:pt x="11614" y="21067"/>
                  </a:cubicBezTo>
                  <a:lnTo>
                    <a:pt x="12693" y="19913"/>
                  </a:lnTo>
                  <a:lnTo>
                    <a:pt x="14146" y="20529"/>
                  </a:lnTo>
                  <a:cubicBezTo>
                    <a:pt x="14456" y="20658"/>
                    <a:pt x="14812" y="20658"/>
                    <a:pt x="15122" y="20520"/>
                  </a:cubicBezTo>
                  <a:cubicBezTo>
                    <a:pt x="15431" y="20382"/>
                    <a:pt x="15672" y="20120"/>
                    <a:pt x="15784" y="19801"/>
                  </a:cubicBezTo>
                  <a:lnTo>
                    <a:pt x="16300" y="18307"/>
                  </a:lnTo>
                  <a:lnTo>
                    <a:pt x="17968" y="18273"/>
                  </a:lnTo>
                  <a:lnTo>
                    <a:pt x="18045" y="18264"/>
                  </a:lnTo>
                  <a:lnTo>
                    <a:pt x="18075" y="18260"/>
                  </a:lnTo>
                  <a:cubicBezTo>
                    <a:pt x="18698" y="18131"/>
                    <a:pt x="19128" y="17567"/>
                    <a:pt x="19072" y="16943"/>
                  </a:cubicBezTo>
                  <a:lnTo>
                    <a:pt x="18939" y="15367"/>
                  </a:lnTo>
                  <a:lnTo>
                    <a:pt x="20366" y="14696"/>
                  </a:lnTo>
                  <a:cubicBezTo>
                    <a:pt x="20671" y="14554"/>
                    <a:pt x="20908" y="14287"/>
                    <a:pt x="21011" y="13964"/>
                  </a:cubicBezTo>
                  <a:cubicBezTo>
                    <a:pt x="21114" y="13641"/>
                    <a:pt x="21080" y="13288"/>
                    <a:pt x="20921" y="12991"/>
                  </a:cubicBezTo>
                  <a:lnTo>
                    <a:pt x="20155" y="11601"/>
                  </a:lnTo>
                  <a:lnTo>
                    <a:pt x="21153" y="10409"/>
                  </a:lnTo>
                  <a:cubicBezTo>
                    <a:pt x="21385" y="10163"/>
                    <a:pt x="21488" y="9823"/>
                    <a:pt x="21454" y="9488"/>
                  </a:cubicBezTo>
                  <a:close/>
                  <a:moveTo>
                    <a:pt x="10798" y="16078"/>
                  </a:moveTo>
                  <a:cubicBezTo>
                    <a:pt x="7849" y="16078"/>
                    <a:pt x="5455" y="13676"/>
                    <a:pt x="5455" y="10727"/>
                  </a:cubicBezTo>
                  <a:cubicBezTo>
                    <a:pt x="5455" y="7774"/>
                    <a:pt x="7853" y="5377"/>
                    <a:pt x="10798" y="5377"/>
                  </a:cubicBezTo>
                  <a:cubicBezTo>
                    <a:pt x="13746" y="5377"/>
                    <a:pt x="16141" y="7779"/>
                    <a:pt x="16141" y="10727"/>
                  </a:cubicBezTo>
                  <a:cubicBezTo>
                    <a:pt x="16141" y="13680"/>
                    <a:pt x="13742" y="16078"/>
                    <a:pt x="10798" y="1607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90" name="Graphic 2"/>
            <p:cNvSpPr/>
            <p:nvPr/>
          </p:nvSpPr>
          <p:spPr>
            <a:xfrm>
              <a:off x="94581" y="93436"/>
              <a:ext cx="115248" cy="11518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849" y="0"/>
                    <a:pt x="0" y="4840"/>
                    <a:pt x="0" y="10806"/>
                  </a:cubicBezTo>
                  <a:cubicBezTo>
                    <a:pt x="0" y="16760"/>
                    <a:pt x="4838" y="21600"/>
                    <a:pt x="10800" y="21600"/>
                  </a:cubicBezTo>
                  <a:cubicBezTo>
                    <a:pt x="16751" y="21600"/>
                    <a:pt x="21600" y="16760"/>
                    <a:pt x="21600" y="10806"/>
                  </a:cubicBezTo>
                  <a:cubicBezTo>
                    <a:pt x="21589" y="4840"/>
                    <a:pt x="16751" y="0"/>
                    <a:pt x="10800" y="0"/>
                  </a:cubicBezTo>
                  <a:close/>
                  <a:moveTo>
                    <a:pt x="17205" y="8760"/>
                  </a:moveTo>
                  <a:lnTo>
                    <a:pt x="9471" y="16498"/>
                  </a:lnTo>
                  <a:cubicBezTo>
                    <a:pt x="9142" y="16828"/>
                    <a:pt x="8722" y="16987"/>
                    <a:pt x="8302" y="16987"/>
                  </a:cubicBezTo>
                  <a:cubicBezTo>
                    <a:pt x="7881" y="16987"/>
                    <a:pt x="7450" y="16828"/>
                    <a:pt x="7132" y="16498"/>
                  </a:cubicBezTo>
                  <a:lnTo>
                    <a:pt x="4179" y="13544"/>
                  </a:lnTo>
                  <a:cubicBezTo>
                    <a:pt x="3532" y="12896"/>
                    <a:pt x="3532" y="11840"/>
                    <a:pt x="4179" y="11192"/>
                  </a:cubicBezTo>
                  <a:cubicBezTo>
                    <a:pt x="4827" y="10544"/>
                    <a:pt x="5883" y="10544"/>
                    <a:pt x="6530" y="11192"/>
                  </a:cubicBezTo>
                  <a:lnTo>
                    <a:pt x="8313" y="12976"/>
                  </a:lnTo>
                  <a:lnTo>
                    <a:pt x="14866" y="6420"/>
                  </a:lnTo>
                  <a:cubicBezTo>
                    <a:pt x="15513" y="5772"/>
                    <a:pt x="16569" y="5772"/>
                    <a:pt x="17216" y="6420"/>
                  </a:cubicBezTo>
                  <a:cubicBezTo>
                    <a:pt x="17852" y="7056"/>
                    <a:pt x="17852" y="8113"/>
                    <a:pt x="17205" y="876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597" name="Graphic 2"/>
          <p:cNvGrpSpPr/>
          <p:nvPr/>
        </p:nvGrpSpPr>
        <p:grpSpPr>
          <a:xfrm>
            <a:off x="5351345" y="2404515"/>
            <a:ext cx="385123" cy="385102"/>
            <a:chOff x="0" y="0"/>
            <a:chExt cx="385122" cy="385100"/>
          </a:xfrm>
        </p:grpSpPr>
        <p:sp>
          <p:nvSpPr>
            <p:cNvPr id="1592" name="Graphic 2"/>
            <p:cNvSpPr/>
            <p:nvPr/>
          </p:nvSpPr>
          <p:spPr>
            <a:xfrm>
              <a:off x="96253" y="39"/>
              <a:ext cx="48105" cy="962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36" h="21291" fill="norm" stroke="1" extrusionOk="0">
                  <a:moveTo>
                    <a:pt x="12242" y="21291"/>
                  </a:moveTo>
                  <a:cubicBezTo>
                    <a:pt x="10772" y="21291"/>
                    <a:pt x="9329" y="20983"/>
                    <a:pt x="8305" y="20379"/>
                  </a:cubicBezTo>
                  <a:cubicBezTo>
                    <a:pt x="6415" y="19266"/>
                    <a:pt x="6652" y="17591"/>
                    <a:pt x="8830" y="16625"/>
                  </a:cubicBezTo>
                  <a:cubicBezTo>
                    <a:pt x="9985" y="16102"/>
                    <a:pt x="10562" y="15459"/>
                    <a:pt x="10431" y="14788"/>
                  </a:cubicBezTo>
                  <a:cubicBezTo>
                    <a:pt x="10300" y="14064"/>
                    <a:pt x="9355" y="13394"/>
                    <a:pt x="7833" y="12951"/>
                  </a:cubicBezTo>
                  <a:cubicBezTo>
                    <a:pt x="3345" y="11624"/>
                    <a:pt x="536" y="9465"/>
                    <a:pt x="64" y="7012"/>
                  </a:cubicBezTo>
                  <a:cubicBezTo>
                    <a:pt x="-382" y="4625"/>
                    <a:pt x="1507" y="2305"/>
                    <a:pt x="5208" y="656"/>
                  </a:cubicBezTo>
                  <a:cubicBezTo>
                    <a:pt x="7387" y="-309"/>
                    <a:pt x="10667" y="-202"/>
                    <a:pt x="12557" y="924"/>
                  </a:cubicBezTo>
                  <a:cubicBezTo>
                    <a:pt x="14447" y="2037"/>
                    <a:pt x="14210" y="3713"/>
                    <a:pt x="12032" y="4679"/>
                  </a:cubicBezTo>
                  <a:cubicBezTo>
                    <a:pt x="10877" y="5202"/>
                    <a:pt x="10300" y="5845"/>
                    <a:pt x="10431" y="6516"/>
                  </a:cubicBezTo>
                  <a:cubicBezTo>
                    <a:pt x="10562" y="7240"/>
                    <a:pt x="11507" y="7910"/>
                    <a:pt x="13029" y="8352"/>
                  </a:cubicBezTo>
                  <a:cubicBezTo>
                    <a:pt x="17491" y="9680"/>
                    <a:pt x="20326" y="11838"/>
                    <a:pt x="20772" y="14292"/>
                  </a:cubicBezTo>
                  <a:cubicBezTo>
                    <a:pt x="21218" y="16679"/>
                    <a:pt x="19328" y="18998"/>
                    <a:pt x="15628" y="20661"/>
                  </a:cubicBezTo>
                  <a:cubicBezTo>
                    <a:pt x="14657" y="21077"/>
                    <a:pt x="13449" y="21291"/>
                    <a:pt x="12242" y="2129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93" name="Graphic 2"/>
            <p:cNvSpPr/>
            <p:nvPr/>
          </p:nvSpPr>
          <p:spPr>
            <a:xfrm>
              <a:off x="176538" y="-1"/>
              <a:ext cx="48105" cy="9625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36" h="21287" fill="norm" stroke="1" extrusionOk="0">
                  <a:moveTo>
                    <a:pt x="12216" y="21287"/>
                  </a:moveTo>
                  <a:cubicBezTo>
                    <a:pt x="10746" y="21287"/>
                    <a:pt x="9302" y="20979"/>
                    <a:pt x="8279" y="20376"/>
                  </a:cubicBezTo>
                  <a:cubicBezTo>
                    <a:pt x="6389" y="19264"/>
                    <a:pt x="6626" y="17589"/>
                    <a:pt x="8804" y="16624"/>
                  </a:cubicBezTo>
                  <a:cubicBezTo>
                    <a:pt x="9959" y="16101"/>
                    <a:pt x="10536" y="15458"/>
                    <a:pt x="10405" y="14788"/>
                  </a:cubicBezTo>
                  <a:cubicBezTo>
                    <a:pt x="10274" y="14065"/>
                    <a:pt x="9329" y="13395"/>
                    <a:pt x="7806" y="12953"/>
                  </a:cubicBezTo>
                  <a:cubicBezTo>
                    <a:pt x="3345" y="11626"/>
                    <a:pt x="510" y="9469"/>
                    <a:pt x="64" y="7017"/>
                  </a:cubicBezTo>
                  <a:cubicBezTo>
                    <a:pt x="-382" y="4632"/>
                    <a:pt x="1507" y="2313"/>
                    <a:pt x="5208" y="652"/>
                  </a:cubicBezTo>
                  <a:cubicBezTo>
                    <a:pt x="7387" y="-313"/>
                    <a:pt x="10667" y="-192"/>
                    <a:pt x="12557" y="920"/>
                  </a:cubicBezTo>
                  <a:cubicBezTo>
                    <a:pt x="14447" y="2032"/>
                    <a:pt x="14210" y="3707"/>
                    <a:pt x="12032" y="4672"/>
                  </a:cubicBezTo>
                  <a:cubicBezTo>
                    <a:pt x="10877" y="5194"/>
                    <a:pt x="10300" y="5837"/>
                    <a:pt x="10431" y="6507"/>
                  </a:cubicBezTo>
                  <a:cubicBezTo>
                    <a:pt x="10562" y="7231"/>
                    <a:pt x="11507" y="7901"/>
                    <a:pt x="13029" y="8343"/>
                  </a:cubicBezTo>
                  <a:cubicBezTo>
                    <a:pt x="17491" y="9670"/>
                    <a:pt x="20326" y="11827"/>
                    <a:pt x="20772" y="14279"/>
                  </a:cubicBezTo>
                  <a:cubicBezTo>
                    <a:pt x="21218" y="16664"/>
                    <a:pt x="19328" y="18982"/>
                    <a:pt x="15628" y="20644"/>
                  </a:cubicBezTo>
                  <a:cubicBezTo>
                    <a:pt x="14630" y="21073"/>
                    <a:pt x="13423" y="21287"/>
                    <a:pt x="12216" y="2128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94" name="Graphic 2"/>
            <p:cNvSpPr/>
            <p:nvPr/>
          </p:nvSpPr>
          <p:spPr>
            <a:xfrm>
              <a:off x="0" y="312873"/>
              <a:ext cx="320956" cy="722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627" y="21600"/>
                  </a:moveTo>
                  <a:lnTo>
                    <a:pt x="2969" y="21600"/>
                  </a:lnTo>
                  <a:cubicBezTo>
                    <a:pt x="1329" y="21600"/>
                    <a:pt x="0" y="15674"/>
                    <a:pt x="0" y="8408"/>
                  </a:cubicBezTo>
                  <a:lnTo>
                    <a:pt x="0" y="3606"/>
                  </a:lnTo>
                  <a:cubicBezTo>
                    <a:pt x="0" y="1613"/>
                    <a:pt x="363" y="0"/>
                    <a:pt x="811" y="0"/>
                  </a:cubicBezTo>
                  <a:lnTo>
                    <a:pt x="20789" y="0"/>
                  </a:lnTo>
                  <a:cubicBezTo>
                    <a:pt x="21237" y="0"/>
                    <a:pt x="21600" y="1613"/>
                    <a:pt x="21600" y="3606"/>
                  </a:cubicBezTo>
                  <a:lnTo>
                    <a:pt x="21600" y="8408"/>
                  </a:lnTo>
                  <a:cubicBezTo>
                    <a:pt x="21600" y="15674"/>
                    <a:pt x="20267" y="21600"/>
                    <a:pt x="18627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95" name="Graphic 2"/>
            <p:cNvSpPr/>
            <p:nvPr/>
          </p:nvSpPr>
          <p:spPr>
            <a:xfrm>
              <a:off x="16116" y="120312"/>
              <a:ext cx="288844" cy="1765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6" h="21600" fill="norm" stroke="1" extrusionOk="0">
                  <a:moveTo>
                    <a:pt x="3348" y="21600"/>
                  </a:moveTo>
                  <a:lnTo>
                    <a:pt x="18257" y="21600"/>
                  </a:lnTo>
                  <a:cubicBezTo>
                    <a:pt x="18914" y="20577"/>
                    <a:pt x="19494" y="19420"/>
                    <a:pt x="19979" y="18130"/>
                  </a:cubicBezTo>
                  <a:cubicBezTo>
                    <a:pt x="20010" y="18071"/>
                    <a:pt x="20038" y="18004"/>
                    <a:pt x="20065" y="17937"/>
                  </a:cubicBezTo>
                  <a:cubicBezTo>
                    <a:pt x="21066" y="15193"/>
                    <a:pt x="21596" y="12042"/>
                    <a:pt x="21596" y="8839"/>
                  </a:cubicBezTo>
                  <a:lnTo>
                    <a:pt x="21596" y="1476"/>
                  </a:lnTo>
                  <a:cubicBezTo>
                    <a:pt x="21596" y="660"/>
                    <a:pt x="21193" y="0"/>
                    <a:pt x="20694" y="0"/>
                  </a:cubicBezTo>
                  <a:lnTo>
                    <a:pt x="902" y="0"/>
                  </a:lnTo>
                  <a:cubicBezTo>
                    <a:pt x="404" y="0"/>
                    <a:pt x="0" y="660"/>
                    <a:pt x="0" y="1476"/>
                  </a:cubicBezTo>
                  <a:lnTo>
                    <a:pt x="0" y="8839"/>
                  </a:lnTo>
                  <a:cubicBezTo>
                    <a:pt x="-4" y="13859"/>
                    <a:pt x="1287" y="18382"/>
                    <a:pt x="3348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96" name="Graphic 2"/>
            <p:cNvSpPr/>
            <p:nvPr/>
          </p:nvSpPr>
          <p:spPr>
            <a:xfrm>
              <a:off x="297082" y="148426"/>
              <a:ext cx="88041" cy="12845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5857" y="0"/>
                  </a:moveTo>
                  <a:lnTo>
                    <a:pt x="5857" y="5400"/>
                  </a:lnTo>
                  <a:cubicBezTo>
                    <a:pt x="10198" y="5400"/>
                    <a:pt x="13736" y="7825"/>
                    <a:pt x="13736" y="10800"/>
                  </a:cubicBezTo>
                  <a:cubicBezTo>
                    <a:pt x="13736" y="12257"/>
                    <a:pt x="12918" y="13602"/>
                    <a:pt x="11402" y="14631"/>
                  </a:cubicBezTo>
                  <a:cubicBezTo>
                    <a:pt x="9960" y="15640"/>
                    <a:pt x="7983" y="16200"/>
                    <a:pt x="5857" y="16200"/>
                  </a:cubicBezTo>
                  <a:lnTo>
                    <a:pt x="3642" y="16200"/>
                  </a:lnTo>
                  <a:cubicBezTo>
                    <a:pt x="2750" y="17973"/>
                    <a:pt x="1695" y="19695"/>
                    <a:pt x="282" y="21315"/>
                  </a:cubicBezTo>
                  <a:cubicBezTo>
                    <a:pt x="193" y="21417"/>
                    <a:pt x="104" y="21498"/>
                    <a:pt x="0" y="21600"/>
                  </a:cubicBezTo>
                  <a:lnTo>
                    <a:pt x="5857" y="21600"/>
                  </a:lnTo>
                  <a:cubicBezTo>
                    <a:pt x="10109" y="21600"/>
                    <a:pt x="14063" y="20469"/>
                    <a:pt x="16962" y="18452"/>
                  </a:cubicBezTo>
                  <a:cubicBezTo>
                    <a:pt x="19950" y="16434"/>
                    <a:pt x="21600" y="13724"/>
                    <a:pt x="21600" y="10810"/>
                  </a:cubicBezTo>
                  <a:cubicBezTo>
                    <a:pt x="21600" y="4840"/>
                    <a:pt x="14539" y="0"/>
                    <a:pt x="5857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600" name="Graphic 2"/>
          <p:cNvGrpSpPr/>
          <p:nvPr/>
        </p:nvGrpSpPr>
        <p:grpSpPr>
          <a:xfrm>
            <a:off x="4506814" y="3919291"/>
            <a:ext cx="266121" cy="367430"/>
            <a:chOff x="0" y="0"/>
            <a:chExt cx="266120" cy="367429"/>
          </a:xfrm>
        </p:grpSpPr>
        <p:sp>
          <p:nvSpPr>
            <p:cNvPr id="1598" name="Graphic 2"/>
            <p:cNvSpPr/>
            <p:nvPr/>
          </p:nvSpPr>
          <p:spPr>
            <a:xfrm>
              <a:off x="55017" y="-1"/>
              <a:ext cx="156208" cy="156208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599" name="Graphic 2"/>
            <p:cNvSpPr/>
            <p:nvPr/>
          </p:nvSpPr>
          <p:spPr>
            <a:xfrm>
              <a:off x="-1" y="161476"/>
              <a:ext cx="266122" cy="20595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5" h="21600" fill="norm" stroke="1" extrusionOk="0">
                  <a:moveTo>
                    <a:pt x="13487" y="0"/>
                  </a:moveTo>
                  <a:lnTo>
                    <a:pt x="8113" y="0"/>
                  </a:lnTo>
                  <a:cubicBezTo>
                    <a:pt x="3643" y="0"/>
                    <a:pt x="0" y="4703"/>
                    <a:pt x="0" y="10485"/>
                  </a:cubicBezTo>
                  <a:lnTo>
                    <a:pt x="0" y="18982"/>
                  </a:lnTo>
                  <a:lnTo>
                    <a:pt x="15" y="19115"/>
                  </a:lnTo>
                  <a:lnTo>
                    <a:pt x="467" y="19300"/>
                  </a:lnTo>
                  <a:cubicBezTo>
                    <a:pt x="4735" y="21022"/>
                    <a:pt x="8442" y="21600"/>
                    <a:pt x="11496" y="21600"/>
                  </a:cubicBezTo>
                  <a:cubicBezTo>
                    <a:pt x="17455" y="21600"/>
                    <a:pt x="20912" y="19401"/>
                    <a:pt x="21128" y="19261"/>
                  </a:cubicBezTo>
                  <a:lnTo>
                    <a:pt x="21551" y="18982"/>
                  </a:lnTo>
                  <a:lnTo>
                    <a:pt x="21595" y="18982"/>
                  </a:lnTo>
                  <a:lnTo>
                    <a:pt x="21595" y="10485"/>
                  </a:lnTo>
                  <a:cubicBezTo>
                    <a:pt x="21600" y="4703"/>
                    <a:pt x="17961" y="0"/>
                    <a:pt x="13487" y="0"/>
                  </a:cubicBezTo>
                  <a:close/>
                  <a:moveTo>
                    <a:pt x="12051" y="16491"/>
                  </a:moveTo>
                  <a:lnTo>
                    <a:pt x="10891" y="18683"/>
                  </a:lnTo>
                  <a:cubicBezTo>
                    <a:pt x="10876" y="18715"/>
                    <a:pt x="10852" y="18728"/>
                    <a:pt x="10822" y="18728"/>
                  </a:cubicBezTo>
                  <a:cubicBezTo>
                    <a:pt x="10822" y="18728"/>
                    <a:pt x="10822" y="18728"/>
                    <a:pt x="10822" y="18728"/>
                  </a:cubicBezTo>
                  <a:cubicBezTo>
                    <a:pt x="10793" y="18728"/>
                    <a:pt x="10768" y="18709"/>
                    <a:pt x="10753" y="18677"/>
                  </a:cubicBezTo>
                  <a:lnTo>
                    <a:pt x="9677" y="16484"/>
                  </a:lnTo>
                  <a:cubicBezTo>
                    <a:pt x="9667" y="16465"/>
                    <a:pt x="9662" y="16446"/>
                    <a:pt x="9662" y="16421"/>
                  </a:cubicBezTo>
                  <a:lnTo>
                    <a:pt x="10203" y="5764"/>
                  </a:lnTo>
                  <a:cubicBezTo>
                    <a:pt x="10208" y="5707"/>
                    <a:pt x="10242" y="5662"/>
                    <a:pt x="10286" y="5662"/>
                  </a:cubicBezTo>
                  <a:lnTo>
                    <a:pt x="11402" y="5662"/>
                  </a:lnTo>
                  <a:cubicBezTo>
                    <a:pt x="11447" y="5662"/>
                    <a:pt x="11481" y="5707"/>
                    <a:pt x="11486" y="5764"/>
                  </a:cubicBezTo>
                  <a:lnTo>
                    <a:pt x="12066" y="16414"/>
                  </a:lnTo>
                  <a:cubicBezTo>
                    <a:pt x="12066" y="16446"/>
                    <a:pt x="12061" y="16472"/>
                    <a:pt x="12051" y="16491"/>
                  </a:cubicBezTo>
                  <a:close/>
                  <a:moveTo>
                    <a:pt x="11530" y="5344"/>
                  </a:moveTo>
                  <a:lnTo>
                    <a:pt x="10203" y="5344"/>
                  </a:lnTo>
                  <a:lnTo>
                    <a:pt x="9047" y="2256"/>
                  </a:lnTo>
                  <a:cubicBezTo>
                    <a:pt x="9047" y="1957"/>
                    <a:pt x="9234" y="1722"/>
                    <a:pt x="9460" y="1722"/>
                  </a:cubicBezTo>
                  <a:lnTo>
                    <a:pt x="12238" y="1722"/>
                  </a:lnTo>
                  <a:cubicBezTo>
                    <a:pt x="12464" y="1722"/>
                    <a:pt x="12651" y="1964"/>
                    <a:pt x="12651" y="2256"/>
                  </a:cubicBezTo>
                  <a:lnTo>
                    <a:pt x="11530" y="5344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601" name="TextBox 71"/>
          <p:cNvSpPr txBox="1"/>
          <p:nvPr/>
        </p:nvSpPr>
        <p:spPr>
          <a:xfrm>
            <a:off x="8784542" y="2556346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602" name="TextBox 72"/>
          <p:cNvSpPr txBox="1"/>
          <p:nvPr/>
        </p:nvSpPr>
        <p:spPr>
          <a:xfrm>
            <a:off x="9244007" y="4157572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603" name="TextBox 73"/>
          <p:cNvSpPr txBox="1"/>
          <p:nvPr/>
        </p:nvSpPr>
        <p:spPr>
          <a:xfrm>
            <a:off x="2029070" y="2216996"/>
            <a:ext cx="1987574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604" name="TextBox 74"/>
          <p:cNvSpPr txBox="1"/>
          <p:nvPr/>
        </p:nvSpPr>
        <p:spPr>
          <a:xfrm>
            <a:off x="1751466" y="3942153"/>
            <a:ext cx="1987574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06" name="Slide Number Placeholder 4"/>
          <p:cNvSpPr txBox="1"/>
          <p:nvPr>
            <p:ph type="sldNum" sz="quarter" idx="2"/>
          </p:nvPr>
        </p:nvSpPr>
        <p:spPr>
          <a:xfrm>
            <a:off x="10748669" y="6121400"/>
            <a:ext cx="173229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607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grpSp>
        <p:nvGrpSpPr>
          <p:cNvPr id="1614" name="Group 135"/>
          <p:cNvGrpSpPr/>
          <p:nvPr/>
        </p:nvGrpSpPr>
        <p:grpSpPr>
          <a:xfrm>
            <a:off x="5620790" y="4542849"/>
            <a:ext cx="1745934" cy="1746137"/>
            <a:chOff x="0" y="0"/>
            <a:chExt cx="1745933" cy="1746136"/>
          </a:xfrm>
        </p:grpSpPr>
        <p:sp>
          <p:nvSpPr>
            <p:cNvPr id="1608" name="Graphic 2"/>
            <p:cNvSpPr/>
            <p:nvPr/>
          </p:nvSpPr>
          <p:spPr>
            <a:xfrm>
              <a:off x="104665" y="104799"/>
              <a:ext cx="1536469" cy="1536470"/>
            </a:xfrm>
            <a:prstGeom prst="ellipse">
              <a:avLst/>
            </a:prstGeom>
            <a:solidFill>
              <a:schemeClr val="accent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09" name="Graphic 2"/>
            <p:cNvSpPr/>
            <p:nvPr/>
          </p:nvSpPr>
          <p:spPr>
            <a:xfrm>
              <a:off x="104597" y="546093"/>
              <a:ext cx="561233" cy="97729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07" h="21527" fill="norm" stroke="1" extrusionOk="0">
                  <a:moveTo>
                    <a:pt x="21499" y="15242"/>
                  </a:moveTo>
                  <a:cubicBezTo>
                    <a:pt x="21387" y="15687"/>
                    <a:pt x="20291" y="15790"/>
                    <a:pt x="19899" y="16177"/>
                  </a:cubicBezTo>
                  <a:cubicBezTo>
                    <a:pt x="19389" y="16682"/>
                    <a:pt x="20169" y="17543"/>
                    <a:pt x="19259" y="17805"/>
                  </a:cubicBezTo>
                  <a:cubicBezTo>
                    <a:pt x="18620" y="17988"/>
                    <a:pt x="17594" y="17649"/>
                    <a:pt x="17249" y="18009"/>
                  </a:cubicBezTo>
                  <a:cubicBezTo>
                    <a:pt x="17111" y="18152"/>
                    <a:pt x="17194" y="18330"/>
                    <a:pt x="17179" y="18494"/>
                  </a:cubicBezTo>
                  <a:cubicBezTo>
                    <a:pt x="17109" y="19122"/>
                    <a:pt x="15680" y="19329"/>
                    <a:pt x="14963" y="19804"/>
                  </a:cubicBezTo>
                  <a:cubicBezTo>
                    <a:pt x="14599" y="20041"/>
                    <a:pt x="14425" y="20352"/>
                    <a:pt x="14259" y="20653"/>
                  </a:cubicBezTo>
                  <a:cubicBezTo>
                    <a:pt x="14098" y="20943"/>
                    <a:pt x="13937" y="21236"/>
                    <a:pt x="13773" y="21527"/>
                  </a:cubicBezTo>
                  <a:cubicBezTo>
                    <a:pt x="12685" y="21134"/>
                    <a:pt x="11646" y="20700"/>
                    <a:pt x="10658" y="20229"/>
                  </a:cubicBezTo>
                  <a:cubicBezTo>
                    <a:pt x="10827" y="19622"/>
                    <a:pt x="11103" y="19017"/>
                    <a:pt x="11204" y="18403"/>
                  </a:cubicBezTo>
                  <a:cubicBezTo>
                    <a:pt x="11235" y="18208"/>
                    <a:pt x="11246" y="18000"/>
                    <a:pt x="11082" y="17828"/>
                  </a:cubicBezTo>
                  <a:cubicBezTo>
                    <a:pt x="10926" y="17660"/>
                    <a:pt x="10638" y="17552"/>
                    <a:pt x="10391" y="17425"/>
                  </a:cubicBezTo>
                  <a:cubicBezTo>
                    <a:pt x="9354" y="16897"/>
                    <a:pt x="9024" y="16023"/>
                    <a:pt x="9211" y="15233"/>
                  </a:cubicBezTo>
                  <a:cubicBezTo>
                    <a:pt x="9401" y="14445"/>
                    <a:pt x="10027" y="13715"/>
                    <a:pt x="10645" y="13003"/>
                  </a:cubicBezTo>
                  <a:cubicBezTo>
                    <a:pt x="9827" y="13059"/>
                    <a:pt x="8858" y="13082"/>
                    <a:pt x="8344" y="12713"/>
                  </a:cubicBezTo>
                  <a:cubicBezTo>
                    <a:pt x="8144" y="12568"/>
                    <a:pt x="8048" y="12381"/>
                    <a:pt x="7830" y="12247"/>
                  </a:cubicBezTo>
                  <a:cubicBezTo>
                    <a:pt x="7294" y="11914"/>
                    <a:pt x="6362" y="12038"/>
                    <a:pt x="5572" y="12045"/>
                  </a:cubicBezTo>
                  <a:cubicBezTo>
                    <a:pt x="3720" y="12063"/>
                    <a:pt x="1982" y="11159"/>
                    <a:pt x="1826" y="10098"/>
                  </a:cubicBezTo>
                  <a:cubicBezTo>
                    <a:pt x="1785" y="9824"/>
                    <a:pt x="1777" y="9483"/>
                    <a:pt x="1346" y="9365"/>
                  </a:cubicBezTo>
                  <a:cubicBezTo>
                    <a:pt x="940" y="9255"/>
                    <a:pt x="626" y="9416"/>
                    <a:pt x="304" y="9622"/>
                  </a:cubicBezTo>
                  <a:cubicBezTo>
                    <a:pt x="101" y="8832"/>
                    <a:pt x="0" y="8023"/>
                    <a:pt x="0" y="7200"/>
                  </a:cubicBezTo>
                  <a:cubicBezTo>
                    <a:pt x="0" y="5016"/>
                    <a:pt x="717" y="2931"/>
                    <a:pt x="2029" y="1014"/>
                  </a:cubicBezTo>
                  <a:cubicBezTo>
                    <a:pt x="3296" y="1189"/>
                    <a:pt x="4575" y="1192"/>
                    <a:pt x="5525" y="723"/>
                  </a:cubicBezTo>
                  <a:cubicBezTo>
                    <a:pt x="5886" y="545"/>
                    <a:pt x="6162" y="312"/>
                    <a:pt x="6546" y="154"/>
                  </a:cubicBezTo>
                  <a:cubicBezTo>
                    <a:pt x="6933" y="-4"/>
                    <a:pt x="7507" y="-73"/>
                    <a:pt x="7863" y="108"/>
                  </a:cubicBezTo>
                  <a:cubicBezTo>
                    <a:pt x="8053" y="203"/>
                    <a:pt x="8144" y="345"/>
                    <a:pt x="8261" y="472"/>
                  </a:cubicBezTo>
                  <a:cubicBezTo>
                    <a:pt x="8658" y="898"/>
                    <a:pt x="9476" y="1183"/>
                    <a:pt x="10316" y="1186"/>
                  </a:cubicBezTo>
                  <a:cubicBezTo>
                    <a:pt x="10261" y="1896"/>
                    <a:pt x="8318" y="1917"/>
                    <a:pt x="7567" y="2485"/>
                  </a:cubicBezTo>
                  <a:cubicBezTo>
                    <a:pt x="6871" y="3015"/>
                    <a:pt x="7575" y="3841"/>
                    <a:pt x="8635" y="4102"/>
                  </a:cubicBezTo>
                  <a:cubicBezTo>
                    <a:pt x="8884" y="4162"/>
                    <a:pt x="9157" y="4206"/>
                    <a:pt x="9347" y="4317"/>
                  </a:cubicBezTo>
                  <a:cubicBezTo>
                    <a:pt x="9513" y="4414"/>
                    <a:pt x="9586" y="4547"/>
                    <a:pt x="9656" y="4677"/>
                  </a:cubicBezTo>
                  <a:cubicBezTo>
                    <a:pt x="9861" y="5057"/>
                    <a:pt x="10069" y="5440"/>
                    <a:pt x="10279" y="5823"/>
                  </a:cubicBezTo>
                  <a:cubicBezTo>
                    <a:pt x="10258" y="5028"/>
                    <a:pt x="10238" y="4235"/>
                    <a:pt x="10219" y="3439"/>
                  </a:cubicBezTo>
                  <a:cubicBezTo>
                    <a:pt x="10217" y="3339"/>
                    <a:pt x="10217" y="3234"/>
                    <a:pt x="10287" y="3140"/>
                  </a:cubicBezTo>
                  <a:cubicBezTo>
                    <a:pt x="10570" y="2761"/>
                    <a:pt x="11638" y="2949"/>
                    <a:pt x="12004" y="3305"/>
                  </a:cubicBezTo>
                  <a:cubicBezTo>
                    <a:pt x="12370" y="3658"/>
                    <a:pt x="12448" y="4120"/>
                    <a:pt x="12978" y="4400"/>
                  </a:cubicBezTo>
                  <a:cubicBezTo>
                    <a:pt x="13765" y="4817"/>
                    <a:pt x="15207" y="4650"/>
                    <a:pt x="15859" y="5138"/>
                  </a:cubicBezTo>
                  <a:cubicBezTo>
                    <a:pt x="16363" y="5516"/>
                    <a:pt x="16028" y="6116"/>
                    <a:pt x="15324" y="6364"/>
                  </a:cubicBezTo>
                  <a:cubicBezTo>
                    <a:pt x="14620" y="6613"/>
                    <a:pt x="13700" y="6569"/>
                    <a:pt x="12939" y="6385"/>
                  </a:cubicBezTo>
                  <a:cubicBezTo>
                    <a:pt x="12596" y="6534"/>
                    <a:pt x="12833" y="6873"/>
                    <a:pt x="13212" y="6985"/>
                  </a:cubicBezTo>
                  <a:cubicBezTo>
                    <a:pt x="13596" y="7097"/>
                    <a:pt x="14054" y="7085"/>
                    <a:pt x="14459" y="7170"/>
                  </a:cubicBezTo>
                  <a:cubicBezTo>
                    <a:pt x="14864" y="7255"/>
                    <a:pt x="15228" y="7527"/>
                    <a:pt x="15002" y="7738"/>
                  </a:cubicBezTo>
                  <a:cubicBezTo>
                    <a:pt x="14324" y="7971"/>
                    <a:pt x="13480" y="8036"/>
                    <a:pt x="12718" y="7914"/>
                  </a:cubicBezTo>
                  <a:cubicBezTo>
                    <a:pt x="12524" y="7883"/>
                    <a:pt x="12318" y="7838"/>
                    <a:pt x="12124" y="7871"/>
                  </a:cubicBezTo>
                  <a:cubicBezTo>
                    <a:pt x="11604" y="7954"/>
                    <a:pt x="11713" y="8381"/>
                    <a:pt x="11757" y="8689"/>
                  </a:cubicBezTo>
                  <a:cubicBezTo>
                    <a:pt x="11885" y="9565"/>
                    <a:pt x="10180" y="10354"/>
                    <a:pt x="8715" y="10094"/>
                  </a:cubicBezTo>
                  <a:cubicBezTo>
                    <a:pt x="8144" y="9991"/>
                    <a:pt x="7637" y="9767"/>
                    <a:pt x="7045" y="9733"/>
                  </a:cubicBezTo>
                  <a:cubicBezTo>
                    <a:pt x="6448" y="9698"/>
                    <a:pt x="5744" y="10024"/>
                    <a:pt x="6003" y="10331"/>
                  </a:cubicBezTo>
                  <a:cubicBezTo>
                    <a:pt x="6507" y="10938"/>
                    <a:pt x="7668" y="11388"/>
                    <a:pt x="8785" y="11197"/>
                  </a:cubicBezTo>
                  <a:cubicBezTo>
                    <a:pt x="9095" y="11144"/>
                    <a:pt x="9482" y="11067"/>
                    <a:pt x="9705" y="11205"/>
                  </a:cubicBezTo>
                  <a:cubicBezTo>
                    <a:pt x="9856" y="11296"/>
                    <a:pt x="9843" y="11439"/>
                    <a:pt x="9871" y="11565"/>
                  </a:cubicBezTo>
                  <a:cubicBezTo>
                    <a:pt x="9970" y="12010"/>
                    <a:pt x="10710" y="12331"/>
                    <a:pt x="11474" y="12428"/>
                  </a:cubicBezTo>
                  <a:cubicBezTo>
                    <a:pt x="12235" y="12526"/>
                    <a:pt x="13030" y="12455"/>
                    <a:pt x="13809" y="12420"/>
                  </a:cubicBezTo>
                  <a:cubicBezTo>
                    <a:pt x="14807" y="12375"/>
                    <a:pt x="15885" y="12405"/>
                    <a:pt x="16693" y="12747"/>
                  </a:cubicBezTo>
                  <a:cubicBezTo>
                    <a:pt x="17498" y="13088"/>
                    <a:pt x="17831" y="13837"/>
                    <a:pt x="17132" y="14248"/>
                  </a:cubicBezTo>
                  <a:cubicBezTo>
                    <a:pt x="18132" y="14255"/>
                    <a:pt x="19132" y="14331"/>
                    <a:pt x="20106" y="14475"/>
                  </a:cubicBezTo>
                  <a:cubicBezTo>
                    <a:pt x="20782" y="14581"/>
                    <a:pt x="21600" y="14839"/>
                    <a:pt x="21499" y="15242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10" name="Graphic 2"/>
            <p:cNvSpPr/>
            <p:nvPr/>
          </p:nvSpPr>
          <p:spPr>
            <a:xfrm>
              <a:off x="233800" y="107578"/>
              <a:ext cx="615036" cy="5902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51" h="21422" fill="norm" stroke="1" extrusionOk="0">
                  <a:moveTo>
                    <a:pt x="21273" y="3678"/>
                  </a:moveTo>
                  <a:cubicBezTo>
                    <a:pt x="20932" y="5058"/>
                    <a:pt x="19506" y="5922"/>
                    <a:pt x="19164" y="7302"/>
                  </a:cubicBezTo>
                  <a:cubicBezTo>
                    <a:pt x="19023" y="7860"/>
                    <a:pt x="19075" y="8455"/>
                    <a:pt x="18917" y="9011"/>
                  </a:cubicBezTo>
                  <a:cubicBezTo>
                    <a:pt x="18637" y="9993"/>
                    <a:pt x="17743" y="10665"/>
                    <a:pt x="17371" y="11614"/>
                  </a:cubicBezTo>
                  <a:cubicBezTo>
                    <a:pt x="17011" y="12547"/>
                    <a:pt x="17200" y="13595"/>
                    <a:pt x="17249" y="14601"/>
                  </a:cubicBezTo>
                  <a:cubicBezTo>
                    <a:pt x="17298" y="15605"/>
                    <a:pt x="17115" y="16761"/>
                    <a:pt x="16303" y="17300"/>
                  </a:cubicBezTo>
                  <a:cubicBezTo>
                    <a:pt x="15708" y="17696"/>
                    <a:pt x="14922" y="17647"/>
                    <a:pt x="14307" y="18011"/>
                  </a:cubicBezTo>
                  <a:cubicBezTo>
                    <a:pt x="13576" y="18441"/>
                    <a:pt x="13248" y="19334"/>
                    <a:pt x="12827" y="20094"/>
                  </a:cubicBezTo>
                  <a:cubicBezTo>
                    <a:pt x="12406" y="20855"/>
                    <a:pt x="11651" y="21600"/>
                    <a:pt x="10839" y="21384"/>
                  </a:cubicBezTo>
                  <a:cubicBezTo>
                    <a:pt x="10825" y="19875"/>
                    <a:pt x="10808" y="18365"/>
                    <a:pt x="10794" y="16857"/>
                  </a:cubicBezTo>
                  <a:cubicBezTo>
                    <a:pt x="10792" y="16552"/>
                    <a:pt x="10785" y="16242"/>
                    <a:pt x="10702" y="15952"/>
                  </a:cubicBezTo>
                  <a:cubicBezTo>
                    <a:pt x="10592" y="15560"/>
                    <a:pt x="10345" y="15228"/>
                    <a:pt x="10107" y="14906"/>
                  </a:cubicBezTo>
                  <a:cubicBezTo>
                    <a:pt x="9342" y="13878"/>
                    <a:pt x="8575" y="12852"/>
                    <a:pt x="7810" y="11821"/>
                  </a:cubicBezTo>
                  <a:cubicBezTo>
                    <a:pt x="7740" y="11725"/>
                    <a:pt x="7667" y="11627"/>
                    <a:pt x="7563" y="11572"/>
                  </a:cubicBezTo>
                  <a:cubicBezTo>
                    <a:pt x="7135" y="11336"/>
                    <a:pt x="6740" y="11946"/>
                    <a:pt x="6278" y="12097"/>
                  </a:cubicBezTo>
                  <a:cubicBezTo>
                    <a:pt x="5970" y="12197"/>
                    <a:pt x="5641" y="12077"/>
                    <a:pt x="5332" y="11981"/>
                  </a:cubicBezTo>
                  <a:cubicBezTo>
                    <a:pt x="3591" y="11430"/>
                    <a:pt x="1664" y="11565"/>
                    <a:pt x="0" y="12318"/>
                  </a:cubicBezTo>
                  <a:cubicBezTo>
                    <a:pt x="4391" y="5437"/>
                    <a:pt x="11637" y="716"/>
                    <a:pt x="19967" y="0"/>
                  </a:cubicBezTo>
                  <a:cubicBezTo>
                    <a:pt x="20842" y="1078"/>
                    <a:pt x="21600" y="2352"/>
                    <a:pt x="21273" y="3678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11" name="Graphic 2"/>
            <p:cNvSpPr/>
            <p:nvPr/>
          </p:nvSpPr>
          <p:spPr>
            <a:xfrm>
              <a:off x="820581" y="354460"/>
              <a:ext cx="820485" cy="8417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2" h="21600" fill="norm" stroke="1" extrusionOk="0">
                  <a:moveTo>
                    <a:pt x="21592" y="13307"/>
                  </a:moveTo>
                  <a:cubicBezTo>
                    <a:pt x="21592" y="16270"/>
                    <a:pt x="20921" y="19078"/>
                    <a:pt x="19719" y="21600"/>
                  </a:cubicBezTo>
                  <a:cubicBezTo>
                    <a:pt x="19207" y="21344"/>
                    <a:pt x="18773" y="20967"/>
                    <a:pt x="18518" y="20469"/>
                  </a:cubicBezTo>
                  <a:cubicBezTo>
                    <a:pt x="18433" y="20304"/>
                    <a:pt x="18360" y="20115"/>
                    <a:pt x="18194" y="20021"/>
                  </a:cubicBezTo>
                  <a:cubicBezTo>
                    <a:pt x="18015" y="19916"/>
                    <a:pt x="17789" y="19960"/>
                    <a:pt x="17580" y="19939"/>
                  </a:cubicBezTo>
                  <a:cubicBezTo>
                    <a:pt x="16576" y="19833"/>
                    <a:pt x="16370" y="18370"/>
                    <a:pt x="15459" y="17946"/>
                  </a:cubicBezTo>
                  <a:cubicBezTo>
                    <a:pt x="15327" y="17883"/>
                    <a:pt x="15177" y="17846"/>
                    <a:pt x="15032" y="17874"/>
                  </a:cubicBezTo>
                  <a:cubicBezTo>
                    <a:pt x="14595" y="17958"/>
                    <a:pt x="14476" y="18537"/>
                    <a:pt x="14094" y="18761"/>
                  </a:cubicBezTo>
                  <a:cubicBezTo>
                    <a:pt x="13616" y="19043"/>
                    <a:pt x="13018" y="18641"/>
                    <a:pt x="12669" y="18219"/>
                  </a:cubicBezTo>
                  <a:cubicBezTo>
                    <a:pt x="12319" y="17792"/>
                    <a:pt x="11953" y="17269"/>
                    <a:pt x="11395" y="17239"/>
                  </a:cubicBezTo>
                  <a:cubicBezTo>
                    <a:pt x="10935" y="17217"/>
                    <a:pt x="10474" y="17558"/>
                    <a:pt x="10037" y="17412"/>
                  </a:cubicBezTo>
                  <a:cubicBezTo>
                    <a:pt x="9875" y="17358"/>
                    <a:pt x="9734" y="17238"/>
                    <a:pt x="9566" y="17215"/>
                  </a:cubicBezTo>
                  <a:cubicBezTo>
                    <a:pt x="9128" y="17161"/>
                    <a:pt x="8917" y="17711"/>
                    <a:pt x="8803" y="18128"/>
                  </a:cubicBezTo>
                  <a:cubicBezTo>
                    <a:pt x="8689" y="18547"/>
                    <a:pt x="8241" y="19033"/>
                    <a:pt x="7898" y="18758"/>
                  </a:cubicBezTo>
                  <a:cubicBezTo>
                    <a:pt x="7820" y="18695"/>
                    <a:pt x="7772" y="18603"/>
                    <a:pt x="7727" y="18514"/>
                  </a:cubicBezTo>
                  <a:cubicBezTo>
                    <a:pt x="7340" y="17745"/>
                    <a:pt x="6955" y="16977"/>
                    <a:pt x="6571" y="16208"/>
                  </a:cubicBezTo>
                  <a:cubicBezTo>
                    <a:pt x="6320" y="15707"/>
                    <a:pt x="6066" y="15103"/>
                    <a:pt x="6354" y="14618"/>
                  </a:cubicBezTo>
                  <a:cubicBezTo>
                    <a:pt x="6573" y="14244"/>
                    <a:pt x="7039" y="14086"/>
                    <a:pt x="7354" y="13781"/>
                  </a:cubicBezTo>
                  <a:cubicBezTo>
                    <a:pt x="7668" y="13479"/>
                    <a:pt x="7474" y="12331"/>
                    <a:pt x="7042" y="12421"/>
                  </a:cubicBezTo>
                  <a:cubicBezTo>
                    <a:pt x="6464" y="12543"/>
                    <a:pt x="5886" y="12665"/>
                    <a:pt x="5308" y="12785"/>
                  </a:cubicBezTo>
                  <a:cubicBezTo>
                    <a:pt x="4909" y="12868"/>
                    <a:pt x="4443" y="12938"/>
                    <a:pt x="4133" y="12677"/>
                  </a:cubicBezTo>
                  <a:cubicBezTo>
                    <a:pt x="4036" y="12595"/>
                    <a:pt x="3963" y="12487"/>
                    <a:pt x="3867" y="12405"/>
                  </a:cubicBezTo>
                  <a:cubicBezTo>
                    <a:pt x="3631" y="12211"/>
                    <a:pt x="3282" y="12207"/>
                    <a:pt x="2991" y="12299"/>
                  </a:cubicBezTo>
                  <a:cubicBezTo>
                    <a:pt x="2696" y="12390"/>
                    <a:pt x="2440" y="12564"/>
                    <a:pt x="2167" y="12705"/>
                  </a:cubicBezTo>
                  <a:cubicBezTo>
                    <a:pt x="1621" y="12986"/>
                    <a:pt x="1002" y="13138"/>
                    <a:pt x="383" y="13110"/>
                  </a:cubicBezTo>
                  <a:cubicBezTo>
                    <a:pt x="227" y="13103"/>
                    <a:pt x="38" y="13056"/>
                    <a:pt x="3" y="12910"/>
                  </a:cubicBezTo>
                  <a:cubicBezTo>
                    <a:pt x="-8" y="12849"/>
                    <a:pt x="10" y="12783"/>
                    <a:pt x="33" y="12726"/>
                  </a:cubicBezTo>
                  <a:cubicBezTo>
                    <a:pt x="363" y="11905"/>
                    <a:pt x="1391" y="11645"/>
                    <a:pt x="2195" y="11242"/>
                  </a:cubicBezTo>
                  <a:cubicBezTo>
                    <a:pt x="2887" y="10897"/>
                    <a:pt x="3530" y="10365"/>
                    <a:pt x="4306" y="10343"/>
                  </a:cubicBezTo>
                  <a:cubicBezTo>
                    <a:pt x="4545" y="10336"/>
                    <a:pt x="4784" y="10381"/>
                    <a:pt x="5021" y="10353"/>
                  </a:cubicBezTo>
                  <a:cubicBezTo>
                    <a:pt x="5642" y="10287"/>
                    <a:pt x="6098" y="9782"/>
                    <a:pt x="6493" y="9311"/>
                  </a:cubicBezTo>
                  <a:cubicBezTo>
                    <a:pt x="6719" y="9040"/>
                    <a:pt x="7028" y="8781"/>
                    <a:pt x="7251" y="8511"/>
                  </a:cubicBezTo>
                  <a:cubicBezTo>
                    <a:pt x="7196" y="8212"/>
                    <a:pt x="7142" y="7909"/>
                    <a:pt x="7087" y="7608"/>
                  </a:cubicBezTo>
                  <a:cubicBezTo>
                    <a:pt x="7072" y="7533"/>
                    <a:pt x="7055" y="7453"/>
                    <a:pt x="6992" y="7410"/>
                  </a:cubicBezTo>
                  <a:cubicBezTo>
                    <a:pt x="6874" y="7325"/>
                    <a:pt x="6703" y="7441"/>
                    <a:pt x="6557" y="7412"/>
                  </a:cubicBezTo>
                  <a:cubicBezTo>
                    <a:pt x="6336" y="7368"/>
                    <a:pt x="6325" y="7055"/>
                    <a:pt x="6182" y="6885"/>
                  </a:cubicBezTo>
                  <a:cubicBezTo>
                    <a:pt x="6057" y="6735"/>
                    <a:pt x="5829" y="6709"/>
                    <a:pt x="5638" y="6758"/>
                  </a:cubicBezTo>
                  <a:cubicBezTo>
                    <a:pt x="5451" y="6808"/>
                    <a:pt x="5287" y="6923"/>
                    <a:pt x="5121" y="7024"/>
                  </a:cubicBezTo>
                  <a:cubicBezTo>
                    <a:pt x="4637" y="7321"/>
                    <a:pt x="4097" y="7525"/>
                    <a:pt x="3535" y="7622"/>
                  </a:cubicBezTo>
                  <a:cubicBezTo>
                    <a:pt x="3335" y="7659"/>
                    <a:pt x="3076" y="7650"/>
                    <a:pt x="2994" y="7469"/>
                  </a:cubicBezTo>
                  <a:cubicBezTo>
                    <a:pt x="2961" y="7393"/>
                    <a:pt x="2969" y="7304"/>
                    <a:pt x="2993" y="7224"/>
                  </a:cubicBezTo>
                  <a:cubicBezTo>
                    <a:pt x="3100" y="6853"/>
                    <a:pt x="3467" y="6622"/>
                    <a:pt x="3806" y="6425"/>
                  </a:cubicBezTo>
                  <a:cubicBezTo>
                    <a:pt x="4600" y="5963"/>
                    <a:pt x="5396" y="5500"/>
                    <a:pt x="6191" y="5039"/>
                  </a:cubicBezTo>
                  <a:cubicBezTo>
                    <a:pt x="6566" y="4820"/>
                    <a:pt x="6992" y="4592"/>
                    <a:pt x="7417" y="4684"/>
                  </a:cubicBezTo>
                  <a:cubicBezTo>
                    <a:pt x="7918" y="4796"/>
                    <a:pt x="8412" y="5411"/>
                    <a:pt x="8912" y="5286"/>
                  </a:cubicBezTo>
                  <a:cubicBezTo>
                    <a:pt x="8874" y="5585"/>
                    <a:pt x="8894" y="5891"/>
                    <a:pt x="8960" y="6184"/>
                  </a:cubicBezTo>
                  <a:cubicBezTo>
                    <a:pt x="9693" y="6084"/>
                    <a:pt x="10121" y="5257"/>
                    <a:pt x="10838" y="5072"/>
                  </a:cubicBezTo>
                  <a:cubicBezTo>
                    <a:pt x="11236" y="4971"/>
                    <a:pt x="11652" y="5086"/>
                    <a:pt x="12064" y="5103"/>
                  </a:cubicBezTo>
                  <a:cubicBezTo>
                    <a:pt x="12476" y="5124"/>
                    <a:pt x="12959" y="4989"/>
                    <a:pt x="13099" y="4611"/>
                  </a:cubicBezTo>
                  <a:cubicBezTo>
                    <a:pt x="13172" y="4408"/>
                    <a:pt x="13127" y="4180"/>
                    <a:pt x="13172" y="3966"/>
                  </a:cubicBezTo>
                  <a:cubicBezTo>
                    <a:pt x="13331" y="3197"/>
                    <a:pt x="14440" y="3091"/>
                    <a:pt x="14988" y="2515"/>
                  </a:cubicBezTo>
                  <a:cubicBezTo>
                    <a:pt x="15295" y="2190"/>
                    <a:pt x="15404" y="1699"/>
                    <a:pt x="15261" y="1278"/>
                  </a:cubicBezTo>
                  <a:cubicBezTo>
                    <a:pt x="15216" y="1148"/>
                    <a:pt x="15150" y="1012"/>
                    <a:pt x="15188" y="878"/>
                  </a:cubicBezTo>
                  <a:cubicBezTo>
                    <a:pt x="15216" y="779"/>
                    <a:pt x="15295" y="704"/>
                    <a:pt x="15373" y="640"/>
                  </a:cubicBezTo>
                  <a:cubicBezTo>
                    <a:pt x="15657" y="402"/>
                    <a:pt x="15965" y="184"/>
                    <a:pt x="16288" y="0"/>
                  </a:cubicBezTo>
                  <a:cubicBezTo>
                    <a:pt x="19582" y="3505"/>
                    <a:pt x="21592" y="8175"/>
                    <a:pt x="21592" y="13307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12" name="Graphic 2"/>
            <p:cNvSpPr/>
            <p:nvPr/>
          </p:nvSpPr>
          <p:spPr>
            <a:xfrm>
              <a:off x="730939" y="951580"/>
              <a:ext cx="434994" cy="52212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210" h="21437" fill="norm" stroke="1" extrusionOk="0">
                  <a:moveTo>
                    <a:pt x="11748" y="20540"/>
                  </a:moveTo>
                  <a:cubicBezTo>
                    <a:pt x="12052" y="20729"/>
                    <a:pt x="11407" y="21130"/>
                    <a:pt x="11711" y="21317"/>
                  </a:cubicBezTo>
                  <a:cubicBezTo>
                    <a:pt x="12015" y="21503"/>
                    <a:pt x="12448" y="21450"/>
                    <a:pt x="12785" y="21308"/>
                  </a:cubicBezTo>
                  <a:cubicBezTo>
                    <a:pt x="13007" y="21216"/>
                    <a:pt x="13205" y="21091"/>
                    <a:pt x="13390" y="20952"/>
                  </a:cubicBezTo>
                  <a:cubicBezTo>
                    <a:pt x="13635" y="20768"/>
                    <a:pt x="13853" y="20562"/>
                    <a:pt x="14071" y="20359"/>
                  </a:cubicBezTo>
                  <a:cubicBezTo>
                    <a:pt x="14306" y="20139"/>
                    <a:pt x="14537" y="19917"/>
                    <a:pt x="14772" y="19697"/>
                  </a:cubicBezTo>
                  <a:cubicBezTo>
                    <a:pt x="15410" y="19093"/>
                    <a:pt x="16071" y="18461"/>
                    <a:pt x="16316" y="17679"/>
                  </a:cubicBezTo>
                  <a:cubicBezTo>
                    <a:pt x="16514" y="17044"/>
                    <a:pt x="16213" y="16493"/>
                    <a:pt x="16600" y="15923"/>
                  </a:cubicBezTo>
                  <a:cubicBezTo>
                    <a:pt x="16352" y="15692"/>
                    <a:pt x="16560" y="15299"/>
                    <a:pt x="16887" y="15149"/>
                  </a:cubicBezTo>
                  <a:cubicBezTo>
                    <a:pt x="17211" y="15002"/>
                    <a:pt x="17601" y="15004"/>
                    <a:pt x="17962" y="14935"/>
                  </a:cubicBezTo>
                  <a:cubicBezTo>
                    <a:pt x="19234" y="14693"/>
                    <a:pt x="20044" y="13376"/>
                    <a:pt x="19541" y="12360"/>
                  </a:cubicBezTo>
                  <a:cubicBezTo>
                    <a:pt x="19323" y="11918"/>
                    <a:pt x="18900" y="11531"/>
                    <a:pt x="18857" y="11052"/>
                  </a:cubicBezTo>
                  <a:cubicBezTo>
                    <a:pt x="18791" y="10306"/>
                    <a:pt x="19644" y="9769"/>
                    <a:pt x="20315" y="9277"/>
                  </a:cubicBezTo>
                  <a:cubicBezTo>
                    <a:pt x="20986" y="8784"/>
                    <a:pt x="21561" y="7891"/>
                    <a:pt x="20953" y="7345"/>
                  </a:cubicBezTo>
                  <a:cubicBezTo>
                    <a:pt x="20493" y="6933"/>
                    <a:pt x="19707" y="7047"/>
                    <a:pt x="19042" y="6964"/>
                  </a:cubicBezTo>
                  <a:cubicBezTo>
                    <a:pt x="17486" y="6766"/>
                    <a:pt x="16537" y="5369"/>
                    <a:pt x="16296" y="4058"/>
                  </a:cubicBezTo>
                  <a:cubicBezTo>
                    <a:pt x="16121" y="3104"/>
                    <a:pt x="15988" y="1882"/>
                    <a:pt x="14894" y="1590"/>
                  </a:cubicBezTo>
                  <a:cubicBezTo>
                    <a:pt x="14220" y="1409"/>
                    <a:pt x="13516" y="1706"/>
                    <a:pt x="12848" y="1901"/>
                  </a:cubicBezTo>
                  <a:cubicBezTo>
                    <a:pt x="11883" y="2185"/>
                    <a:pt x="10802" y="2263"/>
                    <a:pt x="9847" y="1957"/>
                  </a:cubicBezTo>
                  <a:cubicBezTo>
                    <a:pt x="8892" y="1651"/>
                    <a:pt x="8102" y="916"/>
                    <a:pt x="8009" y="59"/>
                  </a:cubicBezTo>
                  <a:cubicBezTo>
                    <a:pt x="7209" y="343"/>
                    <a:pt x="6314" y="-97"/>
                    <a:pt x="5458" y="20"/>
                  </a:cubicBezTo>
                  <a:cubicBezTo>
                    <a:pt x="4681" y="126"/>
                    <a:pt x="4169" y="746"/>
                    <a:pt x="3471" y="1052"/>
                  </a:cubicBezTo>
                  <a:cubicBezTo>
                    <a:pt x="2671" y="1403"/>
                    <a:pt x="1653" y="1325"/>
                    <a:pt x="926" y="1773"/>
                  </a:cubicBezTo>
                  <a:cubicBezTo>
                    <a:pt x="-9" y="2349"/>
                    <a:pt x="-39" y="3493"/>
                    <a:pt x="17" y="4465"/>
                  </a:cubicBezTo>
                  <a:cubicBezTo>
                    <a:pt x="27" y="4615"/>
                    <a:pt x="37" y="4774"/>
                    <a:pt x="133" y="4899"/>
                  </a:cubicBezTo>
                  <a:cubicBezTo>
                    <a:pt x="245" y="5049"/>
                    <a:pt x="453" y="5124"/>
                    <a:pt x="632" y="5216"/>
                  </a:cubicBezTo>
                  <a:cubicBezTo>
                    <a:pt x="1177" y="5494"/>
                    <a:pt x="1557" y="5995"/>
                    <a:pt x="1627" y="6530"/>
                  </a:cubicBezTo>
                  <a:cubicBezTo>
                    <a:pt x="1660" y="6777"/>
                    <a:pt x="1630" y="7036"/>
                    <a:pt x="1756" y="7262"/>
                  </a:cubicBezTo>
                  <a:cubicBezTo>
                    <a:pt x="1921" y="7562"/>
                    <a:pt x="2311" y="7721"/>
                    <a:pt x="2671" y="7857"/>
                  </a:cubicBezTo>
                  <a:cubicBezTo>
                    <a:pt x="3931" y="8330"/>
                    <a:pt x="5273" y="8817"/>
                    <a:pt x="6641" y="8662"/>
                  </a:cubicBezTo>
                  <a:cubicBezTo>
                    <a:pt x="7441" y="8570"/>
                    <a:pt x="8403" y="8303"/>
                    <a:pt x="8948" y="8806"/>
                  </a:cubicBezTo>
                  <a:cubicBezTo>
                    <a:pt x="9067" y="8915"/>
                    <a:pt x="9153" y="9054"/>
                    <a:pt x="9302" y="9129"/>
                  </a:cubicBezTo>
                  <a:cubicBezTo>
                    <a:pt x="8965" y="9416"/>
                    <a:pt x="8214" y="9883"/>
                    <a:pt x="8072" y="10267"/>
                  </a:cubicBezTo>
                  <a:cubicBezTo>
                    <a:pt x="8026" y="10395"/>
                    <a:pt x="7990" y="10535"/>
                    <a:pt x="8023" y="10665"/>
                  </a:cubicBezTo>
                  <a:cubicBezTo>
                    <a:pt x="8102" y="10972"/>
                    <a:pt x="8495" y="11125"/>
                    <a:pt x="8829" y="11267"/>
                  </a:cubicBezTo>
                  <a:cubicBezTo>
                    <a:pt x="9394" y="11509"/>
                    <a:pt x="9913" y="11857"/>
                    <a:pt x="10207" y="12330"/>
                  </a:cubicBezTo>
                  <a:cubicBezTo>
                    <a:pt x="10505" y="12800"/>
                    <a:pt x="10545" y="13404"/>
                    <a:pt x="10214" y="13858"/>
                  </a:cubicBezTo>
                  <a:cubicBezTo>
                    <a:pt x="9959" y="14203"/>
                    <a:pt x="9513" y="14448"/>
                    <a:pt x="9378" y="14837"/>
                  </a:cubicBezTo>
                  <a:cubicBezTo>
                    <a:pt x="9368" y="14840"/>
                    <a:pt x="9483" y="19132"/>
                    <a:pt x="11748" y="20540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13" name="Graphic 2"/>
            <p:cNvSpPr/>
            <p:nvPr/>
          </p:nvSpPr>
          <p:spPr>
            <a:xfrm>
              <a:off x="0" y="-1"/>
              <a:ext cx="1745934" cy="17461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9" h="21600" fill="norm" stroke="1" extrusionOk="0">
                  <a:moveTo>
                    <a:pt x="10859" y="21600"/>
                  </a:moveTo>
                  <a:cubicBezTo>
                    <a:pt x="10829" y="21600"/>
                    <a:pt x="10804" y="21576"/>
                    <a:pt x="10804" y="21545"/>
                  </a:cubicBezTo>
                  <a:cubicBezTo>
                    <a:pt x="10804" y="21514"/>
                    <a:pt x="10828" y="21488"/>
                    <a:pt x="10859" y="21488"/>
                  </a:cubicBezTo>
                  <a:lnTo>
                    <a:pt x="10970" y="21488"/>
                  </a:lnTo>
                  <a:cubicBezTo>
                    <a:pt x="10970" y="21488"/>
                    <a:pt x="10970" y="21488"/>
                    <a:pt x="10970" y="21488"/>
                  </a:cubicBezTo>
                  <a:cubicBezTo>
                    <a:pt x="11001" y="21488"/>
                    <a:pt x="11026" y="21512"/>
                    <a:pt x="11026" y="21542"/>
                  </a:cubicBezTo>
                  <a:cubicBezTo>
                    <a:pt x="11027" y="21573"/>
                    <a:pt x="11002" y="21598"/>
                    <a:pt x="10971" y="21599"/>
                  </a:cubicBezTo>
                  <a:lnTo>
                    <a:pt x="10859" y="21600"/>
                  </a:lnTo>
                  <a:cubicBezTo>
                    <a:pt x="10859" y="21600"/>
                    <a:pt x="10859" y="21600"/>
                    <a:pt x="10859" y="21600"/>
                  </a:cubicBezTo>
                  <a:close/>
                  <a:moveTo>
                    <a:pt x="10302" y="21589"/>
                  </a:moveTo>
                  <a:cubicBezTo>
                    <a:pt x="10301" y="21589"/>
                    <a:pt x="10300" y="21589"/>
                    <a:pt x="10300" y="21589"/>
                  </a:cubicBezTo>
                  <a:lnTo>
                    <a:pt x="10188" y="21583"/>
                  </a:lnTo>
                  <a:cubicBezTo>
                    <a:pt x="10157" y="21582"/>
                    <a:pt x="10134" y="21556"/>
                    <a:pt x="10135" y="21525"/>
                  </a:cubicBezTo>
                  <a:cubicBezTo>
                    <a:pt x="10137" y="21494"/>
                    <a:pt x="10160" y="21470"/>
                    <a:pt x="10194" y="21472"/>
                  </a:cubicBezTo>
                  <a:lnTo>
                    <a:pt x="10305" y="21478"/>
                  </a:lnTo>
                  <a:cubicBezTo>
                    <a:pt x="10336" y="21479"/>
                    <a:pt x="10359" y="21505"/>
                    <a:pt x="10357" y="21535"/>
                  </a:cubicBezTo>
                  <a:cubicBezTo>
                    <a:pt x="10357" y="21566"/>
                    <a:pt x="10331" y="21589"/>
                    <a:pt x="10302" y="21589"/>
                  </a:cubicBezTo>
                  <a:close/>
                  <a:moveTo>
                    <a:pt x="11526" y="21576"/>
                  </a:moveTo>
                  <a:cubicBezTo>
                    <a:pt x="11497" y="21576"/>
                    <a:pt x="11473" y="21553"/>
                    <a:pt x="11471" y="21524"/>
                  </a:cubicBezTo>
                  <a:cubicBezTo>
                    <a:pt x="11469" y="21493"/>
                    <a:pt x="11492" y="21467"/>
                    <a:pt x="11523" y="21464"/>
                  </a:cubicBezTo>
                  <a:lnTo>
                    <a:pt x="11634" y="21456"/>
                  </a:lnTo>
                  <a:cubicBezTo>
                    <a:pt x="11661" y="21453"/>
                    <a:pt x="11692" y="21476"/>
                    <a:pt x="11693" y="21507"/>
                  </a:cubicBezTo>
                  <a:cubicBezTo>
                    <a:pt x="11696" y="21538"/>
                    <a:pt x="11672" y="21565"/>
                    <a:pt x="11642" y="21566"/>
                  </a:cubicBezTo>
                  <a:lnTo>
                    <a:pt x="11531" y="21575"/>
                  </a:lnTo>
                  <a:cubicBezTo>
                    <a:pt x="11529" y="21576"/>
                    <a:pt x="11527" y="21576"/>
                    <a:pt x="11526" y="21576"/>
                  </a:cubicBezTo>
                  <a:close/>
                  <a:moveTo>
                    <a:pt x="9635" y="21538"/>
                  </a:moveTo>
                  <a:cubicBezTo>
                    <a:pt x="9634" y="21538"/>
                    <a:pt x="9631" y="21538"/>
                    <a:pt x="9630" y="21538"/>
                  </a:cubicBezTo>
                  <a:lnTo>
                    <a:pt x="9519" y="21525"/>
                  </a:lnTo>
                  <a:cubicBezTo>
                    <a:pt x="9488" y="21522"/>
                    <a:pt x="9466" y="21494"/>
                    <a:pt x="9470" y="21463"/>
                  </a:cubicBezTo>
                  <a:cubicBezTo>
                    <a:pt x="9474" y="21433"/>
                    <a:pt x="9503" y="21410"/>
                    <a:pt x="9532" y="21415"/>
                  </a:cubicBezTo>
                  <a:lnTo>
                    <a:pt x="9642" y="21427"/>
                  </a:lnTo>
                  <a:cubicBezTo>
                    <a:pt x="9672" y="21431"/>
                    <a:pt x="9695" y="21458"/>
                    <a:pt x="9692" y="21488"/>
                  </a:cubicBezTo>
                  <a:cubicBezTo>
                    <a:pt x="9688" y="21517"/>
                    <a:pt x="9664" y="21538"/>
                    <a:pt x="9635" y="21538"/>
                  </a:cubicBezTo>
                  <a:close/>
                  <a:moveTo>
                    <a:pt x="12192" y="21511"/>
                  </a:moveTo>
                  <a:cubicBezTo>
                    <a:pt x="12164" y="21511"/>
                    <a:pt x="12140" y="21491"/>
                    <a:pt x="12136" y="21462"/>
                  </a:cubicBezTo>
                  <a:cubicBezTo>
                    <a:pt x="12132" y="21431"/>
                    <a:pt x="12154" y="21404"/>
                    <a:pt x="12184" y="21400"/>
                  </a:cubicBezTo>
                  <a:lnTo>
                    <a:pt x="12294" y="21384"/>
                  </a:lnTo>
                  <a:cubicBezTo>
                    <a:pt x="12323" y="21380"/>
                    <a:pt x="12353" y="21401"/>
                    <a:pt x="12357" y="21432"/>
                  </a:cubicBezTo>
                  <a:cubicBezTo>
                    <a:pt x="12361" y="21462"/>
                    <a:pt x="12340" y="21491"/>
                    <a:pt x="12309" y="21495"/>
                  </a:cubicBezTo>
                  <a:lnTo>
                    <a:pt x="12198" y="21510"/>
                  </a:lnTo>
                  <a:cubicBezTo>
                    <a:pt x="12197" y="21510"/>
                    <a:pt x="12194" y="21511"/>
                    <a:pt x="12192" y="21511"/>
                  </a:cubicBezTo>
                  <a:close/>
                  <a:moveTo>
                    <a:pt x="8974" y="21446"/>
                  </a:moveTo>
                  <a:cubicBezTo>
                    <a:pt x="8970" y="21446"/>
                    <a:pt x="8967" y="21446"/>
                    <a:pt x="8965" y="21445"/>
                  </a:cubicBezTo>
                  <a:lnTo>
                    <a:pt x="8855" y="21426"/>
                  </a:lnTo>
                  <a:cubicBezTo>
                    <a:pt x="8825" y="21420"/>
                    <a:pt x="8804" y="21391"/>
                    <a:pt x="8810" y="21361"/>
                  </a:cubicBezTo>
                  <a:cubicBezTo>
                    <a:pt x="8816" y="21331"/>
                    <a:pt x="8845" y="21311"/>
                    <a:pt x="8875" y="21316"/>
                  </a:cubicBezTo>
                  <a:lnTo>
                    <a:pt x="8984" y="21335"/>
                  </a:lnTo>
                  <a:cubicBezTo>
                    <a:pt x="9014" y="21340"/>
                    <a:pt x="9035" y="21369"/>
                    <a:pt x="9029" y="21400"/>
                  </a:cubicBezTo>
                  <a:cubicBezTo>
                    <a:pt x="9024" y="21426"/>
                    <a:pt x="9001" y="21446"/>
                    <a:pt x="8974" y="21446"/>
                  </a:cubicBezTo>
                  <a:close/>
                  <a:moveTo>
                    <a:pt x="12851" y="21405"/>
                  </a:moveTo>
                  <a:cubicBezTo>
                    <a:pt x="12825" y="21405"/>
                    <a:pt x="12801" y="21386"/>
                    <a:pt x="12796" y="21359"/>
                  </a:cubicBezTo>
                  <a:cubicBezTo>
                    <a:pt x="12790" y="21329"/>
                    <a:pt x="12810" y="21300"/>
                    <a:pt x="12841" y="21294"/>
                  </a:cubicBezTo>
                  <a:lnTo>
                    <a:pt x="12950" y="21272"/>
                  </a:lnTo>
                  <a:cubicBezTo>
                    <a:pt x="12979" y="21266"/>
                    <a:pt x="13009" y="21286"/>
                    <a:pt x="13015" y="21316"/>
                  </a:cubicBezTo>
                  <a:cubicBezTo>
                    <a:pt x="13021" y="21346"/>
                    <a:pt x="13002" y="21375"/>
                    <a:pt x="12971" y="21381"/>
                  </a:cubicBezTo>
                  <a:lnTo>
                    <a:pt x="12862" y="21403"/>
                  </a:lnTo>
                  <a:cubicBezTo>
                    <a:pt x="12858" y="21404"/>
                    <a:pt x="12855" y="21405"/>
                    <a:pt x="12851" y="21405"/>
                  </a:cubicBezTo>
                  <a:close/>
                  <a:moveTo>
                    <a:pt x="8319" y="21312"/>
                  </a:moveTo>
                  <a:cubicBezTo>
                    <a:pt x="8315" y="21312"/>
                    <a:pt x="8310" y="21312"/>
                    <a:pt x="8306" y="21311"/>
                  </a:cubicBezTo>
                  <a:cubicBezTo>
                    <a:pt x="8270" y="21302"/>
                    <a:pt x="8233" y="21293"/>
                    <a:pt x="8197" y="21285"/>
                  </a:cubicBezTo>
                  <a:cubicBezTo>
                    <a:pt x="8167" y="21277"/>
                    <a:pt x="8149" y="21247"/>
                    <a:pt x="8156" y="21217"/>
                  </a:cubicBezTo>
                  <a:cubicBezTo>
                    <a:pt x="8164" y="21187"/>
                    <a:pt x="8194" y="21169"/>
                    <a:pt x="8224" y="21176"/>
                  </a:cubicBezTo>
                  <a:cubicBezTo>
                    <a:pt x="8260" y="21185"/>
                    <a:pt x="8295" y="21193"/>
                    <a:pt x="8331" y="21202"/>
                  </a:cubicBezTo>
                  <a:cubicBezTo>
                    <a:pt x="8362" y="21208"/>
                    <a:pt x="8380" y="21239"/>
                    <a:pt x="8372" y="21269"/>
                  </a:cubicBezTo>
                  <a:cubicBezTo>
                    <a:pt x="8367" y="21296"/>
                    <a:pt x="8345" y="21312"/>
                    <a:pt x="8319" y="21312"/>
                  </a:cubicBezTo>
                  <a:close/>
                  <a:moveTo>
                    <a:pt x="13503" y="21257"/>
                  </a:moveTo>
                  <a:cubicBezTo>
                    <a:pt x="13478" y="21257"/>
                    <a:pt x="13456" y="21240"/>
                    <a:pt x="13449" y="21215"/>
                  </a:cubicBezTo>
                  <a:cubicBezTo>
                    <a:pt x="13442" y="21185"/>
                    <a:pt x="13459" y="21155"/>
                    <a:pt x="13490" y="21147"/>
                  </a:cubicBezTo>
                  <a:lnTo>
                    <a:pt x="13597" y="21119"/>
                  </a:lnTo>
                  <a:cubicBezTo>
                    <a:pt x="13627" y="21110"/>
                    <a:pt x="13657" y="21128"/>
                    <a:pt x="13666" y="21158"/>
                  </a:cubicBezTo>
                  <a:cubicBezTo>
                    <a:pt x="13674" y="21187"/>
                    <a:pt x="13657" y="21218"/>
                    <a:pt x="13626" y="21227"/>
                  </a:cubicBezTo>
                  <a:lnTo>
                    <a:pt x="13518" y="21255"/>
                  </a:lnTo>
                  <a:cubicBezTo>
                    <a:pt x="13512" y="21256"/>
                    <a:pt x="13507" y="21257"/>
                    <a:pt x="13503" y="21257"/>
                  </a:cubicBezTo>
                  <a:close/>
                  <a:moveTo>
                    <a:pt x="7674" y="21139"/>
                  </a:moveTo>
                  <a:cubicBezTo>
                    <a:pt x="7669" y="21139"/>
                    <a:pt x="7663" y="21138"/>
                    <a:pt x="7658" y="21136"/>
                  </a:cubicBezTo>
                  <a:lnTo>
                    <a:pt x="7551" y="21103"/>
                  </a:lnTo>
                  <a:cubicBezTo>
                    <a:pt x="7521" y="21094"/>
                    <a:pt x="7505" y="21062"/>
                    <a:pt x="7515" y="21033"/>
                  </a:cubicBezTo>
                  <a:cubicBezTo>
                    <a:pt x="7524" y="21004"/>
                    <a:pt x="7555" y="20988"/>
                    <a:pt x="7584" y="20997"/>
                  </a:cubicBezTo>
                  <a:lnTo>
                    <a:pt x="7691" y="21030"/>
                  </a:lnTo>
                  <a:cubicBezTo>
                    <a:pt x="7720" y="21039"/>
                    <a:pt x="7737" y="21070"/>
                    <a:pt x="7728" y="21099"/>
                  </a:cubicBezTo>
                  <a:cubicBezTo>
                    <a:pt x="7720" y="21124"/>
                    <a:pt x="7698" y="21139"/>
                    <a:pt x="7674" y="21139"/>
                  </a:cubicBezTo>
                  <a:close/>
                  <a:moveTo>
                    <a:pt x="14144" y="21069"/>
                  </a:moveTo>
                  <a:cubicBezTo>
                    <a:pt x="14120" y="21069"/>
                    <a:pt x="14099" y="21054"/>
                    <a:pt x="14091" y="21031"/>
                  </a:cubicBezTo>
                  <a:cubicBezTo>
                    <a:pt x="14081" y="21001"/>
                    <a:pt x="14098" y="20970"/>
                    <a:pt x="14126" y="20960"/>
                  </a:cubicBezTo>
                  <a:lnTo>
                    <a:pt x="14231" y="20925"/>
                  </a:lnTo>
                  <a:cubicBezTo>
                    <a:pt x="14261" y="20916"/>
                    <a:pt x="14292" y="20931"/>
                    <a:pt x="14301" y="20960"/>
                  </a:cubicBezTo>
                  <a:cubicBezTo>
                    <a:pt x="14312" y="20990"/>
                    <a:pt x="14296" y="21021"/>
                    <a:pt x="14266" y="21031"/>
                  </a:cubicBezTo>
                  <a:lnTo>
                    <a:pt x="14161" y="21066"/>
                  </a:lnTo>
                  <a:cubicBezTo>
                    <a:pt x="14156" y="21068"/>
                    <a:pt x="14150" y="21069"/>
                    <a:pt x="14144" y="21069"/>
                  </a:cubicBezTo>
                  <a:close/>
                  <a:moveTo>
                    <a:pt x="7039" y="20924"/>
                  </a:moveTo>
                  <a:cubicBezTo>
                    <a:pt x="7032" y="20924"/>
                    <a:pt x="7026" y="20923"/>
                    <a:pt x="7020" y="20921"/>
                  </a:cubicBezTo>
                  <a:cubicBezTo>
                    <a:pt x="6985" y="20907"/>
                    <a:pt x="6949" y="20894"/>
                    <a:pt x="6915" y="20881"/>
                  </a:cubicBezTo>
                  <a:cubicBezTo>
                    <a:pt x="6886" y="20870"/>
                    <a:pt x="6872" y="20837"/>
                    <a:pt x="6883" y="20808"/>
                  </a:cubicBezTo>
                  <a:cubicBezTo>
                    <a:pt x="6894" y="20780"/>
                    <a:pt x="6927" y="20766"/>
                    <a:pt x="6955" y="20777"/>
                  </a:cubicBezTo>
                  <a:cubicBezTo>
                    <a:pt x="6990" y="20790"/>
                    <a:pt x="7025" y="20803"/>
                    <a:pt x="7059" y="20816"/>
                  </a:cubicBezTo>
                  <a:cubicBezTo>
                    <a:pt x="7088" y="20827"/>
                    <a:pt x="7103" y="20859"/>
                    <a:pt x="7092" y="20888"/>
                  </a:cubicBezTo>
                  <a:cubicBezTo>
                    <a:pt x="7083" y="20911"/>
                    <a:pt x="7062" y="20924"/>
                    <a:pt x="7039" y="20924"/>
                  </a:cubicBezTo>
                  <a:close/>
                  <a:moveTo>
                    <a:pt x="14773" y="20841"/>
                  </a:moveTo>
                  <a:cubicBezTo>
                    <a:pt x="14751" y="20841"/>
                    <a:pt x="14730" y="20828"/>
                    <a:pt x="14721" y="20806"/>
                  </a:cubicBezTo>
                  <a:cubicBezTo>
                    <a:pt x="14710" y="20777"/>
                    <a:pt x="14723" y="20745"/>
                    <a:pt x="14752" y="20734"/>
                  </a:cubicBezTo>
                  <a:cubicBezTo>
                    <a:pt x="14786" y="20720"/>
                    <a:pt x="14821" y="20706"/>
                    <a:pt x="14854" y="20693"/>
                  </a:cubicBezTo>
                  <a:cubicBezTo>
                    <a:pt x="14883" y="20681"/>
                    <a:pt x="14915" y="20694"/>
                    <a:pt x="14927" y="20723"/>
                  </a:cubicBezTo>
                  <a:cubicBezTo>
                    <a:pt x="14939" y="20751"/>
                    <a:pt x="14925" y="20784"/>
                    <a:pt x="14897" y="20796"/>
                  </a:cubicBezTo>
                  <a:cubicBezTo>
                    <a:pt x="14862" y="20810"/>
                    <a:pt x="14828" y="20824"/>
                    <a:pt x="14793" y="20838"/>
                  </a:cubicBezTo>
                  <a:cubicBezTo>
                    <a:pt x="14786" y="20840"/>
                    <a:pt x="14779" y="20841"/>
                    <a:pt x="14773" y="20841"/>
                  </a:cubicBezTo>
                  <a:close/>
                  <a:moveTo>
                    <a:pt x="6419" y="20671"/>
                  </a:moveTo>
                  <a:cubicBezTo>
                    <a:pt x="6412" y="20671"/>
                    <a:pt x="6404" y="20669"/>
                    <a:pt x="6397" y="20666"/>
                  </a:cubicBezTo>
                  <a:cubicBezTo>
                    <a:pt x="6362" y="20651"/>
                    <a:pt x="6329" y="20635"/>
                    <a:pt x="6294" y="20620"/>
                  </a:cubicBezTo>
                  <a:cubicBezTo>
                    <a:pt x="6267" y="20607"/>
                    <a:pt x="6254" y="20574"/>
                    <a:pt x="6267" y="20546"/>
                  </a:cubicBezTo>
                  <a:cubicBezTo>
                    <a:pt x="6279" y="20517"/>
                    <a:pt x="6313" y="20506"/>
                    <a:pt x="6341" y="20518"/>
                  </a:cubicBezTo>
                  <a:cubicBezTo>
                    <a:pt x="6374" y="20533"/>
                    <a:pt x="6408" y="20549"/>
                    <a:pt x="6442" y="20564"/>
                  </a:cubicBezTo>
                  <a:cubicBezTo>
                    <a:pt x="6470" y="20577"/>
                    <a:pt x="6482" y="20610"/>
                    <a:pt x="6470" y="20638"/>
                  </a:cubicBezTo>
                  <a:cubicBezTo>
                    <a:pt x="6461" y="20658"/>
                    <a:pt x="6440" y="20671"/>
                    <a:pt x="6419" y="20671"/>
                  </a:cubicBezTo>
                  <a:close/>
                  <a:moveTo>
                    <a:pt x="15384" y="20575"/>
                  </a:moveTo>
                  <a:cubicBezTo>
                    <a:pt x="15363" y="20575"/>
                    <a:pt x="15343" y="20564"/>
                    <a:pt x="15334" y="20543"/>
                  </a:cubicBezTo>
                  <a:cubicBezTo>
                    <a:pt x="15320" y="20516"/>
                    <a:pt x="15333" y="20482"/>
                    <a:pt x="15361" y="20470"/>
                  </a:cubicBezTo>
                  <a:cubicBezTo>
                    <a:pt x="15394" y="20454"/>
                    <a:pt x="15427" y="20438"/>
                    <a:pt x="15460" y="20422"/>
                  </a:cubicBezTo>
                  <a:cubicBezTo>
                    <a:pt x="15488" y="20408"/>
                    <a:pt x="15522" y="20420"/>
                    <a:pt x="15535" y="20448"/>
                  </a:cubicBezTo>
                  <a:cubicBezTo>
                    <a:pt x="15548" y="20476"/>
                    <a:pt x="15537" y="20509"/>
                    <a:pt x="15509" y="20522"/>
                  </a:cubicBezTo>
                  <a:cubicBezTo>
                    <a:pt x="15475" y="20538"/>
                    <a:pt x="15442" y="20554"/>
                    <a:pt x="15408" y="20570"/>
                  </a:cubicBezTo>
                  <a:cubicBezTo>
                    <a:pt x="15400" y="20574"/>
                    <a:pt x="15392" y="20575"/>
                    <a:pt x="15384" y="20575"/>
                  </a:cubicBezTo>
                  <a:close/>
                  <a:moveTo>
                    <a:pt x="5817" y="20378"/>
                  </a:moveTo>
                  <a:cubicBezTo>
                    <a:pt x="5808" y="20378"/>
                    <a:pt x="5800" y="20377"/>
                    <a:pt x="5791" y="20372"/>
                  </a:cubicBezTo>
                  <a:cubicBezTo>
                    <a:pt x="5758" y="20354"/>
                    <a:pt x="5725" y="20336"/>
                    <a:pt x="5692" y="20319"/>
                  </a:cubicBezTo>
                  <a:cubicBezTo>
                    <a:pt x="5665" y="20304"/>
                    <a:pt x="5655" y="20270"/>
                    <a:pt x="5670" y="20243"/>
                  </a:cubicBezTo>
                  <a:cubicBezTo>
                    <a:pt x="5685" y="20216"/>
                    <a:pt x="5718" y="20206"/>
                    <a:pt x="5745" y="20221"/>
                  </a:cubicBezTo>
                  <a:cubicBezTo>
                    <a:pt x="5778" y="20238"/>
                    <a:pt x="5811" y="20256"/>
                    <a:pt x="5843" y="20273"/>
                  </a:cubicBezTo>
                  <a:cubicBezTo>
                    <a:pt x="5870" y="20287"/>
                    <a:pt x="5881" y="20320"/>
                    <a:pt x="5867" y="20348"/>
                  </a:cubicBezTo>
                  <a:cubicBezTo>
                    <a:pt x="5857" y="20367"/>
                    <a:pt x="5837" y="20378"/>
                    <a:pt x="5817" y="20378"/>
                  </a:cubicBezTo>
                  <a:close/>
                  <a:moveTo>
                    <a:pt x="15978" y="20272"/>
                  </a:moveTo>
                  <a:cubicBezTo>
                    <a:pt x="15959" y="20272"/>
                    <a:pt x="15939" y="20262"/>
                    <a:pt x="15929" y="20243"/>
                  </a:cubicBezTo>
                  <a:cubicBezTo>
                    <a:pt x="15914" y="20216"/>
                    <a:pt x="15924" y="20182"/>
                    <a:pt x="15951" y="20168"/>
                  </a:cubicBezTo>
                  <a:cubicBezTo>
                    <a:pt x="15984" y="20150"/>
                    <a:pt x="16016" y="20132"/>
                    <a:pt x="16047" y="20114"/>
                  </a:cubicBezTo>
                  <a:cubicBezTo>
                    <a:pt x="16074" y="20099"/>
                    <a:pt x="16108" y="20108"/>
                    <a:pt x="16124" y="20135"/>
                  </a:cubicBezTo>
                  <a:cubicBezTo>
                    <a:pt x="16139" y="20162"/>
                    <a:pt x="16130" y="20196"/>
                    <a:pt x="16103" y="20211"/>
                  </a:cubicBezTo>
                  <a:cubicBezTo>
                    <a:pt x="16070" y="20230"/>
                    <a:pt x="16037" y="20247"/>
                    <a:pt x="16005" y="20266"/>
                  </a:cubicBezTo>
                  <a:cubicBezTo>
                    <a:pt x="15996" y="20269"/>
                    <a:pt x="15987" y="20272"/>
                    <a:pt x="15978" y="20272"/>
                  </a:cubicBezTo>
                  <a:close/>
                  <a:moveTo>
                    <a:pt x="5234" y="20050"/>
                  </a:moveTo>
                  <a:cubicBezTo>
                    <a:pt x="5224" y="20050"/>
                    <a:pt x="5214" y="20047"/>
                    <a:pt x="5206" y="20041"/>
                  </a:cubicBezTo>
                  <a:lnTo>
                    <a:pt x="5110" y="19982"/>
                  </a:lnTo>
                  <a:cubicBezTo>
                    <a:pt x="5084" y="19967"/>
                    <a:pt x="5076" y="19932"/>
                    <a:pt x="5092" y="19905"/>
                  </a:cubicBezTo>
                  <a:cubicBezTo>
                    <a:pt x="5108" y="19879"/>
                    <a:pt x="5142" y="19871"/>
                    <a:pt x="5169" y="19887"/>
                  </a:cubicBezTo>
                  <a:lnTo>
                    <a:pt x="5264" y="19945"/>
                  </a:lnTo>
                  <a:cubicBezTo>
                    <a:pt x="5290" y="19961"/>
                    <a:pt x="5298" y="19995"/>
                    <a:pt x="5282" y="20021"/>
                  </a:cubicBezTo>
                  <a:cubicBezTo>
                    <a:pt x="5272" y="20040"/>
                    <a:pt x="5254" y="20050"/>
                    <a:pt x="5234" y="20050"/>
                  </a:cubicBezTo>
                  <a:close/>
                  <a:moveTo>
                    <a:pt x="16552" y="19931"/>
                  </a:moveTo>
                  <a:cubicBezTo>
                    <a:pt x="16534" y="19931"/>
                    <a:pt x="16516" y="19922"/>
                    <a:pt x="16505" y="19905"/>
                  </a:cubicBezTo>
                  <a:cubicBezTo>
                    <a:pt x="16489" y="19879"/>
                    <a:pt x="16496" y="19845"/>
                    <a:pt x="16522" y="19828"/>
                  </a:cubicBezTo>
                  <a:lnTo>
                    <a:pt x="16615" y="19769"/>
                  </a:lnTo>
                  <a:cubicBezTo>
                    <a:pt x="16641" y="19752"/>
                    <a:pt x="16676" y="19759"/>
                    <a:pt x="16692" y="19785"/>
                  </a:cubicBezTo>
                  <a:cubicBezTo>
                    <a:pt x="16709" y="19811"/>
                    <a:pt x="16702" y="19845"/>
                    <a:pt x="16676" y="19862"/>
                  </a:cubicBezTo>
                  <a:lnTo>
                    <a:pt x="16582" y="19922"/>
                  </a:lnTo>
                  <a:cubicBezTo>
                    <a:pt x="16572" y="19929"/>
                    <a:pt x="16562" y="19931"/>
                    <a:pt x="16552" y="19931"/>
                  </a:cubicBezTo>
                  <a:close/>
                  <a:moveTo>
                    <a:pt x="4673" y="19685"/>
                  </a:moveTo>
                  <a:cubicBezTo>
                    <a:pt x="4662" y="19685"/>
                    <a:pt x="4652" y="19681"/>
                    <a:pt x="4642" y="19675"/>
                  </a:cubicBezTo>
                  <a:lnTo>
                    <a:pt x="4550" y="19610"/>
                  </a:lnTo>
                  <a:cubicBezTo>
                    <a:pt x="4525" y="19593"/>
                    <a:pt x="4519" y="19557"/>
                    <a:pt x="4537" y="19532"/>
                  </a:cubicBezTo>
                  <a:cubicBezTo>
                    <a:pt x="4554" y="19507"/>
                    <a:pt x="4590" y="19501"/>
                    <a:pt x="4615" y="19519"/>
                  </a:cubicBezTo>
                  <a:lnTo>
                    <a:pt x="4705" y="19582"/>
                  </a:lnTo>
                  <a:cubicBezTo>
                    <a:pt x="4730" y="19600"/>
                    <a:pt x="4737" y="19634"/>
                    <a:pt x="4719" y="19660"/>
                  </a:cubicBezTo>
                  <a:cubicBezTo>
                    <a:pt x="4709" y="19676"/>
                    <a:pt x="4691" y="19685"/>
                    <a:pt x="4673" y="19685"/>
                  </a:cubicBezTo>
                  <a:close/>
                  <a:moveTo>
                    <a:pt x="17104" y="19556"/>
                  </a:moveTo>
                  <a:cubicBezTo>
                    <a:pt x="17086" y="19556"/>
                    <a:pt x="17070" y="19549"/>
                    <a:pt x="17059" y="19533"/>
                  </a:cubicBezTo>
                  <a:cubicBezTo>
                    <a:pt x="17040" y="19508"/>
                    <a:pt x="17046" y="19473"/>
                    <a:pt x="17071" y="19455"/>
                  </a:cubicBezTo>
                  <a:cubicBezTo>
                    <a:pt x="17102" y="19433"/>
                    <a:pt x="17131" y="19411"/>
                    <a:pt x="17160" y="19390"/>
                  </a:cubicBezTo>
                  <a:cubicBezTo>
                    <a:pt x="17185" y="19371"/>
                    <a:pt x="17220" y="19376"/>
                    <a:pt x="17238" y="19401"/>
                  </a:cubicBezTo>
                  <a:cubicBezTo>
                    <a:pt x="17257" y="19426"/>
                    <a:pt x="17252" y="19461"/>
                    <a:pt x="17227" y="19479"/>
                  </a:cubicBezTo>
                  <a:cubicBezTo>
                    <a:pt x="17196" y="19501"/>
                    <a:pt x="17166" y="19524"/>
                    <a:pt x="17136" y="19546"/>
                  </a:cubicBezTo>
                  <a:cubicBezTo>
                    <a:pt x="17127" y="19553"/>
                    <a:pt x="17116" y="19556"/>
                    <a:pt x="17104" y="19556"/>
                  </a:cubicBezTo>
                  <a:close/>
                  <a:moveTo>
                    <a:pt x="4137" y="19286"/>
                  </a:moveTo>
                  <a:cubicBezTo>
                    <a:pt x="4124" y="19286"/>
                    <a:pt x="4112" y="19282"/>
                    <a:pt x="4102" y="19275"/>
                  </a:cubicBezTo>
                  <a:lnTo>
                    <a:pt x="4015" y="19205"/>
                  </a:lnTo>
                  <a:cubicBezTo>
                    <a:pt x="3991" y="19186"/>
                    <a:pt x="3987" y="19151"/>
                    <a:pt x="4007" y="19127"/>
                  </a:cubicBezTo>
                  <a:cubicBezTo>
                    <a:pt x="4026" y="19103"/>
                    <a:pt x="4061" y="19099"/>
                    <a:pt x="4085" y="19119"/>
                  </a:cubicBezTo>
                  <a:lnTo>
                    <a:pt x="4171" y="19188"/>
                  </a:lnTo>
                  <a:cubicBezTo>
                    <a:pt x="4195" y="19208"/>
                    <a:pt x="4200" y="19243"/>
                    <a:pt x="4180" y="19266"/>
                  </a:cubicBezTo>
                  <a:cubicBezTo>
                    <a:pt x="4169" y="19280"/>
                    <a:pt x="4153" y="19286"/>
                    <a:pt x="4137" y="19286"/>
                  </a:cubicBezTo>
                  <a:close/>
                  <a:moveTo>
                    <a:pt x="17632" y="19147"/>
                  </a:moveTo>
                  <a:cubicBezTo>
                    <a:pt x="17616" y="19147"/>
                    <a:pt x="17601" y="19141"/>
                    <a:pt x="17590" y="19127"/>
                  </a:cubicBezTo>
                  <a:cubicBezTo>
                    <a:pt x="17570" y="19104"/>
                    <a:pt x="17574" y="19068"/>
                    <a:pt x="17597" y="19048"/>
                  </a:cubicBezTo>
                  <a:lnTo>
                    <a:pt x="17683" y="18977"/>
                  </a:lnTo>
                  <a:cubicBezTo>
                    <a:pt x="17706" y="18957"/>
                    <a:pt x="17741" y="18960"/>
                    <a:pt x="17762" y="18984"/>
                  </a:cubicBezTo>
                  <a:cubicBezTo>
                    <a:pt x="17782" y="19007"/>
                    <a:pt x="17778" y="19042"/>
                    <a:pt x="17755" y="19063"/>
                  </a:cubicBezTo>
                  <a:lnTo>
                    <a:pt x="17669" y="19134"/>
                  </a:lnTo>
                  <a:cubicBezTo>
                    <a:pt x="17658" y="19143"/>
                    <a:pt x="17645" y="19147"/>
                    <a:pt x="17632" y="19147"/>
                  </a:cubicBezTo>
                  <a:close/>
                  <a:moveTo>
                    <a:pt x="3625" y="18856"/>
                  </a:moveTo>
                  <a:cubicBezTo>
                    <a:pt x="3612" y="18856"/>
                    <a:pt x="3598" y="18851"/>
                    <a:pt x="3588" y="18842"/>
                  </a:cubicBezTo>
                  <a:cubicBezTo>
                    <a:pt x="3561" y="18817"/>
                    <a:pt x="3533" y="18792"/>
                    <a:pt x="3505" y="18767"/>
                  </a:cubicBezTo>
                  <a:cubicBezTo>
                    <a:pt x="3483" y="18746"/>
                    <a:pt x="3481" y="18710"/>
                    <a:pt x="3502" y="18688"/>
                  </a:cubicBezTo>
                  <a:cubicBezTo>
                    <a:pt x="3523" y="18665"/>
                    <a:pt x="3558" y="18663"/>
                    <a:pt x="3581" y="18684"/>
                  </a:cubicBezTo>
                  <a:cubicBezTo>
                    <a:pt x="3608" y="18710"/>
                    <a:pt x="3635" y="18734"/>
                    <a:pt x="3663" y="18759"/>
                  </a:cubicBezTo>
                  <a:cubicBezTo>
                    <a:pt x="3686" y="18780"/>
                    <a:pt x="3688" y="18815"/>
                    <a:pt x="3667" y="18838"/>
                  </a:cubicBezTo>
                  <a:cubicBezTo>
                    <a:pt x="3656" y="18850"/>
                    <a:pt x="3640" y="18856"/>
                    <a:pt x="3625" y="18856"/>
                  </a:cubicBezTo>
                  <a:close/>
                  <a:moveTo>
                    <a:pt x="18134" y="18707"/>
                  </a:moveTo>
                  <a:cubicBezTo>
                    <a:pt x="18119" y="18707"/>
                    <a:pt x="18105" y="18701"/>
                    <a:pt x="18093" y="18689"/>
                  </a:cubicBezTo>
                  <a:cubicBezTo>
                    <a:pt x="18072" y="18667"/>
                    <a:pt x="18073" y="18632"/>
                    <a:pt x="18095" y="18611"/>
                  </a:cubicBezTo>
                  <a:lnTo>
                    <a:pt x="18176" y="18534"/>
                  </a:lnTo>
                  <a:cubicBezTo>
                    <a:pt x="18198" y="18513"/>
                    <a:pt x="18234" y="18514"/>
                    <a:pt x="18255" y="18536"/>
                  </a:cubicBezTo>
                  <a:cubicBezTo>
                    <a:pt x="18276" y="18559"/>
                    <a:pt x="18275" y="18594"/>
                    <a:pt x="18253" y="18615"/>
                  </a:cubicBezTo>
                  <a:lnTo>
                    <a:pt x="18172" y="18692"/>
                  </a:lnTo>
                  <a:cubicBezTo>
                    <a:pt x="18162" y="18702"/>
                    <a:pt x="18147" y="18707"/>
                    <a:pt x="18134" y="18707"/>
                  </a:cubicBezTo>
                  <a:close/>
                  <a:moveTo>
                    <a:pt x="3142" y="18394"/>
                  </a:moveTo>
                  <a:cubicBezTo>
                    <a:pt x="3128" y="18394"/>
                    <a:pt x="3114" y="18388"/>
                    <a:pt x="3103" y="18377"/>
                  </a:cubicBezTo>
                  <a:cubicBezTo>
                    <a:pt x="3077" y="18351"/>
                    <a:pt x="3051" y="18324"/>
                    <a:pt x="3025" y="18297"/>
                  </a:cubicBezTo>
                  <a:cubicBezTo>
                    <a:pt x="3004" y="18275"/>
                    <a:pt x="3004" y="18239"/>
                    <a:pt x="3026" y="18218"/>
                  </a:cubicBezTo>
                  <a:cubicBezTo>
                    <a:pt x="3048" y="18197"/>
                    <a:pt x="3083" y="18197"/>
                    <a:pt x="3105" y="18220"/>
                  </a:cubicBezTo>
                  <a:cubicBezTo>
                    <a:pt x="3131" y="18247"/>
                    <a:pt x="3156" y="18273"/>
                    <a:pt x="3182" y="18300"/>
                  </a:cubicBezTo>
                  <a:cubicBezTo>
                    <a:pt x="3204" y="18321"/>
                    <a:pt x="3203" y="18357"/>
                    <a:pt x="3182" y="18378"/>
                  </a:cubicBezTo>
                  <a:cubicBezTo>
                    <a:pt x="3170" y="18389"/>
                    <a:pt x="3156" y="18394"/>
                    <a:pt x="3142" y="18394"/>
                  </a:cubicBezTo>
                  <a:close/>
                  <a:moveTo>
                    <a:pt x="18608" y="18236"/>
                  </a:moveTo>
                  <a:cubicBezTo>
                    <a:pt x="18594" y="18236"/>
                    <a:pt x="18580" y="18231"/>
                    <a:pt x="18569" y="18221"/>
                  </a:cubicBezTo>
                  <a:cubicBezTo>
                    <a:pt x="18546" y="18200"/>
                    <a:pt x="18546" y="18164"/>
                    <a:pt x="18567" y="18142"/>
                  </a:cubicBezTo>
                  <a:lnTo>
                    <a:pt x="18642" y="18061"/>
                  </a:lnTo>
                  <a:cubicBezTo>
                    <a:pt x="18663" y="18038"/>
                    <a:pt x="18698" y="18037"/>
                    <a:pt x="18721" y="18057"/>
                  </a:cubicBezTo>
                  <a:cubicBezTo>
                    <a:pt x="18744" y="18078"/>
                    <a:pt x="18745" y="18113"/>
                    <a:pt x="18724" y="18136"/>
                  </a:cubicBezTo>
                  <a:lnTo>
                    <a:pt x="18648" y="18217"/>
                  </a:lnTo>
                  <a:cubicBezTo>
                    <a:pt x="18638" y="18230"/>
                    <a:pt x="18623" y="18236"/>
                    <a:pt x="18608" y="18236"/>
                  </a:cubicBezTo>
                  <a:close/>
                  <a:moveTo>
                    <a:pt x="2688" y="17905"/>
                  </a:moveTo>
                  <a:cubicBezTo>
                    <a:pt x="2672" y="17905"/>
                    <a:pt x="2657" y="17898"/>
                    <a:pt x="2646" y="17885"/>
                  </a:cubicBezTo>
                  <a:cubicBezTo>
                    <a:pt x="2621" y="17858"/>
                    <a:pt x="2597" y="17829"/>
                    <a:pt x="2573" y="17801"/>
                  </a:cubicBezTo>
                  <a:cubicBezTo>
                    <a:pt x="2553" y="17777"/>
                    <a:pt x="2556" y="17742"/>
                    <a:pt x="2579" y="17722"/>
                  </a:cubicBezTo>
                  <a:cubicBezTo>
                    <a:pt x="2603" y="17702"/>
                    <a:pt x="2638" y="17705"/>
                    <a:pt x="2658" y="17728"/>
                  </a:cubicBezTo>
                  <a:cubicBezTo>
                    <a:pt x="2683" y="17757"/>
                    <a:pt x="2706" y="17785"/>
                    <a:pt x="2730" y="17812"/>
                  </a:cubicBezTo>
                  <a:cubicBezTo>
                    <a:pt x="2750" y="17836"/>
                    <a:pt x="2748" y="17871"/>
                    <a:pt x="2724" y="17891"/>
                  </a:cubicBezTo>
                  <a:cubicBezTo>
                    <a:pt x="2714" y="17900"/>
                    <a:pt x="2701" y="17905"/>
                    <a:pt x="2688" y="17905"/>
                  </a:cubicBezTo>
                  <a:close/>
                  <a:moveTo>
                    <a:pt x="19052" y="17736"/>
                  </a:moveTo>
                  <a:cubicBezTo>
                    <a:pt x="19040" y="17736"/>
                    <a:pt x="19027" y="17732"/>
                    <a:pt x="19016" y="17723"/>
                  </a:cubicBezTo>
                  <a:cubicBezTo>
                    <a:pt x="18993" y="17703"/>
                    <a:pt x="18989" y="17669"/>
                    <a:pt x="19009" y="17645"/>
                  </a:cubicBezTo>
                  <a:lnTo>
                    <a:pt x="19080" y="17559"/>
                  </a:lnTo>
                  <a:cubicBezTo>
                    <a:pt x="19099" y="17536"/>
                    <a:pt x="19134" y="17531"/>
                    <a:pt x="19158" y="17552"/>
                  </a:cubicBezTo>
                  <a:cubicBezTo>
                    <a:pt x="19181" y="17571"/>
                    <a:pt x="19185" y="17606"/>
                    <a:pt x="19165" y="17630"/>
                  </a:cubicBezTo>
                  <a:lnTo>
                    <a:pt x="19094" y="17716"/>
                  </a:lnTo>
                  <a:cubicBezTo>
                    <a:pt x="19084" y="17729"/>
                    <a:pt x="19068" y="17736"/>
                    <a:pt x="19052" y="17736"/>
                  </a:cubicBezTo>
                  <a:close/>
                  <a:moveTo>
                    <a:pt x="2266" y="17387"/>
                  </a:moveTo>
                  <a:cubicBezTo>
                    <a:pt x="2249" y="17387"/>
                    <a:pt x="2232" y="17380"/>
                    <a:pt x="2221" y="17365"/>
                  </a:cubicBezTo>
                  <a:cubicBezTo>
                    <a:pt x="2199" y="17336"/>
                    <a:pt x="2176" y="17306"/>
                    <a:pt x="2153" y="17276"/>
                  </a:cubicBezTo>
                  <a:cubicBezTo>
                    <a:pt x="2135" y="17252"/>
                    <a:pt x="2140" y="17217"/>
                    <a:pt x="2164" y="17198"/>
                  </a:cubicBezTo>
                  <a:cubicBezTo>
                    <a:pt x="2189" y="17180"/>
                    <a:pt x="2224" y="17185"/>
                    <a:pt x="2242" y="17209"/>
                  </a:cubicBezTo>
                  <a:cubicBezTo>
                    <a:pt x="2264" y="17239"/>
                    <a:pt x="2287" y="17268"/>
                    <a:pt x="2309" y="17297"/>
                  </a:cubicBezTo>
                  <a:cubicBezTo>
                    <a:pt x="2328" y="17322"/>
                    <a:pt x="2324" y="17357"/>
                    <a:pt x="2299" y="17375"/>
                  </a:cubicBezTo>
                  <a:cubicBezTo>
                    <a:pt x="2289" y="17384"/>
                    <a:pt x="2277" y="17387"/>
                    <a:pt x="2266" y="17387"/>
                  </a:cubicBezTo>
                  <a:close/>
                  <a:moveTo>
                    <a:pt x="19464" y="17210"/>
                  </a:moveTo>
                  <a:cubicBezTo>
                    <a:pt x="19452" y="17210"/>
                    <a:pt x="19441" y="17207"/>
                    <a:pt x="19431" y="17199"/>
                  </a:cubicBezTo>
                  <a:cubicBezTo>
                    <a:pt x="19406" y="17181"/>
                    <a:pt x="19401" y="17147"/>
                    <a:pt x="19419" y="17121"/>
                  </a:cubicBezTo>
                  <a:lnTo>
                    <a:pt x="19485" y="17032"/>
                  </a:lnTo>
                  <a:cubicBezTo>
                    <a:pt x="19502" y="17006"/>
                    <a:pt x="19538" y="17001"/>
                    <a:pt x="19563" y="17019"/>
                  </a:cubicBezTo>
                  <a:cubicBezTo>
                    <a:pt x="19588" y="17037"/>
                    <a:pt x="19594" y="17072"/>
                    <a:pt x="19575" y="17097"/>
                  </a:cubicBezTo>
                  <a:lnTo>
                    <a:pt x="19509" y="17188"/>
                  </a:lnTo>
                  <a:cubicBezTo>
                    <a:pt x="19498" y="17202"/>
                    <a:pt x="19482" y="17210"/>
                    <a:pt x="19464" y="17210"/>
                  </a:cubicBezTo>
                  <a:close/>
                  <a:moveTo>
                    <a:pt x="1876" y="16845"/>
                  </a:moveTo>
                  <a:cubicBezTo>
                    <a:pt x="1858" y="16845"/>
                    <a:pt x="1841" y="16836"/>
                    <a:pt x="1830" y="16820"/>
                  </a:cubicBezTo>
                  <a:lnTo>
                    <a:pt x="1768" y="16727"/>
                  </a:lnTo>
                  <a:cubicBezTo>
                    <a:pt x="1751" y="16701"/>
                    <a:pt x="1758" y="16667"/>
                    <a:pt x="1784" y="16650"/>
                  </a:cubicBezTo>
                  <a:cubicBezTo>
                    <a:pt x="1810" y="16632"/>
                    <a:pt x="1844" y="16640"/>
                    <a:pt x="1861" y="16666"/>
                  </a:cubicBezTo>
                  <a:lnTo>
                    <a:pt x="1922" y="16758"/>
                  </a:lnTo>
                  <a:cubicBezTo>
                    <a:pt x="1940" y="16783"/>
                    <a:pt x="1932" y="16819"/>
                    <a:pt x="1907" y="16835"/>
                  </a:cubicBezTo>
                  <a:cubicBezTo>
                    <a:pt x="1898" y="16842"/>
                    <a:pt x="1887" y="16845"/>
                    <a:pt x="1876" y="16845"/>
                  </a:cubicBezTo>
                  <a:close/>
                  <a:moveTo>
                    <a:pt x="19843" y="16658"/>
                  </a:moveTo>
                  <a:cubicBezTo>
                    <a:pt x="19833" y="16658"/>
                    <a:pt x="19822" y="16656"/>
                    <a:pt x="19813" y="16649"/>
                  </a:cubicBezTo>
                  <a:cubicBezTo>
                    <a:pt x="19787" y="16632"/>
                    <a:pt x="19779" y="16598"/>
                    <a:pt x="19796" y="16572"/>
                  </a:cubicBezTo>
                  <a:lnTo>
                    <a:pt x="19856" y="16478"/>
                  </a:lnTo>
                  <a:cubicBezTo>
                    <a:pt x="19872" y="16452"/>
                    <a:pt x="19907" y="16445"/>
                    <a:pt x="19933" y="16461"/>
                  </a:cubicBezTo>
                  <a:cubicBezTo>
                    <a:pt x="19959" y="16477"/>
                    <a:pt x="19966" y="16512"/>
                    <a:pt x="19950" y="16538"/>
                  </a:cubicBezTo>
                  <a:lnTo>
                    <a:pt x="19890" y="16632"/>
                  </a:lnTo>
                  <a:cubicBezTo>
                    <a:pt x="19880" y="16650"/>
                    <a:pt x="19861" y="16658"/>
                    <a:pt x="19843" y="16658"/>
                  </a:cubicBezTo>
                  <a:close/>
                  <a:moveTo>
                    <a:pt x="1520" y="16280"/>
                  </a:moveTo>
                  <a:cubicBezTo>
                    <a:pt x="1501" y="16280"/>
                    <a:pt x="1482" y="16270"/>
                    <a:pt x="1472" y="16253"/>
                  </a:cubicBezTo>
                  <a:lnTo>
                    <a:pt x="1416" y="16156"/>
                  </a:lnTo>
                  <a:cubicBezTo>
                    <a:pt x="1401" y="16129"/>
                    <a:pt x="1410" y="16096"/>
                    <a:pt x="1437" y="16080"/>
                  </a:cubicBezTo>
                  <a:cubicBezTo>
                    <a:pt x="1463" y="16065"/>
                    <a:pt x="1498" y="16074"/>
                    <a:pt x="1514" y="16101"/>
                  </a:cubicBezTo>
                  <a:lnTo>
                    <a:pt x="1569" y="16196"/>
                  </a:lnTo>
                  <a:cubicBezTo>
                    <a:pt x="1585" y="16223"/>
                    <a:pt x="1576" y="16257"/>
                    <a:pt x="1549" y="16273"/>
                  </a:cubicBezTo>
                  <a:cubicBezTo>
                    <a:pt x="1540" y="16278"/>
                    <a:pt x="1530" y="16280"/>
                    <a:pt x="1520" y="16280"/>
                  </a:cubicBezTo>
                  <a:close/>
                  <a:moveTo>
                    <a:pt x="20188" y="16085"/>
                  </a:moveTo>
                  <a:cubicBezTo>
                    <a:pt x="20178" y="16085"/>
                    <a:pt x="20169" y="16082"/>
                    <a:pt x="20161" y="16078"/>
                  </a:cubicBezTo>
                  <a:cubicBezTo>
                    <a:pt x="20134" y="16063"/>
                    <a:pt x="20125" y="16030"/>
                    <a:pt x="20139" y="16002"/>
                  </a:cubicBezTo>
                  <a:cubicBezTo>
                    <a:pt x="20157" y="15969"/>
                    <a:pt x="20175" y="15937"/>
                    <a:pt x="20193" y="15905"/>
                  </a:cubicBezTo>
                  <a:cubicBezTo>
                    <a:pt x="20208" y="15878"/>
                    <a:pt x="20241" y="15868"/>
                    <a:pt x="20268" y="15882"/>
                  </a:cubicBezTo>
                  <a:cubicBezTo>
                    <a:pt x="20295" y="15897"/>
                    <a:pt x="20305" y="15931"/>
                    <a:pt x="20291" y="15957"/>
                  </a:cubicBezTo>
                  <a:cubicBezTo>
                    <a:pt x="20273" y="15990"/>
                    <a:pt x="20255" y="16023"/>
                    <a:pt x="20236" y="16056"/>
                  </a:cubicBezTo>
                  <a:cubicBezTo>
                    <a:pt x="20225" y="16075"/>
                    <a:pt x="20207" y="16085"/>
                    <a:pt x="20188" y="16085"/>
                  </a:cubicBezTo>
                  <a:close/>
                  <a:moveTo>
                    <a:pt x="1202" y="15694"/>
                  </a:moveTo>
                  <a:cubicBezTo>
                    <a:pt x="1181" y="15694"/>
                    <a:pt x="1161" y="15683"/>
                    <a:pt x="1152" y="15663"/>
                  </a:cubicBezTo>
                  <a:cubicBezTo>
                    <a:pt x="1135" y="15630"/>
                    <a:pt x="1119" y="15597"/>
                    <a:pt x="1103" y="15563"/>
                  </a:cubicBezTo>
                  <a:cubicBezTo>
                    <a:pt x="1089" y="15536"/>
                    <a:pt x="1101" y="15502"/>
                    <a:pt x="1129" y="15489"/>
                  </a:cubicBezTo>
                  <a:cubicBezTo>
                    <a:pt x="1156" y="15475"/>
                    <a:pt x="1190" y="15486"/>
                    <a:pt x="1203" y="15515"/>
                  </a:cubicBezTo>
                  <a:cubicBezTo>
                    <a:pt x="1219" y="15547"/>
                    <a:pt x="1236" y="15581"/>
                    <a:pt x="1253" y="15614"/>
                  </a:cubicBezTo>
                  <a:cubicBezTo>
                    <a:pt x="1266" y="15641"/>
                    <a:pt x="1255" y="15675"/>
                    <a:pt x="1228" y="15688"/>
                  </a:cubicBezTo>
                  <a:cubicBezTo>
                    <a:pt x="1218" y="15692"/>
                    <a:pt x="1210" y="15694"/>
                    <a:pt x="1202" y="15694"/>
                  </a:cubicBezTo>
                  <a:close/>
                  <a:moveTo>
                    <a:pt x="20495" y="15491"/>
                  </a:moveTo>
                  <a:cubicBezTo>
                    <a:pt x="20487" y="15491"/>
                    <a:pt x="20479" y="15490"/>
                    <a:pt x="20471" y="15485"/>
                  </a:cubicBezTo>
                  <a:cubicBezTo>
                    <a:pt x="20443" y="15472"/>
                    <a:pt x="20432" y="15438"/>
                    <a:pt x="20445" y="15411"/>
                  </a:cubicBezTo>
                  <a:cubicBezTo>
                    <a:pt x="20461" y="15377"/>
                    <a:pt x="20477" y="15344"/>
                    <a:pt x="20493" y="15310"/>
                  </a:cubicBezTo>
                  <a:cubicBezTo>
                    <a:pt x="20506" y="15282"/>
                    <a:pt x="20539" y="15270"/>
                    <a:pt x="20567" y="15283"/>
                  </a:cubicBezTo>
                  <a:cubicBezTo>
                    <a:pt x="20594" y="15297"/>
                    <a:pt x="20607" y="15329"/>
                    <a:pt x="20594" y="15357"/>
                  </a:cubicBezTo>
                  <a:cubicBezTo>
                    <a:pt x="20578" y="15391"/>
                    <a:pt x="20562" y="15425"/>
                    <a:pt x="20546" y="15459"/>
                  </a:cubicBezTo>
                  <a:cubicBezTo>
                    <a:pt x="20536" y="15479"/>
                    <a:pt x="20516" y="15491"/>
                    <a:pt x="20495" y="15491"/>
                  </a:cubicBezTo>
                  <a:close/>
                  <a:moveTo>
                    <a:pt x="919" y="15090"/>
                  </a:moveTo>
                  <a:cubicBezTo>
                    <a:pt x="897" y="15090"/>
                    <a:pt x="877" y="15078"/>
                    <a:pt x="868" y="15057"/>
                  </a:cubicBezTo>
                  <a:lnTo>
                    <a:pt x="824" y="14955"/>
                  </a:lnTo>
                  <a:cubicBezTo>
                    <a:pt x="812" y="14926"/>
                    <a:pt x="826" y="14893"/>
                    <a:pt x="854" y="14882"/>
                  </a:cubicBezTo>
                  <a:cubicBezTo>
                    <a:pt x="883" y="14870"/>
                    <a:pt x="916" y="14883"/>
                    <a:pt x="927" y="14912"/>
                  </a:cubicBezTo>
                  <a:lnTo>
                    <a:pt x="970" y="15013"/>
                  </a:lnTo>
                  <a:cubicBezTo>
                    <a:pt x="983" y="15042"/>
                    <a:pt x="969" y="15074"/>
                    <a:pt x="941" y="15086"/>
                  </a:cubicBezTo>
                  <a:cubicBezTo>
                    <a:pt x="934" y="15089"/>
                    <a:pt x="927" y="15090"/>
                    <a:pt x="919" y="15090"/>
                  </a:cubicBezTo>
                  <a:close/>
                  <a:moveTo>
                    <a:pt x="20765" y="14878"/>
                  </a:moveTo>
                  <a:cubicBezTo>
                    <a:pt x="20759" y="14878"/>
                    <a:pt x="20751" y="14877"/>
                    <a:pt x="20744" y="14874"/>
                  </a:cubicBezTo>
                  <a:cubicBezTo>
                    <a:pt x="20716" y="14862"/>
                    <a:pt x="20702" y="14830"/>
                    <a:pt x="20713" y="14801"/>
                  </a:cubicBezTo>
                  <a:cubicBezTo>
                    <a:pt x="20728" y="14767"/>
                    <a:pt x="20741" y="14732"/>
                    <a:pt x="20755" y="14698"/>
                  </a:cubicBezTo>
                  <a:cubicBezTo>
                    <a:pt x="20765" y="14669"/>
                    <a:pt x="20798" y="14655"/>
                    <a:pt x="20827" y="14666"/>
                  </a:cubicBezTo>
                  <a:cubicBezTo>
                    <a:pt x="20855" y="14677"/>
                    <a:pt x="20869" y="14710"/>
                    <a:pt x="20859" y="14738"/>
                  </a:cubicBezTo>
                  <a:cubicBezTo>
                    <a:pt x="20845" y="14773"/>
                    <a:pt x="20831" y="14808"/>
                    <a:pt x="20817" y="14843"/>
                  </a:cubicBezTo>
                  <a:cubicBezTo>
                    <a:pt x="20808" y="14866"/>
                    <a:pt x="20787" y="14878"/>
                    <a:pt x="20765" y="14878"/>
                  </a:cubicBezTo>
                  <a:close/>
                  <a:moveTo>
                    <a:pt x="676" y="14470"/>
                  </a:moveTo>
                  <a:cubicBezTo>
                    <a:pt x="653" y="14470"/>
                    <a:pt x="631" y="14456"/>
                    <a:pt x="623" y="14433"/>
                  </a:cubicBezTo>
                  <a:cubicBezTo>
                    <a:pt x="610" y="14398"/>
                    <a:pt x="598" y="14363"/>
                    <a:pt x="586" y="14327"/>
                  </a:cubicBezTo>
                  <a:cubicBezTo>
                    <a:pt x="576" y="14298"/>
                    <a:pt x="591" y="14266"/>
                    <a:pt x="620" y="14256"/>
                  </a:cubicBezTo>
                  <a:cubicBezTo>
                    <a:pt x="650" y="14246"/>
                    <a:pt x="682" y="14261"/>
                    <a:pt x="692" y="14290"/>
                  </a:cubicBezTo>
                  <a:cubicBezTo>
                    <a:pt x="703" y="14326"/>
                    <a:pt x="716" y="14360"/>
                    <a:pt x="729" y="14395"/>
                  </a:cubicBezTo>
                  <a:cubicBezTo>
                    <a:pt x="739" y="14425"/>
                    <a:pt x="724" y="14456"/>
                    <a:pt x="695" y="14467"/>
                  </a:cubicBezTo>
                  <a:cubicBezTo>
                    <a:pt x="688" y="14469"/>
                    <a:pt x="682" y="14470"/>
                    <a:pt x="676" y="14470"/>
                  </a:cubicBezTo>
                  <a:close/>
                  <a:moveTo>
                    <a:pt x="20997" y="14250"/>
                  </a:moveTo>
                  <a:cubicBezTo>
                    <a:pt x="20991" y="14250"/>
                    <a:pt x="20985" y="14249"/>
                    <a:pt x="20979" y="14248"/>
                  </a:cubicBezTo>
                  <a:cubicBezTo>
                    <a:pt x="20950" y="14238"/>
                    <a:pt x="20934" y="14207"/>
                    <a:pt x="20944" y="14177"/>
                  </a:cubicBezTo>
                  <a:lnTo>
                    <a:pt x="20978" y="14072"/>
                  </a:lnTo>
                  <a:cubicBezTo>
                    <a:pt x="20988" y="14042"/>
                    <a:pt x="21020" y="14026"/>
                    <a:pt x="21049" y="14036"/>
                  </a:cubicBezTo>
                  <a:cubicBezTo>
                    <a:pt x="21078" y="14045"/>
                    <a:pt x="21094" y="14077"/>
                    <a:pt x="21085" y="14106"/>
                  </a:cubicBezTo>
                  <a:lnTo>
                    <a:pt x="21050" y="14212"/>
                  </a:lnTo>
                  <a:cubicBezTo>
                    <a:pt x="21042" y="14235"/>
                    <a:pt x="21020" y="14250"/>
                    <a:pt x="20997" y="14250"/>
                  </a:cubicBezTo>
                  <a:close/>
                  <a:moveTo>
                    <a:pt x="471" y="13833"/>
                  </a:moveTo>
                  <a:cubicBezTo>
                    <a:pt x="447" y="13833"/>
                    <a:pt x="424" y="13817"/>
                    <a:pt x="417" y="13793"/>
                  </a:cubicBezTo>
                  <a:cubicBezTo>
                    <a:pt x="407" y="13757"/>
                    <a:pt x="397" y="13722"/>
                    <a:pt x="387" y="13686"/>
                  </a:cubicBezTo>
                  <a:cubicBezTo>
                    <a:pt x="379" y="13656"/>
                    <a:pt x="396" y="13625"/>
                    <a:pt x="426" y="13617"/>
                  </a:cubicBezTo>
                  <a:cubicBezTo>
                    <a:pt x="456" y="13609"/>
                    <a:pt x="486" y="13626"/>
                    <a:pt x="495" y="13656"/>
                  </a:cubicBezTo>
                  <a:lnTo>
                    <a:pt x="525" y="13762"/>
                  </a:lnTo>
                  <a:cubicBezTo>
                    <a:pt x="533" y="13792"/>
                    <a:pt x="516" y="13823"/>
                    <a:pt x="486" y="13831"/>
                  </a:cubicBezTo>
                  <a:cubicBezTo>
                    <a:pt x="481" y="13833"/>
                    <a:pt x="476" y="13833"/>
                    <a:pt x="471" y="13833"/>
                  </a:cubicBezTo>
                  <a:close/>
                  <a:moveTo>
                    <a:pt x="21188" y="13609"/>
                  </a:moveTo>
                  <a:cubicBezTo>
                    <a:pt x="21183" y="13609"/>
                    <a:pt x="21179" y="13608"/>
                    <a:pt x="21174" y="13607"/>
                  </a:cubicBezTo>
                  <a:cubicBezTo>
                    <a:pt x="21144" y="13599"/>
                    <a:pt x="21126" y="13568"/>
                    <a:pt x="21134" y="13539"/>
                  </a:cubicBezTo>
                  <a:lnTo>
                    <a:pt x="21162" y="13432"/>
                  </a:lnTo>
                  <a:cubicBezTo>
                    <a:pt x="21170" y="13402"/>
                    <a:pt x="21199" y="13383"/>
                    <a:pt x="21230" y="13392"/>
                  </a:cubicBezTo>
                  <a:cubicBezTo>
                    <a:pt x="21260" y="13399"/>
                    <a:pt x="21278" y="13429"/>
                    <a:pt x="21270" y="13459"/>
                  </a:cubicBezTo>
                  <a:cubicBezTo>
                    <a:pt x="21261" y="13495"/>
                    <a:pt x="21252" y="13532"/>
                    <a:pt x="21243" y="13568"/>
                  </a:cubicBezTo>
                  <a:cubicBezTo>
                    <a:pt x="21235" y="13593"/>
                    <a:pt x="21212" y="13609"/>
                    <a:pt x="21188" y="13609"/>
                  </a:cubicBezTo>
                  <a:close/>
                  <a:moveTo>
                    <a:pt x="306" y="13186"/>
                  </a:moveTo>
                  <a:cubicBezTo>
                    <a:pt x="280" y="13186"/>
                    <a:pt x="257" y="13168"/>
                    <a:pt x="251" y="13142"/>
                  </a:cubicBezTo>
                  <a:cubicBezTo>
                    <a:pt x="243" y="13106"/>
                    <a:pt x="235" y="13070"/>
                    <a:pt x="228" y="13033"/>
                  </a:cubicBezTo>
                  <a:cubicBezTo>
                    <a:pt x="221" y="13002"/>
                    <a:pt x="241" y="12973"/>
                    <a:pt x="271" y="12966"/>
                  </a:cubicBezTo>
                  <a:cubicBezTo>
                    <a:pt x="300" y="12960"/>
                    <a:pt x="330" y="12979"/>
                    <a:pt x="337" y="13009"/>
                  </a:cubicBezTo>
                  <a:cubicBezTo>
                    <a:pt x="345" y="13045"/>
                    <a:pt x="352" y="13081"/>
                    <a:pt x="360" y="13117"/>
                  </a:cubicBezTo>
                  <a:cubicBezTo>
                    <a:pt x="367" y="13147"/>
                    <a:pt x="348" y="13177"/>
                    <a:pt x="318" y="13184"/>
                  </a:cubicBezTo>
                  <a:cubicBezTo>
                    <a:pt x="314" y="13186"/>
                    <a:pt x="310" y="13186"/>
                    <a:pt x="306" y="13186"/>
                  </a:cubicBezTo>
                  <a:close/>
                  <a:moveTo>
                    <a:pt x="21338" y="12958"/>
                  </a:moveTo>
                  <a:cubicBezTo>
                    <a:pt x="21335" y="12958"/>
                    <a:pt x="21331" y="12958"/>
                    <a:pt x="21327" y="12957"/>
                  </a:cubicBezTo>
                  <a:cubicBezTo>
                    <a:pt x="21297" y="12951"/>
                    <a:pt x="21278" y="12922"/>
                    <a:pt x="21284" y="12892"/>
                  </a:cubicBezTo>
                  <a:lnTo>
                    <a:pt x="21305" y="12783"/>
                  </a:lnTo>
                  <a:cubicBezTo>
                    <a:pt x="21311" y="12753"/>
                    <a:pt x="21340" y="12732"/>
                    <a:pt x="21370" y="12738"/>
                  </a:cubicBezTo>
                  <a:cubicBezTo>
                    <a:pt x="21400" y="12744"/>
                    <a:pt x="21420" y="12774"/>
                    <a:pt x="21415" y="12804"/>
                  </a:cubicBezTo>
                  <a:lnTo>
                    <a:pt x="21394" y="12914"/>
                  </a:lnTo>
                  <a:cubicBezTo>
                    <a:pt x="21388" y="12940"/>
                    <a:pt x="21364" y="12958"/>
                    <a:pt x="21338" y="12958"/>
                  </a:cubicBezTo>
                  <a:close/>
                  <a:moveTo>
                    <a:pt x="183" y="12529"/>
                  </a:moveTo>
                  <a:cubicBezTo>
                    <a:pt x="156" y="12529"/>
                    <a:pt x="132" y="12510"/>
                    <a:pt x="127" y="12483"/>
                  </a:cubicBezTo>
                  <a:cubicBezTo>
                    <a:pt x="121" y="12446"/>
                    <a:pt x="116" y="12409"/>
                    <a:pt x="111" y="12372"/>
                  </a:cubicBezTo>
                  <a:cubicBezTo>
                    <a:pt x="106" y="12342"/>
                    <a:pt x="127" y="12313"/>
                    <a:pt x="157" y="12309"/>
                  </a:cubicBezTo>
                  <a:cubicBezTo>
                    <a:pt x="186" y="12305"/>
                    <a:pt x="216" y="12326"/>
                    <a:pt x="220" y="12356"/>
                  </a:cubicBezTo>
                  <a:cubicBezTo>
                    <a:pt x="225" y="12393"/>
                    <a:pt x="231" y="12429"/>
                    <a:pt x="237" y="12466"/>
                  </a:cubicBezTo>
                  <a:cubicBezTo>
                    <a:pt x="242" y="12496"/>
                    <a:pt x="221" y="12524"/>
                    <a:pt x="191" y="12529"/>
                  </a:cubicBezTo>
                  <a:cubicBezTo>
                    <a:pt x="189" y="12529"/>
                    <a:pt x="185" y="12529"/>
                    <a:pt x="183" y="12529"/>
                  </a:cubicBezTo>
                  <a:close/>
                  <a:moveTo>
                    <a:pt x="21448" y="12299"/>
                  </a:moveTo>
                  <a:cubicBezTo>
                    <a:pt x="21446" y="12299"/>
                    <a:pt x="21443" y="12299"/>
                    <a:pt x="21441" y="12298"/>
                  </a:cubicBezTo>
                  <a:cubicBezTo>
                    <a:pt x="21410" y="12294"/>
                    <a:pt x="21389" y="12266"/>
                    <a:pt x="21393" y="12235"/>
                  </a:cubicBezTo>
                  <a:lnTo>
                    <a:pt x="21407" y="12125"/>
                  </a:lnTo>
                  <a:cubicBezTo>
                    <a:pt x="21410" y="12095"/>
                    <a:pt x="21438" y="12072"/>
                    <a:pt x="21469" y="12077"/>
                  </a:cubicBezTo>
                  <a:cubicBezTo>
                    <a:pt x="21499" y="12081"/>
                    <a:pt x="21521" y="12109"/>
                    <a:pt x="21518" y="12139"/>
                  </a:cubicBezTo>
                  <a:lnTo>
                    <a:pt x="21503" y="12249"/>
                  </a:lnTo>
                  <a:cubicBezTo>
                    <a:pt x="21499" y="12279"/>
                    <a:pt x="21475" y="12299"/>
                    <a:pt x="21448" y="12299"/>
                  </a:cubicBezTo>
                  <a:close/>
                  <a:moveTo>
                    <a:pt x="100" y="11867"/>
                  </a:moveTo>
                  <a:cubicBezTo>
                    <a:pt x="71" y="11867"/>
                    <a:pt x="47" y="11845"/>
                    <a:pt x="44" y="11817"/>
                  </a:cubicBezTo>
                  <a:cubicBezTo>
                    <a:pt x="41" y="11780"/>
                    <a:pt x="38" y="11742"/>
                    <a:pt x="34" y="11705"/>
                  </a:cubicBezTo>
                  <a:cubicBezTo>
                    <a:pt x="32" y="11674"/>
                    <a:pt x="54" y="11647"/>
                    <a:pt x="85" y="11645"/>
                  </a:cubicBezTo>
                  <a:cubicBezTo>
                    <a:pt x="113" y="11642"/>
                    <a:pt x="143" y="11665"/>
                    <a:pt x="146" y="11696"/>
                  </a:cubicBezTo>
                  <a:cubicBezTo>
                    <a:pt x="149" y="11733"/>
                    <a:pt x="152" y="11770"/>
                    <a:pt x="156" y="11807"/>
                  </a:cubicBezTo>
                  <a:cubicBezTo>
                    <a:pt x="158" y="11838"/>
                    <a:pt x="137" y="11865"/>
                    <a:pt x="106" y="11867"/>
                  </a:cubicBezTo>
                  <a:cubicBezTo>
                    <a:pt x="103" y="11866"/>
                    <a:pt x="101" y="11867"/>
                    <a:pt x="100" y="11867"/>
                  </a:cubicBezTo>
                  <a:close/>
                  <a:moveTo>
                    <a:pt x="21516" y="11635"/>
                  </a:moveTo>
                  <a:cubicBezTo>
                    <a:pt x="21514" y="11635"/>
                    <a:pt x="21513" y="11635"/>
                    <a:pt x="21512" y="11635"/>
                  </a:cubicBezTo>
                  <a:cubicBezTo>
                    <a:pt x="21481" y="11632"/>
                    <a:pt x="21458" y="11606"/>
                    <a:pt x="21460" y="11575"/>
                  </a:cubicBezTo>
                  <a:lnTo>
                    <a:pt x="21467" y="11465"/>
                  </a:lnTo>
                  <a:cubicBezTo>
                    <a:pt x="21469" y="11434"/>
                    <a:pt x="21496" y="11409"/>
                    <a:pt x="21526" y="11413"/>
                  </a:cubicBezTo>
                  <a:cubicBezTo>
                    <a:pt x="21557" y="11414"/>
                    <a:pt x="21581" y="11441"/>
                    <a:pt x="21578" y="11471"/>
                  </a:cubicBezTo>
                  <a:lnTo>
                    <a:pt x="21570" y="11583"/>
                  </a:lnTo>
                  <a:cubicBezTo>
                    <a:pt x="21570" y="11612"/>
                    <a:pt x="21545" y="11635"/>
                    <a:pt x="21516" y="11635"/>
                  </a:cubicBezTo>
                  <a:close/>
                  <a:moveTo>
                    <a:pt x="58" y="11200"/>
                  </a:moveTo>
                  <a:cubicBezTo>
                    <a:pt x="28" y="11200"/>
                    <a:pt x="3" y="11176"/>
                    <a:pt x="2" y="11146"/>
                  </a:cubicBezTo>
                  <a:cubicBezTo>
                    <a:pt x="2" y="11109"/>
                    <a:pt x="0" y="11071"/>
                    <a:pt x="0" y="11034"/>
                  </a:cubicBezTo>
                  <a:cubicBezTo>
                    <a:pt x="-1" y="11003"/>
                    <a:pt x="23" y="10978"/>
                    <a:pt x="54" y="10977"/>
                  </a:cubicBezTo>
                  <a:cubicBezTo>
                    <a:pt x="90" y="10977"/>
                    <a:pt x="111" y="11001"/>
                    <a:pt x="111" y="11032"/>
                  </a:cubicBezTo>
                  <a:cubicBezTo>
                    <a:pt x="112" y="11069"/>
                    <a:pt x="113" y="11106"/>
                    <a:pt x="115" y="11143"/>
                  </a:cubicBezTo>
                  <a:cubicBezTo>
                    <a:pt x="116" y="11174"/>
                    <a:pt x="91" y="11200"/>
                    <a:pt x="61" y="11200"/>
                  </a:cubicBezTo>
                  <a:cubicBezTo>
                    <a:pt x="59" y="11200"/>
                    <a:pt x="59" y="11200"/>
                    <a:pt x="58" y="11200"/>
                  </a:cubicBezTo>
                  <a:close/>
                  <a:moveTo>
                    <a:pt x="21544" y="10966"/>
                  </a:moveTo>
                  <a:cubicBezTo>
                    <a:pt x="21513" y="10966"/>
                    <a:pt x="21487" y="10941"/>
                    <a:pt x="21487" y="10910"/>
                  </a:cubicBezTo>
                  <a:lnTo>
                    <a:pt x="21488" y="10777"/>
                  </a:lnTo>
                  <a:cubicBezTo>
                    <a:pt x="21488" y="10746"/>
                    <a:pt x="21513" y="10722"/>
                    <a:pt x="21544" y="10722"/>
                  </a:cubicBezTo>
                  <a:cubicBezTo>
                    <a:pt x="21574" y="10722"/>
                    <a:pt x="21599" y="10747"/>
                    <a:pt x="21599" y="10777"/>
                  </a:cubicBezTo>
                  <a:lnTo>
                    <a:pt x="21598" y="10911"/>
                  </a:lnTo>
                  <a:cubicBezTo>
                    <a:pt x="21599" y="10942"/>
                    <a:pt x="21574" y="10966"/>
                    <a:pt x="21544" y="10966"/>
                  </a:cubicBezTo>
                  <a:close/>
                  <a:moveTo>
                    <a:pt x="58" y="10532"/>
                  </a:moveTo>
                  <a:cubicBezTo>
                    <a:pt x="57" y="10532"/>
                    <a:pt x="57" y="10532"/>
                    <a:pt x="56" y="10532"/>
                  </a:cubicBezTo>
                  <a:cubicBezTo>
                    <a:pt x="25" y="10531"/>
                    <a:pt x="1" y="10505"/>
                    <a:pt x="2" y="10475"/>
                  </a:cubicBezTo>
                  <a:lnTo>
                    <a:pt x="6" y="10364"/>
                  </a:lnTo>
                  <a:cubicBezTo>
                    <a:pt x="7" y="10333"/>
                    <a:pt x="35" y="10310"/>
                    <a:pt x="64" y="10310"/>
                  </a:cubicBezTo>
                  <a:cubicBezTo>
                    <a:pt x="95" y="10311"/>
                    <a:pt x="118" y="10337"/>
                    <a:pt x="117" y="10368"/>
                  </a:cubicBezTo>
                  <a:lnTo>
                    <a:pt x="113" y="10478"/>
                  </a:lnTo>
                  <a:cubicBezTo>
                    <a:pt x="112" y="10508"/>
                    <a:pt x="88" y="10532"/>
                    <a:pt x="58" y="10532"/>
                  </a:cubicBezTo>
                  <a:close/>
                  <a:moveTo>
                    <a:pt x="21529" y="10276"/>
                  </a:moveTo>
                  <a:cubicBezTo>
                    <a:pt x="21499" y="10276"/>
                    <a:pt x="21474" y="10253"/>
                    <a:pt x="21473" y="10224"/>
                  </a:cubicBezTo>
                  <a:cubicBezTo>
                    <a:pt x="21472" y="10187"/>
                    <a:pt x="21469" y="10150"/>
                    <a:pt x="21467" y="10113"/>
                  </a:cubicBezTo>
                  <a:cubicBezTo>
                    <a:pt x="21465" y="10082"/>
                    <a:pt x="21487" y="10056"/>
                    <a:pt x="21518" y="10053"/>
                  </a:cubicBezTo>
                  <a:cubicBezTo>
                    <a:pt x="21549" y="10049"/>
                    <a:pt x="21576" y="10074"/>
                    <a:pt x="21578" y="10105"/>
                  </a:cubicBezTo>
                  <a:cubicBezTo>
                    <a:pt x="21581" y="10142"/>
                    <a:pt x="21582" y="10180"/>
                    <a:pt x="21585" y="10217"/>
                  </a:cubicBezTo>
                  <a:cubicBezTo>
                    <a:pt x="21586" y="10248"/>
                    <a:pt x="21563" y="10274"/>
                    <a:pt x="21532" y="10275"/>
                  </a:cubicBezTo>
                  <a:cubicBezTo>
                    <a:pt x="21530" y="10276"/>
                    <a:pt x="21529" y="10276"/>
                    <a:pt x="21529" y="10276"/>
                  </a:cubicBezTo>
                  <a:close/>
                  <a:moveTo>
                    <a:pt x="98" y="9865"/>
                  </a:moveTo>
                  <a:cubicBezTo>
                    <a:pt x="96" y="9865"/>
                    <a:pt x="95" y="9865"/>
                    <a:pt x="93" y="9865"/>
                  </a:cubicBezTo>
                  <a:cubicBezTo>
                    <a:pt x="62" y="9862"/>
                    <a:pt x="39" y="9834"/>
                    <a:pt x="43" y="9804"/>
                  </a:cubicBezTo>
                  <a:lnTo>
                    <a:pt x="54" y="9693"/>
                  </a:lnTo>
                  <a:cubicBezTo>
                    <a:pt x="57" y="9662"/>
                    <a:pt x="84" y="9638"/>
                    <a:pt x="115" y="9643"/>
                  </a:cubicBezTo>
                  <a:cubicBezTo>
                    <a:pt x="145" y="9647"/>
                    <a:pt x="168" y="9673"/>
                    <a:pt x="164" y="9704"/>
                  </a:cubicBezTo>
                  <a:lnTo>
                    <a:pt x="153" y="9815"/>
                  </a:lnTo>
                  <a:cubicBezTo>
                    <a:pt x="151" y="9843"/>
                    <a:pt x="126" y="9865"/>
                    <a:pt x="98" y="9865"/>
                  </a:cubicBezTo>
                  <a:close/>
                  <a:moveTo>
                    <a:pt x="21472" y="9611"/>
                  </a:moveTo>
                  <a:cubicBezTo>
                    <a:pt x="21445" y="9611"/>
                    <a:pt x="21420" y="9590"/>
                    <a:pt x="21417" y="9561"/>
                  </a:cubicBezTo>
                  <a:cubicBezTo>
                    <a:pt x="21413" y="9524"/>
                    <a:pt x="21409" y="9487"/>
                    <a:pt x="21404" y="9451"/>
                  </a:cubicBezTo>
                  <a:cubicBezTo>
                    <a:pt x="21399" y="9420"/>
                    <a:pt x="21421" y="9393"/>
                    <a:pt x="21452" y="9389"/>
                  </a:cubicBezTo>
                  <a:cubicBezTo>
                    <a:pt x="21482" y="9385"/>
                    <a:pt x="21511" y="9407"/>
                    <a:pt x="21514" y="9438"/>
                  </a:cubicBezTo>
                  <a:cubicBezTo>
                    <a:pt x="21519" y="9475"/>
                    <a:pt x="21524" y="9512"/>
                    <a:pt x="21528" y="9549"/>
                  </a:cubicBezTo>
                  <a:cubicBezTo>
                    <a:pt x="21531" y="9580"/>
                    <a:pt x="21509" y="9607"/>
                    <a:pt x="21479" y="9611"/>
                  </a:cubicBezTo>
                  <a:cubicBezTo>
                    <a:pt x="21477" y="9611"/>
                    <a:pt x="21475" y="9611"/>
                    <a:pt x="21472" y="9611"/>
                  </a:cubicBezTo>
                  <a:close/>
                  <a:moveTo>
                    <a:pt x="179" y="9202"/>
                  </a:moveTo>
                  <a:cubicBezTo>
                    <a:pt x="177" y="9202"/>
                    <a:pt x="173" y="9202"/>
                    <a:pt x="171" y="9201"/>
                  </a:cubicBezTo>
                  <a:cubicBezTo>
                    <a:pt x="141" y="9196"/>
                    <a:pt x="120" y="9168"/>
                    <a:pt x="124" y="9138"/>
                  </a:cubicBezTo>
                  <a:lnTo>
                    <a:pt x="142" y="9027"/>
                  </a:lnTo>
                  <a:cubicBezTo>
                    <a:pt x="147" y="8997"/>
                    <a:pt x="176" y="8976"/>
                    <a:pt x="205" y="8981"/>
                  </a:cubicBezTo>
                  <a:cubicBezTo>
                    <a:pt x="235" y="8986"/>
                    <a:pt x="256" y="9014"/>
                    <a:pt x="251" y="9045"/>
                  </a:cubicBezTo>
                  <a:lnTo>
                    <a:pt x="234" y="9154"/>
                  </a:lnTo>
                  <a:cubicBezTo>
                    <a:pt x="230" y="9182"/>
                    <a:pt x="206" y="9202"/>
                    <a:pt x="179" y="9202"/>
                  </a:cubicBezTo>
                  <a:close/>
                  <a:moveTo>
                    <a:pt x="21375" y="8950"/>
                  </a:moveTo>
                  <a:cubicBezTo>
                    <a:pt x="21348" y="8950"/>
                    <a:pt x="21325" y="8930"/>
                    <a:pt x="21321" y="8904"/>
                  </a:cubicBezTo>
                  <a:cubicBezTo>
                    <a:pt x="21314" y="8868"/>
                    <a:pt x="21307" y="8831"/>
                    <a:pt x="21300" y="8795"/>
                  </a:cubicBezTo>
                  <a:cubicBezTo>
                    <a:pt x="21295" y="8764"/>
                    <a:pt x="21315" y="8735"/>
                    <a:pt x="21345" y="8729"/>
                  </a:cubicBezTo>
                  <a:cubicBezTo>
                    <a:pt x="21375" y="8724"/>
                    <a:pt x="21404" y="8743"/>
                    <a:pt x="21410" y="8774"/>
                  </a:cubicBezTo>
                  <a:cubicBezTo>
                    <a:pt x="21417" y="8811"/>
                    <a:pt x="21424" y="8847"/>
                    <a:pt x="21430" y="8884"/>
                  </a:cubicBezTo>
                  <a:cubicBezTo>
                    <a:pt x="21435" y="8914"/>
                    <a:pt x="21415" y="8943"/>
                    <a:pt x="21385" y="8948"/>
                  </a:cubicBezTo>
                  <a:cubicBezTo>
                    <a:pt x="21382" y="8949"/>
                    <a:pt x="21378" y="8950"/>
                    <a:pt x="21375" y="8950"/>
                  </a:cubicBezTo>
                  <a:close/>
                  <a:moveTo>
                    <a:pt x="302" y="8545"/>
                  </a:moveTo>
                  <a:cubicBezTo>
                    <a:pt x="298" y="8545"/>
                    <a:pt x="293" y="8544"/>
                    <a:pt x="290" y="8543"/>
                  </a:cubicBezTo>
                  <a:cubicBezTo>
                    <a:pt x="260" y="8536"/>
                    <a:pt x="241" y="8507"/>
                    <a:pt x="247" y="8477"/>
                  </a:cubicBezTo>
                  <a:lnTo>
                    <a:pt x="272" y="8368"/>
                  </a:lnTo>
                  <a:cubicBezTo>
                    <a:pt x="278" y="8338"/>
                    <a:pt x="308" y="8318"/>
                    <a:pt x="339" y="8326"/>
                  </a:cubicBezTo>
                  <a:cubicBezTo>
                    <a:pt x="369" y="8333"/>
                    <a:pt x="387" y="8363"/>
                    <a:pt x="381" y="8393"/>
                  </a:cubicBezTo>
                  <a:lnTo>
                    <a:pt x="356" y="8501"/>
                  </a:lnTo>
                  <a:cubicBezTo>
                    <a:pt x="350" y="8527"/>
                    <a:pt x="328" y="8545"/>
                    <a:pt x="302" y="8545"/>
                  </a:cubicBezTo>
                  <a:close/>
                  <a:moveTo>
                    <a:pt x="21237" y="8296"/>
                  </a:moveTo>
                  <a:cubicBezTo>
                    <a:pt x="21212" y="8296"/>
                    <a:pt x="21189" y="8279"/>
                    <a:pt x="21182" y="8253"/>
                  </a:cubicBezTo>
                  <a:lnTo>
                    <a:pt x="21155" y="8146"/>
                  </a:lnTo>
                  <a:cubicBezTo>
                    <a:pt x="21148" y="8115"/>
                    <a:pt x="21165" y="8085"/>
                    <a:pt x="21196" y="8078"/>
                  </a:cubicBezTo>
                  <a:cubicBezTo>
                    <a:pt x="21226" y="8069"/>
                    <a:pt x="21256" y="8088"/>
                    <a:pt x="21264" y="8118"/>
                  </a:cubicBezTo>
                  <a:lnTo>
                    <a:pt x="21290" y="8227"/>
                  </a:lnTo>
                  <a:cubicBezTo>
                    <a:pt x="21298" y="8257"/>
                    <a:pt x="21279" y="8287"/>
                    <a:pt x="21249" y="8294"/>
                  </a:cubicBezTo>
                  <a:cubicBezTo>
                    <a:pt x="21246" y="8296"/>
                    <a:pt x="21242" y="8296"/>
                    <a:pt x="21237" y="8296"/>
                  </a:cubicBezTo>
                  <a:close/>
                  <a:moveTo>
                    <a:pt x="465" y="7897"/>
                  </a:moveTo>
                  <a:cubicBezTo>
                    <a:pt x="460" y="7897"/>
                    <a:pt x="455" y="7897"/>
                    <a:pt x="450" y="7895"/>
                  </a:cubicBezTo>
                  <a:cubicBezTo>
                    <a:pt x="421" y="7886"/>
                    <a:pt x="403" y="7855"/>
                    <a:pt x="412" y="7826"/>
                  </a:cubicBezTo>
                  <a:lnTo>
                    <a:pt x="443" y="7719"/>
                  </a:lnTo>
                  <a:cubicBezTo>
                    <a:pt x="451" y="7689"/>
                    <a:pt x="483" y="7673"/>
                    <a:pt x="512" y="7681"/>
                  </a:cubicBezTo>
                  <a:cubicBezTo>
                    <a:pt x="542" y="7690"/>
                    <a:pt x="558" y="7721"/>
                    <a:pt x="550" y="7751"/>
                  </a:cubicBezTo>
                  <a:lnTo>
                    <a:pt x="519" y="7857"/>
                  </a:lnTo>
                  <a:cubicBezTo>
                    <a:pt x="511" y="7881"/>
                    <a:pt x="490" y="7897"/>
                    <a:pt x="465" y="7897"/>
                  </a:cubicBezTo>
                  <a:close/>
                  <a:moveTo>
                    <a:pt x="21058" y="7653"/>
                  </a:moveTo>
                  <a:cubicBezTo>
                    <a:pt x="21035" y="7653"/>
                    <a:pt x="21012" y="7637"/>
                    <a:pt x="21005" y="7613"/>
                  </a:cubicBezTo>
                  <a:cubicBezTo>
                    <a:pt x="20994" y="7578"/>
                    <a:pt x="20983" y="7543"/>
                    <a:pt x="20972" y="7507"/>
                  </a:cubicBezTo>
                  <a:cubicBezTo>
                    <a:pt x="20963" y="7478"/>
                    <a:pt x="20978" y="7447"/>
                    <a:pt x="21008" y="7437"/>
                  </a:cubicBezTo>
                  <a:cubicBezTo>
                    <a:pt x="21037" y="7428"/>
                    <a:pt x="21069" y="7444"/>
                    <a:pt x="21078" y="7473"/>
                  </a:cubicBezTo>
                  <a:cubicBezTo>
                    <a:pt x="21090" y="7508"/>
                    <a:pt x="21101" y="7544"/>
                    <a:pt x="21113" y="7580"/>
                  </a:cubicBezTo>
                  <a:cubicBezTo>
                    <a:pt x="21122" y="7609"/>
                    <a:pt x="21105" y="7640"/>
                    <a:pt x="21076" y="7649"/>
                  </a:cubicBezTo>
                  <a:cubicBezTo>
                    <a:pt x="21069" y="7652"/>
                    <a:pt x="21064" y="7653"/>
                    <a:pt x="21058" y="7653"/>
                  </a:cubicBezTo>
                  <a:close/>
                  <a:moveTo>
                    <a:pt x="669" y="7261"/>
                  </a:moveTo>
                  <a:cubicBezTo>
                    <a:pt x="663" y="7261"/>
                    <a:pt x="656" y="7260"/>
                    <a:pt x="651" y="7258"/>
                  </a:cubicBezTo>
                  <a:cubicBezTo>
                    <a:pt x="621" y="7248"/>
                    <a:pt x="606" y="7216"/>
                    <a:pt x="617" y="7186"/>
                  </a:cubicBezTo>
                  <a:cubicBezTo>
                    <a:pt x="630" y="7151"/>
                    <a:pt x="642" y="7116"/>
                    <a:pt x="655" y="7081"/>
                  </a:cubicBezTo>
                  <a:cubicBezTo>
                    <a:pt x="666" y="7052"/>
                    <a:pt x="698" y="7037"/>
                    <a:pt x="726" y="7048"/>
                  </a:cubicBezTo>
                  <a:cubicBezTo>
                    <a:pt x="755" y="7059"/>
                    <a:pt x="770" y="7091"/>
                    <a:pt x="759" y="7119"/>
                  </a:cubicBezTo>
                  <a:cubicBezTo>
                    <a:pt x="746" y="7154"/>
                    <a:pt x="734" y="7189"/>
                    <a:pt x="721" y="7224"/>
                  </a:cubicBezTo>
                  <a:cubicBezTo>
                    <a:pt x="713" y="7247"/>
                    <a:pt x="692" y="7261"/>
                    <a:pt x="669" y="7261"/>
                  </a:cubicBezTo>
                  <a:close/>
                  <a:moveTo>
                    <a:pt x="20839" y="7020"/>
                  </a:moveTo>
                  <a:cubicBezTo>
                    <a:pt x="20817" y="7020"/>
                    <a:pt x="20796" y="7007"/>
                    <a:pt x="20787" y="6984"/>
                  </a:cubicBezTo>
                  <a:lnTo>
                    <a:pt x="20747" y="6881"/>
                  </a:lnTo>
                  <a:cubicBezTo>
                    <a:pt x="20735" y="6853"/>
                    <a:pt x="20750" y="6820"/>
                    <a:pt x="20778" y="6809"/>
                  </a:cubicBezTo>
                  <a:cubicBezTo>
                    <a:pt x="20807" y="6797"/>
                    <a:pt x="20839" y="6811"/>
                    <a:pt x="20850" y="6840"/>
                  </a:cubicBezTo>
                  <a:lnTo>
                    <a:pt x="20890" y="6944"/>
                  </a:lnTo>
                  <a:cubicBezTo>
                    <a:pt x="20901" y="6972"/>
                    <a:pt x="20887" y="7005"/>
                    <a:pt x="20859" y="7016"/>
                  </a:cubicBezTo>
                  <a:cubicBezTo>
                    <a:pt x="20853" y="7019"/>
                    <a:pt x="20846" y="7020"/>
                    <a:pt x="20839" y="7020"/>
                  </a:cubicBezTo>
                  <a:close/>
                  <a:moveTo>
                    <a:pt x="912" y="6637"/>
                  </a:moveTo>
                  <a:cubicBezTo>
                    <a:pt x="905" y="6637"/>
                    <a:pt x="897" y="6635"/>
                    <a:pt x="890" y="6633"/>
                  </a:cubicBezTo>
                  <a:cubicBezTo>
                    <a:pt x="862" y="6621"/>
                    <a:pt x="849" y="6588"/>
                    <a:pt x="861" y="6560"/>
                  </a:cubicBezTo>
                  <a:cubicBezTo>
                    <a:pt x="876" y="6526"/>
                    <a:pt x="890" y="6491"/>
                    <a:pt x="906" y="6457"/>
                  </a:cubicBezTo>
                  <a:cubicBezTo>
                    <a:pt x="918" y="6428"/>
                    <a:pt x="951" y="6416"/>
                    <a:pt x="979" y="6428"/>
                  </a:cubicBezTo>
                  <a:cubicBezTo>
                    <a:pt x="1008" y="6441"/>
                    <a:pt x="1020" y="6474"/>
                    <a:pt x="1008" y="6502"/>
                  </a:cubicBezTo>
                  <a:cubicBezTo>
                    <a:pt x="993" y="6536"/>
                    <a:pt x="978" y="6570"/>
                    <a:pt x="963" y="6604"/>
                  </a:cubicBezTo>
                  <a:cubicBezTo>
                    <a:pt x="955" y="6624"/>
                    <a:pt x="934" y="6637"/>
                    <a:pt x="912" y="6637"/>
                  </a:cubicBezTo>
                  <a:close/>
                  <a:moveTo>
                    <a:pt x="20582" y="6406"/>
                  </a:moveTo>
                  <a:cubicBezTo>
                    <a:pt x="20561" y="6406"/>
                    <a:pt x="20541" y="6394"/>
                    <a:pt x="20531" y="6373"/>
                  </a:cubicBezTo>
                  <a:cubicBezTo>
                    <a:pt x="20516" y="6339"/>
                    <a:pt x="20500" y="6306"/>
                    <a:pt x="20484" y="6272"/>
                  </a:cubicBezTo>
                  <a:cubicBezTo>
                    <a:pt x="20471" y="6245"/>
                    <a:pt x="20484" y="6211"/>
                    <a:pt x="20511" y="6199"/>
                  </a:cubicBezTo>
                  <a:cubicBezTo>
                    <a:pt x="20539" y="6185"/>
                    <a:pt x="20573" y="6198"/>
                    <a:pt x="20585" y="6225"/>
                  </a:cubicBezTo>
                  <a:cubicBezTo>
                    <a:pt x="20601" y="6259"/>
                    <a:pt x="20616" y="6292"/>
                    <a:pt x="20632" y="6327"/>
                  </a:cubicBezTo>
                  <a:cubicBezTo>
                    <a:pt x="20645" y="6354"/>
                    <a:pt x="20632" y="6388"/>
                    <a:pt x="20604" y="6401"/>
                  </a:cubicBezTo>
                  <a:cubicBezTo>
                    <a:pt x="20598" y="6404"/>
                    <a:pt x="20589" y="6406"/>
                    <a:pt x="20582" y="6406"/>
                  </a:cubicBezTo>
                  <a:close/>
                  <a:moveTo>
                    <a:pt x="1195" y="6030"/>
                  </a:moveTo>
                  <a:cubicBezTo>
                    <a:pt x="1186" y="6030"/>
                    <a:pt x="1178" y="6028"/>
                    <a:pt x="1170" y="6024"/>
                  </a:cubicBezTo>
                  <a:cubicBezTo>
                    <a:pt x="1142" y="6010"/>
                    <a:pt x="1131" y="5976"/>
                    <a:pt x="1145" y="5949"/>
                  </a:cubicBezTo>
                  <a:cubicBezTo>
                    <a:pt x="1162" y="5916"/>
                    <a:pt x="1179" y="5882"/>
                    <a:pt x="1197" y="5850"/>
                  </a:cubicBezTo>
                  <a:cubicBezTo>
                    <a:pt x="1211" y="5823"/>
                    <a:pt x="1244" y="5812"/>
                    <a:pt x="1272" y="5826"/>
                  </a:cubicBezTo>
                  <a:cubicBezTo>
                    <a:pt x="1300" y="5840"/>
                    <a:pt x="1310" y="5874"/>
                    <a:pt x="1295" y="5902"/>
                  </a:cubicBezTo>
                  <a:cubicBezTo>
                    <a:pt x="1279" y="5934"/>
                    <a:pt x="1262" y="5967"/>
                    <a:pt x="1245" y="6001"/>
                  </a:cubicBezTo>
                  <a:cubicBezTo>
                    <a:pt x="1234" y="6018"/>
                    <a:pt x="1215" y="6030"/>
                    <a:pt x="1195" y="6030"/>
                  </a:cubicBezTo>
                  <a:close/>
                  <a:moveTo>
                    <a:pt x="20287" y="5808"/>
                  </a:moveTo>
                  <a:cubicBezTo>
                    <a:pt x="20266" y="5808"/>
                    <a:pt x="20247" y="5797"/>
                    <a:pt x="20237" y="5778"/>
                  </a:cubicBezTo>
                  <a:lnTo>
                    <a:pt x="20184" y="5681"/>
                  </a:lnTo>
                  <a:cubicBezTo>
                    <a:pt x="20169" y="5654"/>
                    <a:pt x="20179" y="5620"/>
                    <a:pt x="20206" y="5606"/>
                  </a:cubicBezTo>
                  <a:cubicBezTo>
                    <a:pt x="20233" y="5591"/>
                    <a:pt x="20267" y="5601"/>
                    <a:pt x="20282" y="5627"/>
                  </a:cubicBezTo>
                  <a:lnTo>
                    <a:pt x="20334" y="5726"/>
                  </a:lnTo>
                  <a:cubicBezTo>
                    <a:pt x="20349" y="5752"/>
                    <a:pt x="20339" y="5787"/>
                    <a:pt x="20312" y="5801"/>
                  </a:cubicBezTo>
                  <a:cubicBezTo>
                    <a:pt x="20305" y="5805"/>
                    <a:pt x="20296" y="5808"/>
                    <a:pt x="20287" y="5808"/>
                  </a:cubicBezTo>
                  <a:close/>
                  <a:moveTo>
                    <a:pt x="1514" y="5442"/>
                  </a:moveTo>
                  <a:cubicBezTo>
                    <a:pt x="1505" y="5442"/>
                    <a:pt x="1495" y="5440"/>
                    <a:pt x="1487" y="5435"/>
                  </a:cubicBezTo>
                  <a:cubicBezTo>
                    <a:pt x="1460" y="5419"/>
                    <a:pt x="1451" y="5385"/>
                    <a:pt x="1467" y="5358"/>
                  </a:cubicBezTo>
                  <a:cubicBezTo>
                    <a:pt x="1485" y="5326"/>
                    <a:pt x="1504" y="5294"/>
                    <a:pt x="1524" y="5262"/>
                  </a:cubicBezTo>
                  <a:cubicBezTo>
                    <a:pt x="1540" y="5235"/>
                    <a:pt x="1574" y="5227"/>
                    <a:pt x="1600" y="5243"/>
                  </a:cubicBezTo>
                  <a:cubicBezTo>
                    <a:pt x="1626" y="5258"/>
                    <a:pt x="1635" y="5293"/>
                    <a:pt x="1619" y="5319"/>
                  </a:cubicBezTo>
                  <a:cubicBezTo>
                    <a:pt x="1600" y="5351"/>
                    <a:pt x="1581" y="5383"/>
                    <a:pt x="1563" y="5414"/>
                  </a:cubicBezTo>
                  <a:cubicBezTo>
                    <a:pt x="1552" y="5432"/>
                    <a:pt x="1534" y="5442"/>
                    <a:pt x="1514" y="5442"/>
                  </a:cubicBezTo>
                  <a:close/>
                  <a:moveTo>
                    <a:pt x="19954" y="5229"/>
                  </a:moveTo>
                  <a:cubicBezTo>
                    <a:pt x="19936" y="5229"/>
                    <a:pt x="19918" y="5220"/>
                    <a:pt x="19907" y="5203"/>
                  </a:cubicBezTo>
                  <a:lnTo>
                    <a:pt x="19848" y="5109"/>
                  </a:lnTo>
                  <a:cubicBezTo>
                    <a:pt x="19831" y="5083"/>
                    <a:pt x="19840" y="5049"/>
                    <a:pt x="19866" y="5032"/>
                  </a:cubicBezTo>
                  <a:cubicBezTo>
                    <a:pt x="19892" y="5016"/>
                    <a:pt x="19926" y="5024"/>
                    <a:pt x="19943" y="5050"/>
                  </a:cubicBezTo>
                  <a:lnTo>
                    <a:pt x="20001" y="5144"/>
                  </a:lnTo>
                  <a:cubicBezTo>
                    <a:pt x="20017" y="5170"/>
                    <a:pt x="20010" y="5205"/>
                    <a:pt x="19984" y="5222"/>
                  </a:cubicBezTo>
                  <a:cubicBezTo>
                    <a:pt x="19975" y="5226"/>
                    <a:pt x="19965" y="5229"/>
                    <a:pt x="19954" y="5229"/>
                  </a:cubicBezTo>
                  <a:close/>
                  <a:moveTo>
                    <a:pt x="1869" y="4875"/>
                  </a:moveTo>
                  <a:cubicBezTo>
                    <a:pt x="1858" y="4875"/>
                    <a:pt x="1847" y="4872"/>
                    <a:pt x="1838" y="4866"/>
                  </a:cubicBezTo>
                  <a:cubicBezTo>
                    <a:pt x="1812" y="4848"/>
                    <a:pt x="1805" y="4814"/>
                    <a:pt x="1823" y="4789"/>
                  </a:cubicBezTo>
                  <a:cubicBezTo>
                    <a:pt x="1844" y="4758"/>
                    <a:pt x="1865" y="4727"/>
                    <a:pt x="1886" y="4696"/>
                  </a:cubicBezTo>
                  <a:cubicBezTo>
                    <a:pt x="1903" y="4671"/>
                    <a:pt x="1938" y="4664"/>
                    <a:pt x="1963" y="4682"/>
                  </a:cubicBezTo>
                  <a:cubicBezTo>
                    <a:pt x="1988" y="4699"/>
                    <a:pt x="1995" y="4734"/>
                    <a:pt x="1977" y="4759"/>
                  </a:cubicBezTo>
                  <a:cubicBezTo>
                    <a:pt x="1956" y="4789"/>
                    <a:pt x="1935" y="4820"/>
                    <a:pt x="1915" y="4850"/>
                  </a:cubicBezTo>
                  <a:cubicBezTo>
                    <a:pt x="1905" y="4866"/>
                    <a:pt x="1888" y="4875"/>
                    <a:pt x="1869" y="4875"/>
                  </a:cubicBezTo>
                  <a:close/>
                  <a:moveTo>
                    <a:pt x="19587" y="4672"/>
                  </a:moveTo>
                  <a:cubicBezTo>
                    <a:pt x="19570" y="4672"/>
                    <a:pt x="19553" y="4663"/>
                    <a:pt x="19542" y="4648"/>
                  </a:cubicBezTo>
                  <a:cubicBezTo>
                    <a:pt x="19521" y="4618"/>
                    <a:pt x="19499" y="4588"/>
                    <a:pt x="19477" y="4558"/>
                  </a:cubicBezTo>
                  <a:cubicBezTo>
                    <a:pt x="19459" y="4533"/>
                    <a:pt x="19465" y="4499"/>
                    <a:pt x="19490" y="4480"/>
                  </a:cubicBezTo>
                  <a:cubicBezTo>
                    <a:pt x="19514" y="4462"/>
                    <a:pt x="19549" y="4468"/>
                    <a:pt x="19568" y="4493"/>
                  </a:cubicBezTo>
                  <a:cubicBezTo>
                    <a:pt x="19590" y="4523"/>
                    <a:pt x="19612" y="4553"/>
                    <a:pt x="19632" y="4583"/>
                  </a:cubicBezTo>
                  <a:cubicBezTo>
                    <a:pt x="19650" y="4609"/>
                    <a:pt x="19644" y="4644"/>
                    <a:pt x="19619" y="4661"/>
                  </a:cubicBezTo>
                  <a:cubicBezTo>
                    <a:pt x="19610" y="4668"/>
                    <a:pt x="19598" y="4672"/>
                    <a:pt x="19587" y="4672"/>
                  </a:cubicBezTo>
                  <a:close/>
                  <a:moveTo>
                    <a:pt x="2259" y="4332"/>
                  </a:moveTo>
                  <a:cubicBezTo>
                    <a:pt x="2247" y="4332"/>
                    <a:pt x="2236" y="4329"/>
                    <a:pt x="2226" y="4320"/>
                  </a:cubicBezTo>
                  <a:cubicBezTo>
                    <a:pt x="2201" y="4302"/>
                    <a:pt x="2196" y="4266"/>
                    <a:pt x="2215" y="4242"/>
                  </a:cubicBezTo>
                  <a:cubicBezTo>
                    <a:pt x="2238" y="4213"/>
                    <a:pt x="2261" y="4183"/>
                    <a:pt x="2284" y="4153"/>
                  </a:cubicBezTo>
                  <a:cubicBezTo>
                    <a:pt x="2303" y="4129"/>
                    <a:pt x="2338" y="4125"/>
                    <a:pt x="2362" y="4143"/>
                  </a:cubicBezTo>
                  <a:cubicBezTo>
                    <a:pt x="2387" y="4163"/>
                    <a:pt x="2391" y="4197"/>
                    <a:pt x="2372" y="4221"/>
                  </a:cubicBezTo>
                  <a:cubicBezTo>
                    <a:pt x="2350" y="4251"/>
                    <a:pt x="2327" y="4280"/>
                    <a:pt x="2304" y="4309"/>
                  </a:cubicBezTo>
                  <a:cubicBezTo>
                    <a:pt x="2293" y="4324"/>
                    <a:pt x="2276" y="4332"/>
                    <a:pt x="2259" y="4332"/>
                  </a:cubicBezTo>
                  <a:close/>
                  <a:moveTo>
                    <a:pt x="19185" y="4138"/>
                  </a:moveTo>
                  <a:cubicBezTo>
                    <a:pt x="19170" y="4138"/>
                    <a:pt x="19153" y="4132"/>
                    <a:pt x="19142" y="4117"/>
                  </a:cubicBezTo>
                  <a:cubicBezTo>
                    <a:pt x="19118" y="4089"/>
                    <a:pt x="19096" y="4060"/>
                    <a:pt x="19072" y="4032"/>
                  </a:cubicBezTo>
                  <a:cubicBezTo>
                    <a:pt x="19053" y="4008"/>
                    <a:pt x="19056" y="3973"/>
                    <a:pt x="19080" y="3953"/>
                  </a:cubicBezTo>
                  <a:cubicBezTo>
                    <a:pt x="19103" y="3934"/>
                    <a:pt x="19139" y="3937"/>
                    <a:pt x="19159" y="3960"/>
                  </a:cubicBezTo>
                  <a:cubicBezTo>
                    <a:pt x="19182" y="3989"/>
                    <a:pt x="19206" y="4018"/>
                    <a:pt x="19229" y="4047"/>
                  </a:cubicBezTo>
                  <a:cubicBezTo>
                    <a:pt x="19248" y="4071"/>
                    <a:pt x="19244" y="4106"/>
                    <a:pt x="19221" y="4125"/>
                  </a:cubicBezTo>
                  <a:cubicBezTo>
                    <a:pt x="19210" y="4134"/>
                    <a:pt x="19198" y="4138"/>
                    <a:pt x="19185" y="4138"/>
                  </a:cubicBezTo>
                  <a:close/>
                  <a:moveTo>
                    <a:pt x="2682" y="3814"/>
                  </a:moveTo>
                  <a:cubicBezTo>
                    <a:pt x="2669" y="3814"/>
                    <a:pt x="2656" y="3809"/>
                    <a:pt x="2645" y="3800"/>
                  </a:cubicBezTo>
                  <a:cubicBezTo>
                    <a:pt x="2621" y="3780"/>
                    <a:pt x="2619" y="3745"/>
                    <a:pt x="2639" y="3721"/>
                  </a:cubicBezTo>
                  <a:cubicBezTo>
                    <a:pt x="2663" y="3693"/>
                    <a:pt x="2688" y="3665"/>
                    <a:pt x="2713" y="3638"/>
                  </a:cubicBezTo>
                  <a:cubicBezTo>
                    <a:pt x="2733" y="3614"/>
                    <a:pt x="2768" y="3612"/>
                    <a:pt x="2792" y="3633"/>
                  </a:cubicBezTo>
                  <a:cubicBezTo>
                    <a:pt x="2814" y="3653"/>
                    <a:pt x="2817" y="3688"/>
                    <a:pt x="2797" y="3711"/>
                  </a:cubicBezTo>
                  <a:cubicBezTo>
                    <a:pt x="2772" y="3739"/>
                    <a:pt x="2748" y="3767"/>
                    <a:pt x="2724" y="3794"/>
                  </a:cubicBezTo>
                  <a:cubicBezTo>
                    <a:pt x="2713" y="3807"/>
                    <a:pt x="2698" y="3814"/>
                    <a:pt x="2682" y="3814"/>
                  </a:cubicBezTo>
                  <a:close/>
                  <a:moveTo>
                    <a:pt x="18752" y="3630"/>
                  </a:moveTo>
                  <a:cubicBezTo>
                    <a:pt x="18737" y="3630"/>
                    <a:pt x="18722" y="3624"/>
                    <a:pt x="18711" y="3612"/>
                  </a:cubicBezTo>
                  <a:cubicBezTo>
                    <a:pt x="18687" y="3585"/>
                    <a:pt x="18661" y="3557"/>
                    <a:pt x="18636" y="3530"/>
                  </a:cubicBezTo>
                  <a:cubicBezTo>
                    <a:pt x="18615" y="3508"/>
                    <a:pt x="18616" y="3472"/>
                    <a:pt x="18639" y="3451"/>
                  </a:cubicBezTo>
                  <a:cubicBezTo>
                    <a:pt x="18661" y="3430"/>
                    <a:pt x="18697" y="3431"/>
                    <a:pt x="18718" y="3455"/>
                  </a:cubicBezTo>
                  <a:cubicBezTo>
                    <a:pt x="18743" y="3482"/>
                    <a:pt x="18769" y="3509"/>
                    <a:pt x="18793" y="3537"/>
                  </a:cubicBezTo>
                  <a:cubicBezTo>
                    <a:pt x="18814" y="3560"/>
                    <a:pt x="18811" y="3595"/>
                    <a:pt x="18789" y="3616"/>
                  </a:cubicBezTo>
                  <a:cubicBezTo>
                    <a:pt x="18779" y="3626"/>
                    <a:pt x="18765" y="3630"/>
                    <a:pt x="18752" y="3630"/>
                  </a:cubicBezTo>
                  <a:close/>
                  <a:moveTo>
                    <a:pt x="3135" y="3323"/>
                  </a:moveTo>
                  <a:cubicBezTo>
                    <a:pt x="3121" y="3323"/>
                    <a:pt x="3107" y="3318"/>
                    <a:pt x="3096" y="3307"/>
                  </a:cubicBezTo>
                  <a:cubicBezTo>
                    <a:pt x="3074" y="3285"/>
                    <a:pt x="3073" y="3250"/>
                    <a:pt x="3095" y="3228"/>
                  </a:cubicBezTo>
                  <a:cubicBezTo>
                    <a:pt x="3121" y="3202"/>
                    <a:pt x="3148" y="3176"/>
                    <a:pt x="3174" y="3149"/>
                  </a:cubicBezTo>
                  <a:cubicBezTo>
                    <a:pt x="3196" y="3127"/>
                    <a:pt x="3231" y="3128"/>
                    <a:pt x="3253" y="3149"/>
                  </a:cubicBezTo>
                  <a:cubicBezTo>
                    <a:pt x="3275" y="3171"/>
                    <a:pt x="3275" y="3206"/>
                    <a:pt x="3253" y="3228"/>
                  </a:cubicBezTo>
                  <a:cubicBezTo>
                    <a:pt x="3227" y="3254"/>
                    <a:pt x="3201" y="3280"/>
                    <a:pt x="3175" y="3306"/>
                  </a:cubicBezTo>
                  <a:cubicBezTo>
                    <a:pt x="3164" y="3317"/>
                    <a:pt x="3150" y="3323"/>
                    <a:pt x="3135" y="3323"/>
                  </a:cubicBezTo>
                  <a:close/>
                  <a:moveTo>
                    <a:pt x="18287" y="3150"/>
                  </a:moveTo>
                  <a:cubicBezTo>
                    <a:pt x="18273" y="3150"/>
                    <a:pt x="18259" y="3145"/>
                    <a:pt x="18249" y="3134"/>
                  </a:cubicBezTo>
                  <a:cubicBezTo>
                    <a:pt x="18223" y="3108"/>
                    <a:pt x="18196" y="3082"/>
                    <a:pt x="18169" y="3056"/>
                  </a:cubicBezTo>
                  <a:cubicBezTo>
                    <a:pt x="18146" y="3036"/>
                    <a:pt x="18146" y="3000"/>
                    <a:pt x="18167" y="2978"/>
                  </a:cubicBezTo>
                  <a:cubicBezTo>
                    <a:pt x="18189" y="2955"/>
                    <a:pt x="18224" y="2955"/>
                    <a:pt x="18246" y="2976"/>
                  </a:cubicBezTo>
                  <a:cubicBezTo>
                    <a:pt x="18273" y="3002"/>
                    <a:pt x="18300" y="3028"/>
                    <a:pt x="18327" y="3054"/>
                  </a:cubicBezTo>
                  <a:cubicBezTo>
                    <a:pt x="18349" y="3076"/>
                    <a:pt x="18349" y="3111"/>
                    <a:pt x="18328" y="3133"/>
                  </a:cubicBezTo>
                  <a:cubicBezTo>
                    <a:pt x="18317" y="3145"/>
                    <a:pt x="18302" y="3150"/>
                    <a:pt x="18287" y="3150"/>
                  </a:cubicBezTo>
                  <a:close/>
                  <a:moveTo>
                    <a:pt x="3618" y="2861"/>
                  </a:moveTo>
                  <a:cubicBezTo>
                    <a:pt x="3603" y="2861"/>
                    <a:pt x="3588" y="2855"/>
                    <a:pt x="3577" y="2843"/>
                  </a:cubicBezTo>
                  <a:cubicBezTo>
                    <a:pt x="3556" y="2820"/>
                    <a:pt x="3559" y="2785"/>
                    <a:pt x="3582" y="2764"/>
                  </a:cubicBezTo>
                  <a:cubicBezTo>
                    <a:pt x="3609" y="2739"/>
                    <a:pt x="3637" y="2714"/>
                    <a:pt x="3665" y="2689"/>
                  </a:cubicBezTo>
                  <a:cubicBezTo>
                    <a:pt x="3689" y="2669"/>
                    <a:pt x="3723" y="2671"/>
                    <a:pt x="3744" y="2694"/>
                  </a:cubicBezTo>
                  <a:cubicBezTo>
                    <a:pt x="3764" y="2718"/>
                    <a:pt x="3762" y="2753"/>
                    <a:pt x="3739" y="2773"/>
                  </a:cubicBezTo>
                  <a:cubicBezTo>
                    <a:pt x="3712" y="2797"/>
                    <a:pt x="3684" y="2822"/>
                    <a:pt x="3656" y="2847"/>
                  </a:cubicBezTo>
                  <a:cubicBezTo>
                    <a:pt x="3645" y="2856"/>
                    <a:pt x="3632" y="2861"/>
                    <a:pt x="3618" y="2861"/>
                  </a:cubicBezTo>
                  <a:close/>
                  <a:moveTo>
                    <a:pt x="17794" y="2699"/>
                  </a:moveTo>
                  <a:cubicBezTo>
                    <a:pt x="17782" y="2699"/>
                    <a:pt x="17768" y="2695"/>
                    <a:pt x="17758" y="2686"/>
                  </a:cubicBezTo>
                  <a:lnTo>
                    <a:pt x="17673" y="2614"/>
                  </a:lnTo>
                  <a:cubicBezTo>
                    <a:pt x="17650" y="2594"/>
                    <a:pt x="17647" y="2558"/>
                    <a:pt x="17667" y="2535"/>
                  </a:cubicBezTo>
                  <a:cubicBezTo>
                    <a:pt x="17687" y="2511"/>
                    <a:pt x="17722" y="2509"/>
                    <a:pt x="17746" y="2528"/>
                  </a:cubicBezTo>
                  <a:lnTo>
                    <a:pt x="17831" y="2600"/>
                  </a:lnTo>
                  <a:cubicBezTo>
                    <a:pt x="17855" y="2620"/>
                    <a:pt x="17857" y="2656"/>
                    <a:pt x="17837" y="2679"/>
                  </a:cubicBezTo>
                  <a:cubicBezTo>
                    <a:pt x="17825" y="2693"/>
                    <a:pt x="17809" y="2699"/>
                    <a:pt x="17794" y="2699"/>
                  </a:cubicBezTo>
                  <a:close/>
                  <a:moveTo>
                    <a:pt x="4129" y="2430"/>
                  </a:moveTo>
                  <a:cubicBezTo>
                    <a:pt x="4113" y="2430"/>
                    <a:pt x="4096" y="2423"/>
                    <a:pt x="4086" y="2409"/>
                  </a:cubicBezTo>
                  <a:cubicBezTo>
                    <a:pt x="4066" y="2385"/>
                    <a:pt x="4070" y="2350"/>
                    <a:pt x="4095" y="2331"/>
                  </a:cubicBezTo>
                  <a:cubicBezTo>
                    <a:pt x="4124" y="2308"/>
                    <a:pt x="4153" y="2285"/>
                    <a:pt x="4183" y="2262"/>
                  </a:cubicBezTo>
                  <a:cubicBezTo>
                    <a:pt x="4207" y="2243"/>
                    <a:pt x="4242" y="2247"/>
                    <a:pt x="4261" y="2272"/>
                  </a:cubicBezTo>
                  <a:cubicBezTo>
                    <a:pt x="4280" y="2297"/>
                    <a:pt x="4275" y="2332"/>
                    <a:pt x="4251" y="2350"/>
                  </a:cubicBezTo>
                  <a:cubicBezTo>
                    <a:pt x="4221" y="2373"/>
                    <a:pt x="4193" y="2396"/>
                    <a:pt x="4164" y="2419"/>
                  </a:cubicBezTo>
                  <a:cubicBezTo>
                    <a:pt x="4153" y="2426"/>
                    <a:pt x="4141" y="2430"/>
                    <a:pt x="4129" y="2430"/>
                  </a:cubicBezTo>
                  <a:close/>
                  <a:moveTo>
                    <a:pt x="17273" y="2280"/>
                  </a:moveTo>
                  <a:cubicBezTo>
                    <a:pt x="17262" y="2280"/>
                    <a:pt x="17250" y="2277"/>
                    <a:pt x="17240" y="2269"/>
                  </a:cubicBezTo>
                  <a:lnTo>
                    <a:pt x="17151" y="2203"/>
                  </a:lnTo>
                  <a:cubicBezTo>
                    <a:pt x="17127" y="2184"/>
                    <a:pt x="17121" y="2150"/>
                    <a:pt x="17139" y="2125"/>
                  </a:cubicBezTo>
                  <a:cubicBezTo>
                    <a:pt x="17158" y="2101"/>
                    <a:pt x="17193" y="2095"/>
                    <a:pt x="17217" y="2113"/>
                  </a:cubicBezTo>
                  <a:lnTo>
                    <a:pt x="17307" y="2180"/>
                  </a:lnTo>
                  <a:cubicBezTo>
                    <a:pt x="17331" y="2199"/>
                    <a:pt x="17336" y="2234"/>
                    <a:pt x="17318" y="2258"/>
                  </a:cubicBezTo>
                  <a:cubicBezTo>
                    <a:pt x="17307" y="2272"/>
                    <a:pt x="17290" y="2280"/>
                    <a:pt x="17273" y="2280"/>
                  </a:cubicBezTo>
                  <a:close/>
                  <a:moveTo>
                    <a:pt x="4664" y="2032"/>
                  </a:moveTo>
                  <a:cubicBezTo>
                    <a:pt x="4647" y="2032"/>
                    <a:pt x="4629" y="2023"/>
                    <a:pt x="4618" y="2007"/>
                  </a:cubicBezTo>
                  <a:cubicBezTo>
                    <a:pt x="4600" y="1982"/>
                    <a:pt x="4606" y="1947"/>
                    <a:pt x="4632" y="1930"/>
                  </a:cubicBezTo>
                  <a:lnTo>
                    <a:pt x="4725" y="1867"/>
                  </a:lnTo>
                  <a:cubicBezTo>
                    <a:pt x="4750" y="1850"/>
                    <a:pt x="4785" y="1856"/>
                    <a:pt x="4802" y="1882"/>
                  </a:cubicBezTo>
                  <a:cubicBezTo>
                    <a:pt x="4819" y="1907"/>
                    <a:pt x="4813" y="1942"/>
                    <a:pt x="4787" y="1959"/>
                  </a:cubicBezTo>
                  <a:lnTo>
                    <a:pt x="4695" y="2022"/>
                  </a:lnTo>
                  <a:cubicBezTo>
                    <a:pt x="4687" y="2028"/>
                    <a:pt x="4676" y="2032"/>
                    <a:pt x="4664" y="2032"/>
                  </a:cubicBezTo>
                  <a:close/>
                  <a:moveTo>
                    <a:pt x="16728" y="1893"/>
                  </a:moveTo>
                  <a:cubicBezTo>
                    <a:pt x="16717" y="1893"/>
                    <a:pt x="16707" y="1891"/>
                    <a:pt x="16697" y="1884"/>
                  </a:cubicBezTo>
                  <a:lnTo>
                    <a:pt x="16603" y="1824"/>
                  </a:lnTo>
                  <a:cubicBezTo>
                    <a:pt x="16577" y="1807"/>
                    <a:pt x="16570" y="1773"/>
                    <a:pt x="16587" y="1747"/>
                  </a:cubicBezTo>
                  <a:cubicBezTo>
                    <a:pt x="16603" y="1721"/>
                    <a:pt x="16638" y="1714"/>
                    <a:pt x="16664" y="1730"/>
                  </a:cubicBezTo>
                  <a:lnTo>
                    <a:pt x="16758" y="1791"/>
                  </a:lnTo>
                  <a:cubicBezTo>
                    <a:pt x="16784" y="1808"/>
                    <a:pt x="16790" y="1843"/>
                    <a:pt x="16774" y="1868"/>
                  </a:cubicBezTo>
                  <a:cubicBezTo>
                    <a:pt x="16764" y="1884"/>
                    <a:pt x="16746" y="1893"/>
                    <a:pt x="16728" y="1893"/>
                  </a:cubicBezTo>
                  <a:close/>
                  <a:moveTo>
                    <a:pt x="5224" y="1668"/>
                  </a:moveTo>
                  <a:cubicBezTo>
                    <a:pt x="5205" y="1668"/>
                    <a:pt x="5187" y="1659"/>
                    <a:pt x="5176" y="1641"/>
                  </a:cubicBezTo>
                  <a:cubicBezTo>
                    <a:pt x="5160" y="1615"/>
                    <a:pt x="5168" y="1581"/>
                    <a:pt x="5194" y="1565"/>
                  </a:cubicBezTo>
                  <a:lnTo>
                    <a:pt x="5290" y="1507"/>
                  </a:lnTo>
                  <a:cubicBezTo>
                    <a:pt x="5316" y="1491"/>
                    <a:pt x="5350" y="1499"/>
                    <a:pt x="5366" y="1526"/>
                  </a:cubicBezTo>
                  <a:cubicBezTo>
                    <a:pt x="5382" y="1553"/>
                    <a:pt x="5373" y="1587"/>
                    <a:pt x="5347" y="1602"/>
                  </a:cubicBezTo>
                  <a:lnTo>
                    <a:pt x="5252" y="1659"/>
                  </a:lnTo>
                  <a:cubicBezTo>
                    <a:pt x="5244" y="1665"/>
                    <a:pt x="5234" y="1668"/>
                    <a:pt x="5224" y="1668"/>
                  </a:cubicBezTo>
                  <a:close/>
                  <a:moveTo>
                    <a:pt x="16159" y="1541"/>
                  </a:moveTo>
                  <a:cubicBezTo>
                    <a:pt x="16150" y="1541"/>
                    <a:pt x="16140" y="1539"/>
                    <a:pt x="16131" y="1534"/>
                  </a:cubicBezTo>
                  <a:cubicBezTo>
                    <a:pt x="16099" y="1515"/>
                    <a:pt x="16068" y="1497"/>
                    <a:pt x="16035" y="1478"/>
                  </a:cubicBezTo>
                  <a:cubicBezTo>
                    <a:pt x="16008" y="1463"/>
                    <a:pt x="15999" y="1429"/>
                    <a:pt x="16014" y="1402"/>
                  </a:cubicBezTo>
                  <a:cubicBezTo>
                    <a:pt x="16029" y="1375"/>
                    <a:pt x="16063" y="1366"/>
                    <a:pt x="16090" y="1381"/>
                  </a:cubicBezTo>
                  <a:cubicBezTo>
                    <a:pt x="16123" y="1400"/>
                    <a:pt x="16156" y="1418"/>
                    <a:pt x="16187" y="1436"/>
                  </a:cubicBezTo>
                  <a:cubicBezTo>
                    <a:pt x="16214" y="1452"/>
                    <a:pt x="16224" y="1486"/>
                    <a:pt x="16208" y="1513"/>
                  </a:cubicBezTo>
                  <a:cubicBezTo>
                    <a:pt x="16197" y="1531"/>
                    <a:pt x="16178" y="1541"/>
                    <a:pt x="16159" y="1541"/>
                  </a:cubicBezTo>
                  <a:close/>
                  <a:moveTo>
                    <a:pt x="5805" y="1339"/>
                  </a:moveTo>
                  <a:cubicBezTo>
                    <a:pt x="5785" y="1339"/>
                    <a:pt x="5765" y="1328"/>
                    <a:pt x="5755" y="1309"/>
                  </a:cubicBezTo>
                  <a:cubicBezTo>
                    <a:pt x="5741" y="1282"/>
                    <a:pt x="5751" y="1248"/>
                    <a:pt x="5779" y="1233"/>
                  </a:cubicBezTo>
                  <a:cubicBezTo>
                    <a:pt x="5811" y="1216"/>
                    <a:pt x="5845" y="1199"/>
                    <a:pt x="5878" y="1182"/>
                  </a:cubicBezTo>
                  <a:cubicBezTo>
                    <a:pt x="5905" y="1169"/>
                    <a:pt x="5939" y="1179"/>
                    <a:pt x="5952" y="1207"/>
                  </a:cubicBezTo>
                  <a:cubicBezTo>
                    <a:pt x="5967" y="1234"/>
                    <a:pt x="5956" y="1268"/>
                    <a:pt x="5928" y="1281"/>
                  </a:cubicBezTo>
                  <a:cubicBezTo>
                    <a:pt x="5895" y="1298"/>
                    <a:pt x="5863" y="1315"/>
                    <a:pt x="5830" y="1332"/>
                  </a:cubicBezTo>
                  <a:cubicBezTo>
                    <a:pt x="5822" y="1337"/>
                    <a:pt x="5813" y="1339"/>
                    <a:pt x="5805" y="1339"/>
                  </a:cubicBezTo>
                  <a:close/>
                  <a:moveTo>
                    <a:pt x="15569" y="1225"/>
                  </a:moveTo>
                  <a:cubicBezTo>
                    <a:pt x="15561" y="1225"/>
                    <a:pt x="15553" y="1223"/>
                    <a:pt x="15544" y="1219"/>
                  </a:cubicBezTo>
                  <a:cubicBezTo>
                    <a:pt x="15512" y="1202"/>
                    <a:pt x="15478" y="1187"/>
                    <a:pt x="15444" y="1171"/>
                  </a:cubicBezTo>
                  <a:cubicBezTo>
                    <a:pt x="15417" y="1157"/>
                    <a:pt x="15405" y="1124"/>
                    <a:pt x="15418" y="1096"/>
                  </a:cubicBezTo>
                  <a:cubicBezTo>
                    <a:pt x="15432" y="1068"/>
                    <a:pt x="15465" y="1057"/>
                    <a:pt x="15493" y="1070"/>
                  </a:cubicBezTo>
                  <a:cubicBezTo>
                    <a:pt x="15527" y="1086"/>
                    <a:pt x="15560" y="1103"/>
                    <a:pt x="15594" y="1119"/>
                  </a:cubicBezTo>
                  <a:cubicBezTo>
                    <a:pt x="15621" y="1133"/>
                    <a:pt x="15632" y="1166"/>
                    <a:pt x="15619" y="1194"/>
                  </a:cubicBezTo>
                  <a:cubicBezTo>
                    <a:pt x="15609" y="1213"/>
                    <a:pt x="15590" y="1225"/>
                    <a:pt x="15569" y="1225"/>
                  </a:cubicBezTo>
                  <a:close/>
                  <a:moveTo>
                    <a:pt x="6404" y="1047"/>
                  </a:moveTo>
                  <a:cubicBezTo>
                    <a:pt x="6383" y="1047"/>
                    <a:pt x="6362" y="1035"/>
                    <a:pt x="6353" y="1015"/>
                  </a:cubicBezTo>
                  <a:cubicBezTo>
                    <a:pt x="6341" y="987"/>
                    <a:pt x="6353" y="953"/>
                    <a:pt x="6381" y="941"/>
                  </a:cubicBezTo>
                  <a:lnTo>
                    <a:pt x="6483" y="896"/>
                  </a:lnTo>
                  <a:cubicBezTo>
                    <a:pt x="6512" y="884"/>
                    <a:pt x="6544" y="896"/>
                    <a:pt x="6557" y="924"/>
                  </a:cubicBezTo>
                  <a:cubicBezTo>
                    <a:pt x="6569" y="953"/>
                    <a:pt x="6556" y="985"/>
                    <a:pt x="6528" y="998"/>
                  </a:cubicBezTo>
                  <a:lnTo>
                    <a:pt x="6427" y="1042"/>
                  </a:lnTo>
                  <a:cubicBezTo>
                    <a:pt x="6419" y="1046"/>
                    <a:pt x="6412" y="1047"/>
                    <a:pt x="6404" y="1047"/>
                  </a:cubicBezTo>
                  <a:close/>
                  <a:moveTo>
                    <a:pt x="14961" y="947"/>
                  </a:moveTo>
                  <a:cubicBezTo>
                    <a:pt x="14953" y="947"/>
                    <a:pt x="14946" y="945"/>
                    <a:pt x="14939" y="943"/>
                  </a:cubicBezTo>
                  <a:cubicBezTo>
                    <a:pt x="14904" y="928"/>
                    <a:pt x="14870" y="914"/>
                    <a:pt x="14836" y="900"/>
                  </a:cubicBezTo>
                  <a:cubicBezTo>
                    <a:pt x="14808" y="888"/>
                    <a:pt x="14795" y="855"/>
                    <a:pt x="14806" y="827"/>
                  </a:cubicBezTo>
                  <a:cubicBezTo>
                    <a:pt x="14818" y="798"/>
                    <a:pt x="14851" y="784"/>
                    <a:pt x="14879" y="796"/>
                  </a:cubicBezTo>
                  <a:cubicBezTo>
                    <a:pt x="14914" y="810"/>
                    <a:pt x="14949" y="824"/>
                    <a:pt x="14983" y="839"/>
                  </a:cubicBezTo>
                  <a:cubicBezTo>
                    <a:pt x="15012" y="850"/>
                    <a:pt x="15025" y="883"/>
                    <a:pt x="15013" y="911"/>
                  </a:cubicBezTo>
                  <a:cubicBezTo>
                    <a:pt x="15003" y="933"/>
                    <a:pt x="14982" y="947"/>
                    <a:pt x="14961" y="947"/>
                  </a:cubicBezTo>
                  <a:close/>
                  <a:moveTo>
                    <a:pt x="7021" y="793"/>
                  </a:moveTo>
                  <a:cubicBezTo>
                    <a:pt x="6998" y="793"/>
                    <a:pt x="6977" y="780"/>
                    <a:pt x="6969" y="757"/>
                  </a:cubicBezTo>
                  <a:cubicBezTo>
                    <a:pt x="6958" y="729"/>
                    <a:pt x="6972" y="696"/>
                    <a:pt x="7001" y="685"/>
                  </a:cubicBezTo>
                  <a:lnTo>
                    <a:pt x="7106" y="647"/>
                  </a:lnTo>
                  <a:cubicBezTo>
                    <a:pt x="7136" y="636"/>
                    <a:pt x="7167" y="651"/>
                    <a:pt x="7177" y="680"/>
                  </a:cubicBezTo>
                  <a:cubicBezTo>
                    <a:pt x="7188" y="709"/>
                    <a:pt x="7173" y="741"/>
                    <a:pt x="7144" y="751"/>
                  </a:cubicBezTo>
                  <a:lnTo>
                    <a:pt x="7040" y="790"/>
                  </a:lnTo>
                  <a:cubicBezTo>
                    <a:pt x="7034" y="792"/>
                    <a:pt x="7027" y="793"/>
                    <a:pt x="7021" y="793"/>
                  </a:cubicBezTo>
                  <a:close/>
                  <a:moveTo>
                    <a:pt x="14335" y="706"/>
                  </a:moveTo>
                  <a:cubicBezTo>
                    <a:pt x="14329" y="706"/>
                    <a:pt x="14322" y="705"/>
                    <a:pt x="14317" y="703"/>
                  </a:cubicBezTo>
                  <a:cubicBezTo>
                    <a:pt x="14281" y="690"/>
                    <a:pt x="14247" y="678"/>
                    <a:pt x="14212" y="667"/>
                  </a:cubicBezTo>
                  <a:cubicBezTo>
                    <a:pt x="14182" y="657"/>
                    <a:pt x="14166" y="626"/>
                    <a:pt x="14176" y="596"/>
                  </a:cubicBezTo>
                  <a:cubicBezTo>
                    <a:pt x="14187" y="567"/>
                    <a:pt x="14218" y="551"/>
                    <a:pt x="14247" y="561"/>
                  </a:cubicBezTo>
                  <a:cubicBezTo>
                    <a:pt x="14282" y="573"/>
                    <a:pt x="14318" y="585"/>
                    <a:pt x="14353" y="598"/>
                  </a:cubicBezTo>
                  <a:cubicBezTo>
                    <a:pt x="14383" y="608"/>
                    <a:pt x="14398" y="640"/>
                    <a:pt x="14388" y="669"/>
                  </a:cubicBezTo>
                  <a:cubicBezTo>
                    <a:pt x="14379" y="692"/>
                    <a:pt x="14358" y="706"/>
                    <a:pt x="14335" y="706"/>
                  </a:cubicBezTo>
                  <a:close/>
                  <a:moveTo>
                    <a:pt x="7653" y="578"/>
                  </a:moveTo>
                  <a:cubicBezTo>
                    <a:pt x="7629" y="578"/>
                    <a:pt x="7607" y="563"/>
                    <a:pt x="7600" y="538"/>
                  </a:cubicBezTo>
                  <a:cubicBezTo>
                    <a:pt x="7591" y="509"/>
                    <a:pt x="7608" y="478"/>
                    <a:pt x="7637" y="469"/>
                  </a:cubicBezTo>
                  <a:cubicBezTo>
                    <a:pt x="7673" y="458"/>
                    <a:pt x="7708" y="447"/>
                    <a:pt x="7744" y="437"/>
                  </a:cubicBezTo>
                  <a:cubicBezTo>
                    <a:pt x="7774" y="428"/>
                    <a:pt x="7805" y="445"/>
                    <a:pt x="7813" y="475"/>
                  </a:cubicBezTo>
                  <a:cubicBezTo>
                    <a:pt x="7822" y="504"/>
                    <a:pt x="7805" y="535"/>
                    <a:pt x="7775" y="543"/>
                  </a:cubicBezTo>
                  <a:cubicBezTo>
                    <a:pt x="7740" y="553"/>
                    <a:pt x="7705" y="564"/>
                    <a:pt x="7669" y="575"/>
                  </a:cubicBezTo>
                  <a:cubicBezTo>
                    <a:pt x="7664" y="577"/>
                    <a:pt x="7659" y="578"/>
                    <a:pt x="7653" y="578"/>
                  </a:cubicBezTo>
                  <a:close/>
                  <a:moveTo>
                    <a:pt x="13697" y="506"/>
                  </a:moveTo>
                  <a:cubicBezTo>
                    <a:pt x="13692" y="506"/>
                    <a:pt x="13687" y="505"/>
                    <a:pt x="13682" y="504"/>
                  </a:cubicBezTo>
                  <a:cubicBezTo>
                    <a:pt x="13646" y="494"/>
                    <a:pt x="13610" y="484"/>
                    <a:pt x="13575" y="475"/>
                  </a:cubicBezTo>
                  <a:cubicBezTo>
                    <a:pt x="13546" y="467"/>
                    <a:pt x="13527" y="436"/>
                    <a:pt x="13536" y="407"/>
                  </a:cubicBezTo>
                  <a:cubicBezTo>
                    <a:pt x="13543" y="377"/>
                    <a:pt x="13574" y="360"/>
                    <a:pt x="13604" y="367"/>
                  </a:cubicBezTo>
                  <a:cubicBezTo>
                    <a:pt x="13640" y="377"/>
                    <a:pt x="13676" y="387"/>
                    <a:pt x="13712" y="397"/>
                  </a:cubicBezTo>
                  <a:cubicBezTo>
                    <a:pt x="13741" y="405"/>
                    <a:pt x="13759" y="436"/>
                    <a:pt x="13750" y="465"/>
                  </a:cubicBezTo>
                  <a:cubicBezTo>
                    <a:pt x="13744" y="490"/>
                    <a:pt x="13722" y="506"/>
                    <a:pt x="13697" y="506"/>
                  </a:cubicBezTo>
                  <a:close/>
                  <a:moveTo>
                    <a:pt x="8298" y="403"/>
                  </a:moveTo>
                  <a:cubicBezTo>
                    <a:pt x="8273" y="403"/>
                    <a:pt x="8250" y="386"/>
                    <a:pt x="8243" y="361"/>
                  </a:cubicBezTo>
                  <a:cubicBezTo>
                    <a:pt x="8236" y="330"/>
                    <a:pt x="8254" y="300"/>
                    <a:pt x="8284" y="293"/>
                  </a:cubicBezTo>
                  <a:lnTo>
                    <a:pt x="8393" y="268"/>
                  </a:lnTo>
                  <a:cubicBezTo>
                    <a:pt x="8424" y="262"/>
                    <a:pt x="8453" y="280"/>
                    <a:pt x="8461" y="310"/>
                  </a:cubicBezTo>
                  <a:cubicBezTo>
                    <a:pt x="8467" y="340"/>
                    <a:pt x="8449" y="370"/>
                    <a:pt x="8419" y="377"/>
                  </a:cubicBezTo>
                  <a:lnTo>
                    <a:pt x="8310" y="403"/>
                  </a:lnTo>
                  <a:cubicBezTo>
                    <a:pt x="8306" y="403"/>
                    <a:pt x="8302" y="403"/>
                    <a:pt x="8298" y="403"/>
                  </a:cubicBezTo>
                  <a:close/>
                  <a:moveTo>
                    <a:pt x="13049" y="346"/>
                  </a:moveTo>
                  <a:cubicBezTo>
                    <a:pt x="13044" y="346"/>
                    <a:pt x="13041" y="345"/>
                    <a:pt x="13037" y="345"/>
                  </a:cubicBezTo>
                  <a:lnTo>
                    <a:pt x="12929" y="323"/>
                  </a:lnTo>
                  <a:cubicBezTo>
                    <a:pt x="12898" y="317"/>
                    <a:pt x="12879" y="288"/>
                    <a:pt x="12885" y="257"/>
                  </a:cubicBezTo>
                  <a:cubicBezTo>
                    <a:pt x="12891" y="227"/>
                    <a:pt x="12921" y="208"/>
                    <a:pt x="12950" y="214"/>
                  </a:cubicBezTo>
                  <a:lnTo>
                    <a:pt x="13060" y="236"/>
                  </a:lnTo>
                  <a:cubicBezTo>
                    <a:pt x="13090" y="243"/>
                    <a:pt x="13110" y="273"/>
                    <a:pt x="13103" y="303"/>
                  </a:cubicBezTo>
                  <a:cubicBezTo>
                    <a:pt x="13097" y="329"/>
                    <a:pt x="13074" y="346"/>
                    <a:pt x="13049" y="346"/>
                  </a:cubicBezTo>
                  <a:close/>
                  <a:moveTo>
                    <a:pt x="8952" y="268"/>
                  </a:moveTo>
                  <a:cubicBezTo>
                    <a:pt x="8925" y="268"/>
                    <a:pt x="8902" y="249"/>
                    <a:pt x="8897" y="222"/>
                  </a:cubicBezTo>
                  <a:cubicBezTo>
                    <a:pt x="8892" y="192"/>
                    <a:pt x="8913" y="163"/>
                    <a:pt x="8943" y="158"/>
                  </a:cubicBezTo>
                  <a:lnTo>
                    <a:pt x="9053" y="139"/>
                  </a:lnTo>
                  <a:cubicBezTo>
                    <a:pt x="9083" y="133"/>
                    <a:pt x="9112" y="154"/>
                    <a:pt x="9117" y="185"/>
                  </a:cubicBezTo>
                  <a:cubicBezTo>
                    <a:pt x="9122" y="216"/>
                    <a:pt x="9101" y="244"/>
                    <a:pt x="9071" y="249"/>
                  </a:cubicBezTo>
                  <a:lnTo>
                    <a:pt x="8962" y="267"/>
                  </a:lnTo>
                  <a:cubicBezTo>
                    <a:pt x="8959" y="268"/>
                    <a:pt x="8955" y="268"/>
                    <a:pt x="8952" y="268"/>
                  </a:cubicBezTo>
                  <a:close/>
                  <a:moveTo>
                    <a:pt x="12391" y="228"/>
                  </a:moveTo>
                  <a:cubicBezTo>
                    <a:pt x="12389" y="228"/>
                    <a:pt x="12385" y="228"/>
                    <a:pt x="12383" y="227"/>
                  </a:cubicBezTo>
                  <a:lnTo>
                    <a:pt x="12273" y="211"/>
                  </a:lnTo>
                  <a:cubicBezTo>
                    <a:pt x="12243" y="207"/>
                    <a:pt x="12221" y="179"/>
                    <a:pt x="12225" y="148"/>
                  </a:cubicBezTo>
                  <a:cubicBezTo>
                    <a:pt x="12229" y="118"/>
                    <a:pt x="12259" y="97"/>
                    <a:pt x="12288" y="101"/>
                  </a:cubicBezTo>
                  <a:lnTo>
                    <a:pt x="12399" y="117"/>
                  </a:lnTo>
                  <a:cubicBezTo>
                    <a:pt x="12429" y="121"/>
                    <a:pt x="12450" y="149"/>
                    <a:pt x="12446" y="179"/>
                  </a:cubicBezTo>
                  <a:cubicBezTo>
                    <a:pt x="12441" y="208"/>
                    <a:pt x="12418" y="228"/>
                    <a:pt x="12391" y="228"/>
                  </a:cubicBezTo>
                  <a:close/>
                  <a:moveTo>
                    <a:pt x="9614" y="175"/>
                  </a:moveTo>
                  <a:cubicBezTo>
                    <a:pt x="9585" y="175"/>
                    <a:pt x="9562" y="154"/>
                    <a:pt x="9558" y="126"/>
                  </a:cubicBezTo>
                  <a:cubicBezTo>
                    <a:pt x="9555" y="95"/>
                    <a:pt x="9577" y="68"/>
                    <a:pt x="9608" y="65"/>
                  </a:cubicBezTo>
                  <a:lnTo>
                    <a:pt x="9719" y="53"/>
                  </a:lnTo>
                  <a:cubicBezTo>
                    <a:pt x="9749" y="49"/>
                    <a:pt x="9777" y="72"/>
                    <a:pt x="9781" y="102"/>
                  </a:cubicBezTo>
                  <a:cubicBezTo>
                    <a:pt x="9784" y="133"/>
                    <a:pt x="9761" y="160"/>
                    <a:pt x="9731" y="164"/>
                  </a:cubicBezTo>
                  <a:lnTo>
                    <a:pt x="9620" y="175"/>
                  </a:lnTo>
                  <a:cubicBezTo>
                    <a:pt x="9618" y="175"/>
                    <a:pt x="9616" y="175"/>
                    <a:pt x="9614" y="175"/>
                  </a:cubicBezTo>
                  <a:close/>
                  <a:moveTo>
                    <a:pt x="11727" y="150"/>
                  </a:moveTo>
                  <a:cubicBezTo>
                    <a:pt x="11725" y="150"/>
                    <a:pt x="11724" y="150"/>
                    <a:pt x="11722" y="150"/>
                  </a:cubicBezTo>
                  <a:lnTo>
                    <a:pt x="11611" y="141"/>
                  </a:lnTo>
                  <a:cubicBezTo>
                    <a:pt x="11580" y="138"/>
                    <a:pt x="11558" y="112"/>
                    <a:pt x="11560" y="81"/>
                  </a:cubicBezTo>
                  <a:cubicBezTo>
                    <a:pt x="11563" y="50"/>
                    <a:pt x="11592" y="29"/>
                    <a:pt x="11620" y="30"/>
                  </a:cubicBezTo>
                  <a:lnTo>
                    <a:pt x="11731" y="39"/>
                  </a:lnTo>
                  <a:cubicBezTo>
                    <a:pt x="11761" y="42"/>
                    <a:pt x="11785" y="69"/>
                    <a:pt x="11782" y="100"/>
                  </a:cubicBezTo>
                  <a:cubicBezTo>
                    <a:pt x="11780" y="128"/>
                    <a:pt x="11755" y="150"/>
                    <a:pt x="11727" y="150"/>
                  </a:cubicBezTo>
                  <a:close/>
                  <a:moveTo>
                    <a:pt x="10280" y="123"/>
                  </a:moveTo>
                  <a:cubicBezTo>
                    <a:pt x="10251" y="123"/>
                    <a:pt x="10226" y="100"/>
                    <a:pt x="10225" y="70"/>
                  </a:cubicBezTo>
                  <a:cubicBezTo>
                    <a:pt x="10223" y="39"/>
                    <a:pt x="10247" y="13"/>
                    <a:pt x="10278" y="13"/>
                  </a:cubicBezTo>
                  <a:lnTo>
                    <a:pt x="10389" y="8"/>
                  </a:lnTo>
                  <a:cubicBezTo>
                    <a:pt x="10423" y="10"/>
                    <a:pt x="10446" y="30"/>
                    <a:pt x="10447" y="61"/>
                  </a:cubicBezTo>
                  <a:cubicBezTo>
                    <a:pt x="10448" y="92"/>
                    <a:pt x="10425" y="118"/>
                    <a:pt x="10394" y="119"/>
                  </a:cubicBezTo>
                  <a:lnTo>
                    <a:pt x="10283" y="123"/>
                  </a:lnTo>
                  <a:cubicBezTo>
                    <a:pt x="10282" y="123"/>
                    <a:pt x="10281" y="123"/>
                    <a:pt x="10280" y="123"/>
                  </a:cubicBezTo>
                  <a:close/>
                  <a:moveTo>
                    <a:pt x="11060" y="113"/>
                  </a:moveTo>
                  <a:cubicBezTo>
                    <a:pt x="11059" y="113"/>
                    <a:pt x="11059" y="113"/>
                    <a:pt x="11059" y="113"/>
                  </a:cubicBezTo>
                  <a:lnTo>
                    <a:pt x="10948" y="112"/>
                  </a:lnTo>
                  <a:cubicBezTo>
                    <a:pt x="10917" y="111"/>
                    <a:pt x="10893" y="86"/>
                    <a:pt x="10893" y="55"/>
                  </a:cubicBezTo>
                  <a:cubicBezTo>
                    <a:pt x="10894" y="24"/>
                    <a:pt x="10919" y="0"/>
                    <a:pt x="10950" y="0"/>
                  </a:cubicBezTo>
                  <a:cubicBezTo>
                    <a:pt x="10950" y="0"/>
                    <a:pt x="10950" y="0"/>
                    <a:pt x="10950" y="0"/>
                  </a:cubicBezTo>
                  <a:lnTo>
                    <a:pt x="11062" y="2"/>
                  </a:lnTo>
                  <a:cubicBezTo>
                    <a:pt x="11093" y="3"/>
                    <a:pt x="11117" y="28"/>
                    <a:pt x="11116" y="59"/>
                  </a:cubicBezTo>
                  <a:cubicBezTo>
                    <a:pt x="11115" y="90"/>
                    <a:pt x="11090" y="113"/>
                    <a:pt x="11060" y="113"/>
                  </a:cubicBezTo>
                  <a:close/>
                </a:path>
              </a:pathLst>
            </a:custGeom>
            <a:solidFill>
              <a:srgbClr val="000000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615" name="Graphic 2"/>
          <p:cNvSpPr/>
          <p:nvPr/>
        </p:nvSpPr>
        <p:spPr>
          <a:xfrm>
            <a:off x="4222608" y="4442998"/>
            <a:ext cx="1178485" cy="10806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5006" y="0"/>
                </a:moveTo>
                <a:lnTo>
                  <a:pt x="21600" y="10448"/>
                </a:lnTo>
                <a:cubicBezTo>
                  <a:pt x="20031" y="13793"/>
                  <a:pt x="19145" y="17584"/>
                  <a:pt x="19145" y="21600"/>
                </a:cubicBezTo>
                <a:lnTo>
                  <a:pt x="0" y="21600"/>
                </a:lnTo>
                <a:cubicBezTo>
                  <a:pt x="0" y="13782"/>
                  <a:pt x="1813" y="6424"/>
                  <a:pt x="5006" y="0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618" name="Graphic 2"/>
          <p:cNvGrpSpPr/>
          <p:nvPr/>
        </p:nvGrpSpPr>
        <p:grpSpPr>
          <a:xfrm>
            <a:off x="5233483" y="5227474"/>
            <a:ext cx="430829" cy="137976"/>
            <a:chOff x="0" y="0"/>
            <a:chExt cx="430827" cy="137975"/>
          </a:xfrm>
        </p:grpSpPr>
        <p:sp>
          <p:nvSpPr>
            <p:cNvPr id="1616" name="Graphic 2"/>
            <p:cNvSpPr/>
            <p:nvPr/>
          </p:nvSpPr>
          <p:spPr>
            <a:xfrm>
              <a:off x="336196" y="43344"/>
              <a:ext cx="94632" cy="94632"/>
            </a:xfrm>
            <a:prstGeom prst="ellipse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17" name="Graphic 2"/>
            <p:cNvSpPr/>
            <p:nvPr/>
          </p:nvSpPr>
          <p:spPr>
            <a:xfrm rot="16890461">
              <a:off x="179580" y="-142296"/>
              <a:ext cx="27048" cy="388628"/>
            </a:xfrm>
            <a:prstGeom prst="rect">
              <a:avLst/>
            </a:pr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619" name="Graphic 2"/>
          <p:cNvSpPr/>
          <p:nvPr/>
        </p:nvSpPr>
        <p:spPr>
          <a:xfrm>
            <a:off x="7586287" y="4443133"/>
            <a:ext cx="1178417" cy="10806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21600"/>
                </a:moveTo>
                <a:lnTo>
                  <a:pt x="2455" y="21600"/>
                </a:lnTo>
                <a:cubicBezTo>
                  <a:pt x="2455" y="17584"/>
                  <a:pt x="1569" y="13793"/>
                  <a:pt x="0" y="10447"/>
                </a:cubicBezTo>
                <a:lnTo>
                  <a:pt x="16594" y="0"/>
                </a:lnTo>
                <a:cubicBezTo>
                  <a:pt x="19787" y="6423"/>
                  <a:pt x="21600" y="13780"/>
                  <a:pt x="21600" y="21600"/>
                </a:cubicBezTo>
                <a:close/>
              </a:path>
            </a:pathLst>
          </a:custGeom>
          <a:solidFill>
            <a:schemeClr val="accent6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622" name="Graphic 2"/>
          <p:cNvGrpSpPr/>
          <p:nvPr/>
        </p:nvGrpSpPr>
        <p:grpSpPr>
          <a:xfrm>
            <a:off x="7314934" y="5223044"/>
            <a:ext cx="482103" cy="142406"/>
            <a:chOff x="0" y="0"/>
            <a:chExt cx="482102" cy="142404"/>
          </a:xfrm>
        </p:grpSpPr>
        <p:sp>
          <p:nvSpPr>
            <p:cNvPr id="1620" name="Graphic 2"/>
            <p:cNvSpPr/>
            <p:nvPr/>
          </p:nvSpPr>
          <p:spPr>
            <a:xfrm>
              <a:off x="-1" y="47772"/>
              <a:ext cx="94632" cy="94633"/>
            </a:xfrm>
            <a:prstGeom prst="ellipse">
              <a:avLst/>
            </a:prstGeom>
            <a:solidFill>
              <a:schemeClr val="accent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21" name="Graphic 2"/>
            <p:cNvSpPr/>
            <p:nvPr/>
          </p:nvSpPr>
          <p:spPr>
            <a:xfrm rot="20956126">
              <a:off x="43429" y="40727"/>
              <a:ext cx="440004" cy="27048"/>
            </a:xfrm>
            <a:prstGeom prst="rect">
              <a:avLst/>
            </a:prstGeom>
            <a:solidFill>
              <a:schemeClr val="accent6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623" name="Graphic 2"/>
          <p:cNvSpPr/>
          <p:nvPr/>
        </p:nvSpPr>
        <p:spPr>
          <a:xfrm>
            <a:off x="4558901" y="3588944"/>
            <a:ext cx="1267693" cy="12675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5428"/>
                </a:moveTo>
                <a:cubicBezTo>
                  <a:pt x="19135" y="17029"/>
                  <a:pt x="17030" y="19135"/>
                  <a:pt x="15429" y="21600"/>
                </a:cubicBezTo>
                <a:lnTo>
                  <a:pt x="0" y="12693"/>
                </a:lnTo>
                <a:cubicBezTo>
                  <a:pt x="3180" y="7535"/>
                  <a:pt x="7533" y="3180"/>
                  <a:pt x="12691" y="0"/>
                </a:cubicBezTo>
                <a:lnTo>
                  <a:pt x="21600" y="15428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626" name="Graphic 2"/>
          <p:cNvGrpSpPr/>
          <p:nvPr/>
        </p:nvGrpSpPr>
        <p:grpSpPr>
          <a:xfrm>
            <a:off x="5546898" y="4591560"/>
            <a:ext cx="320505" cy="312257"/>
            <a:chOff x="0" y="0"/>
            <a:chExt cx="320503" cy="312256"/>
          </a:xfrm>
        </p:grpSpPr>
        <p:sp>
          <p:nvSpPr>
            <p:cNvPr id="1624" name="Graphic 2"/>
            <p:cNvSpPr/>
            <p:nvPr/>
          </p:nvSpPr>
          <p:spPr>
            <a:xfrm>
              <a:off x="225871" y="217624"/>
              <a:ext cx="94632" cy="94632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25" name="Graphic 2"/>
            <p:cNvSpPr/>
            <p:nvPr/>
          </p:nvSpPr>
          <p:spPr>
            <a:xfrm rot="18842390">
              <a:off x="127844" y="-46241"/>
              <a:ext cx="27050" cy="367160"/>
            </a:xfrm>
            <a:prstGeom prst="rect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630" name="Graphic 2"/>
          <p:cNvGrpSpPr/>
          <p:nvPr/>
        </p:nvGrpSpPr>
        <p:grpSpPr>
          <a:xfrm>
            <a:off x="4381162" y="3544678"/>
            <a:ext cx="474784" cy="357309"/>
            <a:chOff x="0" y="0"/>
            <a:chExt cx="474783" cy="357308"/>
          </a:xfrm>
        </p:grpSpPr>
        <p:sp>
          <p:nvSpPr>
            <p:cNvPr id="1627" name="Graphic 2"/>
            <p:cNvSpPr/>
            <p:nvPr/>
          </p:nvSpPr>
          <p:spPr>
            <a:xfrm>
              <a:off x="0" y="-1"/>
              <a:ext cx="94632" cy="94632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28" name="Graphic 2"/>
            <p:cNvSpPr/>
            <p:nvPr/>
          </p:nvSpPr>
          <p:spPr>
            <a:xfrm>
              <a:off x="380152" y="262676"/>
              <a:ext cx="94632" cy="9463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10800"/>
                  </a:moveTo>
                  <a:cubicBezTo>
                    <a:pt x="0" y="4828"/>
                    <a:pt x="4843" y="0"/>
                    <a:pt x="10800" y="0"/>
                  </a:cubicBezTo>
                  <a:cubicBezTo>
                    <a:pt x="16773" y="0"/>
                    <a:pt x="21600" y="4843"/>
                    <a:pt x="21600" y="10800"/>
                  </a:cubicBezTo>
                  <a:cubicBezTo>
                    <a:pt x="21600" y="16773"/>
                    <a:pt x="16757" y="21600"/>
                    <a:pt x="10800" y="21600"/>
                  </a:cubicBezTo>
                  <a:cubicBezTo>
                    <a:pt x="4843" y="21600"/>
                    <a:pt x="0" y="16757"/>
                    <a:pt x="0" y="10800"/>
                  </a:cubicBez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29" name="Graphic 2"/>
            <p:cNvSpPr/>
            <p:nvPr/>
          </p:nvSpPr>
          <p:spPr>
            <a:xfrm>
              <a:off x="47316" y="33759"/>
              <a:ext cx="393641" cy="2761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0"/>
                  </a:moveTo>
                  <a:lnTo>
                    <a:pt x="6446" y="0"/>
                  </a:lnTo>
                  <a:cubicBezTo>
                    <a:pt x="14804" y="0"/>
                    <a:pt x="21600" y="9692"/>
                    <a:pt x="21600" y="21600"/>
                  </a:cubicBezTo>
                  <a:lnTo>
                    <a:pt x="20116" y="21600"/>
                  </a:lnTo>
                  <a:cubicBezTo>
                    <a:pt x="20116" y="10853"/>
                    <a:pt x="13982" y="2115"/>
                    <a:pt x="6446" y="2115"/>
                  </a:cubicBezTo>
                  <a:lnTo>
                    <a:pt x="0" y="2115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631" name="Graphic 2"/>
          <p:cNvSpPr/>
          <p:nvPr/>
        </p:nvSpPr>
        <p:spPr>
          <a:xfrm>
            <a:off x="6556867" y="3253532"/>
            <a:ext cx="1017558" cy="11776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4993"/>
                </a:moveTo>
                <a:lnTo>
                  <a:pt x="10504" y="21600"/>
                </a:lnTo>
                <a:cubicBezTo>
                  <a:pt x="7326" y="20195"/>
                  <a:pt x="3769" y="19338"/>
                  <a:pt x="0" y="19173"/>
                </a:cubicBezTo>
                <a:lnTo>
                  <a:pt x="0" y="0"/>
                </a:lnTo>
                <a:cubicBezTo>
                  <a:pt x="7803" y="184"/>
                  <a:pt x="15145" y="1970"/>
                  <a:pt x="21600" y="4993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634" name="Graphic 2"/>
          <p:cNvGrpSpPr/>
          <p:nvPr/>
        </p:nvGrpSpPr>
        <p:grpSpPr>
          <a:xfrm>
            <a:off x="6682613" y="4205714"/>
            <a:ext cx="169079" cy="425191"/>
            <a:chOff x="0" y="0"/>
            <a:chExt cx="169078" cy="425190"/>
          </a:xfrm>
        </p:grpSpPr>
        <p:sp>
          <p:nvSpPr>
            <p:cNvPr id="1632" name="Graphic 2"/>
            <p:cNvSpPr/>
            <p:nvPr/>
          </p:nvSpPr>
          <p:spPr>
            <a:xfrm>
              <a:off x="-1" y="330558"/>
              <a:ext cx="94633" cy="94632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33" name="Graphic 2"/>
            <p:cNvSpPr/>
            <p:nvPr/>
          </p:nvSpPr>
          <p:spPr>
            <a:xfrm rot="17173110">
              <a:off x="-93098" y="177287"/>
              <a:ext cx="389574" cy="27048"/>
            </a:xfrm>
            <a:prstGeom prst="rect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638" name="Graphic 2"/>
          <p:cNvGrpSpPr/>
          <p:nvPr/>
        </p:nvGrpSpPr>
        <p:grpSpPr>
          <a:xfrm>
            <a:off x="7093608" y="2820505"/>
            <a:ext cx="357309" cy="474784"/>
            <a:chOff x="0" y="0"/>
            <a:chExt cx="357308" cy="474783"/>
          </a:xfrm>
        </p:grpSpPr>
        <p:sp>
          <p:nvSpPr>
            <p:cNvPr id="1635" name="Graphic 2"/>
            <p:cNvSpPr/>
            <p:nvPr/>
          </p:nvSpPr>
          <p:spPr>
            <a:xfrm>
              <a:off x="-1" y="380151"/>
              <a:ext cx="94632" cy="94632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36" name="Graphic 2"/>
            <p:cNvSpPr/>
            <p:nvPr/>
          </p:nvSpPr>
          <p:spPr>
            <a:xfrm>
              <a:off x="262676" y="-1"/>
              <a:ext cx="94632" cy="94632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37" name="Graphic 2"/>
            <p:cNvSpPr/>
            <p:nvPr/>
          </p:nvSpPr>
          <p:spPr>
            <a:xfrm>
              <a:off x="33826" y="33826"/>
              <a:ext cx="276166" cy="3936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21600"/>
                  </a:moveTo>
                  <a:lnTo>
                    <a:pt x="0" y="15154"/>
                  </a:lnTo>
                  <a:cubicBezTo>
                    <a:pt x="0" y="6796"/>
                    <a:pt x="9692" y="0"/>
                    <a:pt x="21600" y="0"/>
                  </a:cubicBezTo>
                  <a:lnTo>
                    <a:pt x="21600" y="1484"/>
                  </a:lnTo>
                  <a:cubicBezTo>
                    <a:pt x="10853" y="1484"/>
                    <a:pt x="2115" y="7618"/>
                    <a:pt x="2115" y="15154"/>
                  </a:cubicBezTo>
                  <a:lnTo>
                    <a:pt x="2115" y="21600"/>
                  </a:lnTo>
                  <a:lnTo>
                    <a:pt x="0" y="21600"/>
                  </a:ln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639" name="Graphic 2"/>
          <p:cNvSpPr/>
          <p:nvPr/>
        </p:nvSpPr>
        <p:spPr>
          <a:xfrm>
            <a:off x="5413023" y="3253532"/>
            <a:ext cx="1017626" cy="117760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4993"/>
                </a:moveTo>
                <a:cubicBezTo>
                  <a:pt x="6453" y="1970"/>
                  <a:pt x="13796" y="184"/>
                  <a:pt x="21600" y="0"/>
                </a:cubicBezTo>
                <a:lnTo>
                  <a:pt x="21600" y="19173"/>
                </a:lnTo>
                <a:cubicBezTo>
                  <a:pt x="17830" y="19338"/>
                  <a:pt x="14273" y="20195"/>
                  <a:pt x="11096" y="21600"/>
                </a:cubicBezTo>
                <a:lnTo>
                  <a:pt x="0" y="4993"/>
                </a:ln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642" name="Graphic 2"/>
          <p:cNvGrpSpPr/>
          <p:nvPr/>
        </p:nvGrpSpPr>
        <p:grpSpPr>
          <a:xfrm>
            <a:off x="6138058" y="4229263"/>
            <a:ext cx="148542" cy="401643"/>
            <a:chOff x="0" y="0"/>
            <a:chExt cx="148540" cy="401642"/>
          </a:xfrm>
        </p:grpSpPr>
        <p:sp>
          <p:nvSpPr>
            <p:cNvPr id="1640" name="Graphic 2"/>
            <p:cNvSpPr/>
            <p:nvPr/>
          </p:nvSpPr>
          <p:spPr>
            <a:xfrm>
              <a:off x="53908" y="307010"/>
              <a:ext cx="94633" cy="94632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41" name="Graphic 2"/>
            <p:cNvSpPr/>
            <p:nvPr/>
          </p:nvSpPr>
          <p:spPr>
            <a:xfrm rot="20753740">
              <a:off x="43699" y="-2162"/>
              <a:ext cx="27049" cy="362003"/>
            </a:xfrm>
            <a:prstGeom prst="rect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646" name="Graphic 2"/>
          <p:cNvGrpSpPr/>
          <p:nvPr/>
        </p:nvGrpSpPr>
        <p:grpSpPr>
          <a:xfrm>
            <a:off x="5824696" y="2574981"/>
            <a:ext cx="297452" cy="678552"/>
            <a:chOff x="0" y="0"/>
            <a:chExt cx="297451" cy="678551"/>
          </a:xfrm>
        </p:grpSpPr>
        <p:sp>
          <p:nvSpPr>
            <p:cNvPr id="1643" name="Graphic 2"/>
            <p:cNvSpPr/>
            <p:nvPr/>
          </p:nvSpPr>
          <p:spPr>
            <a:xfrm>
              <a:off x="-1" y="583920"/>
              <a:ext cx="94633" cy="94632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44" name="Graphic 2"/>
            <p:cNvSpPr/>
            <p:nvPr/>
          </p:nvSpPr>
          <p:spPr>
            <a:xfrm>
              <a:off x="202819" y="0"/>
              <a:ext cx="94632" cy="94632"/>
            </a:xfrm>
            <a:prstGeom prst="ellipse">
              <a:avLst/>
            </a:pr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45" name="Graphic 2"/>
            <p:cNvSpPr/>
            <p:nvPr/>
          </p:nvSpPr>
          <p:spPr>
            <a:xfrm>
              <a:off x="33758" y="47315"/>
              <a:ext cx="229868" cy="58392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542" y="21600"/>
                  </a:moveTo>
                  <a:lnTo>
                    <a:pt x="0" y="21600"/>
                  </a:lnTo>
                  <a:lnTo>
                    <a:pt x="0" y="15025"/>
                  </a:lnTo>
                  <a:cubicBezTo>
                    <a:pt x="0" y="12681"/>
                    <a:pt x="4841" y="10775"/>
                    <a:pt x="10797" y="10775"/>
                  </a:cubicBezTo>
                  <a:cubicBezTo>
                    <a:pt x="15351" y="10775"/>
                    <a:pt x="19058" y="9316"/>
                    <a:pt x="19058" y="7523"/>
                  </a:cubicBezTo>
                  <a:lnTo>
                    <a:pt x="19058" y="0"/>
                  </a:lnTo>
                  <a:lnTo>
                    <a:pt x="21600" y="0"/>
                  </a:lnTo>
                  <a:lnTo>
                    <a:pt x="21600" y="7523"/>
                  </a:lnTo>
                  <a:cubicBezTo>
                    <a:pt x="21600" y="9867"/>
                    <a:pt x="16753" y="11773"/>
                    <a:pt x="10803" y="11773"/>
                  </a:cubicBezTo>
                  <a:cubicBezTo>
                    <a:pt x="6249" y="11773"/>
                    <a:pt x="2548" y="13232"/>
                    <a:pt x="2548" y="15025"/>
                  </a:cubicBezTo>
                  <a:lnTo>
                    <a:pt x="2548" y="21600"/>
                  </a:ln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647" name="Graphic 2"/>
          <p:cNvSpPr/>
          <p:nvPr/>
        </p:nvSpPr>
        <p:spPr>
          <a:xfrm>
            <a:off x="7160854" y="3588944"/>
            <a:ext cx="1267558" cy="126755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12693"/>
                </a:moveTo>
                <a:lnTo>
                  <a:pt x="6172" y="21600"/>
                </a:lnTo>
                <a:cubicBezTo>
                  <a:pt x="4571" y="19135"/>
                  <a:pt x="2465" y="17029"/>
                  <a:pt x="0" y="15428"/>
                </a:cubicBezTo>
                <a:lnTo>
                  <a:pt x="8907" y="0"/>
                </a:lnTo>
                <a:cubicBezTo>
                  <a:pt x="14065" y="3178"/>
                  <a:pt x="18420" y="7534"/>
                  <a:pt x="21600" y="12693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650" name="Graphic 2"/>
          <p:cNvGrpSpPr/>
          <p:nvPr/>
        </p:nvGrpSpPr>
        <p:grpSpPr>
          <a:xfrm>
            <a:off x="7113537" y="4573827"/>
            <a:ext cx="338401" cy="329991"/>
            <a:chOff x="0" y="0"/>
            <a:chExt cx="338399" cy="329989"/>
          </a:xfrm>
        </p:grpSpPr>
        <p:sp>
          <p:nvSpPr>
            <p:cNvPr id="1648" name="Graphic 2"/>
            <p:cNvSpPr/>
            <p:nvPr/>
          </p:nvSpPr>
          <p:spPr>
            <a:xfrm>
              <a:off x="-1" y="235357"/>
              <a:ext cx="94633" cy="94632"/>
            </a:xfrm>
            <a:prstGeom prst="ellipse">
              <a:avLst/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49" name="Graphic 2"/>
            <p:cNvSpPr/>
            <p:nvPr/>
          </p:nvSpPr>
          <p:spPr>
            <a:xfrm rot="18953721">
              <a:off x="-7840" y="132631"/>
              <a:ext cx="392100" cy="27049"/>
            </a:xfrm>
            <a:prstGeom prst="rect">
              <a:avLst/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655" name="Graphic 2"/>
          <p:cNvGrpSpPr/>
          <p:nvPr/>
        </p:nvGrpSpPr>
        <p:grpSpPr>
          <a:xfrm>
            <a:off x="8186748" y="3470112"/>
            <a:ext cx="571788" cy="475936"/>
            <a:chOff x="0" y="0"/>
            <a:chExt cx="571786" cy="475935"/>
          </a:xfrm>
        </p:grpSpPr>
        <p:sp>
          <p:nvSpPr>
            <p:cNvPr id="1651" name="Graphic 2"/>
            <p:cNvSpPr/>
            <p:nvPr/>
          </p:nvSpPr>
          <p:spPr>
            <a:xfrm>
              <a:off x="477155" y="-1"/>
              <a:ext cx="94632" cy="94632"/>
            </a:xfrm>
            <a:prstGeom prst="ellipse">
              <a:avLst/>
            </a:prstGeom>
            <a:solidFill>
              <a:schemeClr val="accent5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654" name="Graphic 2"/>
            <p:cNvGrpSpPr/>
            <p:nvPr/>
          </p:nvGrpSpPr>
          <p:grpSpPr>
            <a:xfrm>
              <a:off x="0" y="33825"/>
              <a:ext cx="524472" cy="442111"/>
              <a:chOff x="0" y="0"/>
              <a:chExt cx="524470" cy="442109"/>
            </a:xfrm>
          </p:grpSpPr>
          <p:sp>
            <p:nvSpPr>
              <p:cNvPr id="1652" name="Graphic 2"/>
              <p:cNvSpPr/>
              <p:nvPr/>
            </p:nvSpPr>
            <p:spPr>
              <a:xfrm>
                <a:off x="0" y="347478"/>
                <a:ext cx="94631" cy="94632"/>
              </a:xfrm>
              <a:prstGeom prst="ellipse">
                <a:avLst/>
              </a:pr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653" name="Graphic 2"/>
              <p:cNvSpPr/>
              <p:nvPr/>
            </p:nvSpPr>
            <p:spPr>
              <a:xfrm>
                <a:off x="33825" y="0"/>
                <a:ext cx="490646" cy="394795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7380" y="0"/>
                    </a:moveTo>
                    <a:lnTo>
                      <a:pt x="21600" y="0"/>
                    </a:lnTo>
                    <a:lnTo>
                      <a:pt x="21600" y="1480"/>
                    </a:lnTo>
                    <a:lnTo>
                      <a:pt x="17380" y="1480"/>
                    </a:lnTo>
                    <a:cubicBezTo>
                      <a:pt x="8454" y="1480"/>
                      <a:pt x="1191" y="10507"/>
                      <a:pt x="1191" y="21600"/>
                    </a:cubicBezTo>
                    <a:lnTo>
                      <a:pt x="0" y="21600"/>
                    </a:lnTo>
                    <a:cubicBezTo>
                      <a:pt x="0" y="9687"/>
                      <a:pt x="7798" y="0"/>
                      <a:pt x="17380" y="0"/>
                    </a:cubicBezTo>
                    <a:close/>
                  </a:path>
                </a:pathLst>
              </a:custGeom>
              <a:solidFill>
                <a:schemeClr val="accent5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656" name="Graphic 2"/>
          <p:cNvSpPr/>
          <p:nvPr/>
        </p:nvSpPr>
        <p:spPr>
          <a:xfrm>
            <a:off x="7576187" y="4093757"/>
            <a:ext cx="349987" cy="3496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541" y="9690"/>
                </a:moveTo>
                <a:cubicBezTo>
                  <a:pt x="21253" y="8505"/>
                  <a:pt x="20747" y="7408"/>
                  <a:pt x="20035" y="6428"/>
                </a:cubicBezTo>
                <a:cubicBezTo>
                  <a:pt x="19320" y="5444"/>
                  <a:pt x="18467" y="4623"/>
                  <a:pt x="17496" y="3987"/>
                </a:cubicBezTo>
                <a:cubicBezTo>
                  <a:pt x="16538" y="3359"/>
                  <a:pt x="15471" y="2864"/>
                  <a:pt x="14321" y="2521"/>
                </a:cubicBezTo>
                <a:cubicBezTo>
                  <a:pt x="13375" y="2240"/>
                  <a:pt x="12404" y="2073"/>
                  <a:pt x="11421" y="2023"/>
                </a:cubicBezTo>
                <a:lnTo>
                  <a:pt x="11421" y="632"/>
                </a:lnTo>
                <a:cubicBezTo>
                  <a:pt x="11421" y="285"/>
                  <a:pt x="11137" y="0"/>
                  <a:pt x="10790" y="0"/>
                </a:cubicBezTo>
                <a:cubicBezTo>
                  <a:pt x="10442" y="0"/>
                  <a:pt x="10158" y="285"/>
                  <a:pt x="10158" y="632"/>
                </a:cubicBezTo>
                <a:lnTo>
                  <a:pt x="10158" y="2023"/>
                </a:lnTo>
                <a:cubicBezTo>
                  <a:pt x="8765" y="2090"/>
                  <a:pt x="7422" y="2379"/>
                  <a:pt x="6154" y="2881"/>
                </a:cubicBezTo>
                <a:cubicBezTo>
                  <a:pt x="4686" y="3467"/>
                  <a:pt x="3385" y="4359"/>
                  <a:pt x="2288" y="5536"/>
                </a:cubicBezTo>
                <a:cubicBezTo>
                  <a:pt x="1188" y="6713"/>
                  <a:pt x="431" y="8112"/>
                  <a:pt x="38" y="9686"/>
                </a:cubicBezTo>
                <a:cubicBezTo>
                  <a:pt x="4" y="9791"/>
                  <a:pt x="0" y="9887"/>
                  <a:pt x="0" y="9958"/>
                </a:cubicBezTo>
                <a:cubicBezTo>
                  <a:pt x="0" y="10235"/>
                  <a:pt x="105" y="10486"/>
                  <a:pt x="301" y="10683"/>
                </a:cubicBezTo>
                <a:cubicBezTo>
                  <a:pt x="498" y="10880"/>
                  <a:pt x="749" y="10984"/>
                  <a:pt x="1025" y="10984"/>
                </a:cubicBezTo>
                <a:cubicBezTo>
                  <a:pt x="1268" y="10984"/>
                  <a:pt x="1498" y="10892"/>
                  <a:pt x="1711" y="10716"/>
                </a:cubicBezTo>
                <a:lnTo>
                  <a:pt x="1740" y="10691"/>
                </a:lnTo>
                <a:cubicBezTo>
                  <a:pt x="2096" y="10356"/>
                  <a:pt x="2431" y="10109"/>
                  <a:pt x="2736" y="9946"/>
                </a:cubicBezTo>
                <a:cubicBezTo>
                  <a:pt x="3000" y="9808"/>
                  <a:pt x="3322" y="9736"/>
                  <a:pt x="3690" y="9736"/>
                </a:cubicBezTo>
                <a:cubicBezTo>
                  <a:pt x="4129" y="9736"/>
                  <a:pt x="4531" y="9854"/>
                  <a:pt x="4920" y="10092"/>
                </a:cubicBezTo>
                <a:cubicBezTo>
                  <a:pt x="5334" y="10348"/>
                  <a:pt x="5694" y="10687"/>
                  <a:pt x="5991" y="11106"/>
                </a:cubicBezTo>
                <a:cubicBezTo>
                  <a:pt x="6037" y="11173"/>
                  <a:pt x="6100" y="11273"/>
                  <a:pt x="6175" y="11399"/>
                </a:cubicBezTo>
                <a:cubicBezTo>
                  <a:pt x="6292" y="11604"/>
                  <a:pt x="6342" y="11679"/>
                  <a:pt x="6372" y="11721"/>
                </a:cubicBezTo>
                <a:cubicBezTo>
                  <a:pt x="6581" y="12040"/>
                  <a:pt x="6886" y="12215"/>
                  <a:pt x="7242" y="12215"/>
                </a:cubicBezTo>
                <a:cubicBezTo>
                  <a:pt x="7606" y="12215"/>
                  <a:pt x="7915" y="12040"/>
                  <a:pt x="8125" y="11721"/>
                </a:cubicBezTo>
                <a:cubicBezTo>
                  <a:pt x="8166" y="11658"/>
                  <a:pt x="8229" y="11554"/>
                  <a:pt x="8317" y="11399"/>
                </a:cubicBezTo>
                <a:cubicBezTo>
                  <a:pt x="8392" y="11269"/>
                  <a:pt x="8455" y="11169"/>
                  <a:pt x="8501" y="11102"/>
                </a:cubicBezTo>
                <a:cubicBezTo>
                  <a:pt x="8802" y="10683"/>
                  <a:pt x="9162" y="10344"/>
                  <a:pt x="9568" y="10088"/>
                </a:cubicBezTo>
                <a:cubicBezTo>
                  <a:pt x="9760" y="9967"/>
                  <a:pt x="9957" y="9879"/>
                  <a:pt x="10158" y="9820"/>
                </a:cubicBezTo>
                <a:lnTo>
                  <a:pt x="10158" y="19594"/>
                </a:lnTo>
                <a:cubicBezTo>
                  <a:pt x="10158" y="20000"/>
                  <a:pt x="9827" y="20331"/>
                  <a:pt x="9421" y="20331"/>
                </a:cubicBezTo>
                <a:cubicBezTo>
                  <a:pt x="9016" y="20331"/>
                  <a:pt x="8685" y="20000"/>
                  <a:pt x="8685" y="19594"/>
                </a:cubicBezTo>
                <a:lnTo>
                  <a:pt x="8685" y="18137"/>
                </a:lnTo>
                <a:cubicBezTo>
                  <a:pt x="8685" y="17789"/>
                  <a:pt x="8401" y="17504"/>
                  <a:pt x="8053" y="17504"/>
                </a:cubicBezTo>
                <a:cubicBezTo>
                  <a:pt x="7706" y="17504"/>
                  <a:pt x="7422" y="17789"/>
                  <a:pt x="7422" y="18137"/>
                </a:cubicBezTo>
                <a:lnTo>
                  <a:pt x="7422" y="19594"/>
                </a:lnTo>
                <a:cubicBezTo>
                  <a:pt x="7422" y="20700"/>
                  <a:pt x="8321" y="21600"/>
                  <a:pt x="9426" y="21600"/>
                </a:cubicBezTo>
                <a:cubicBezTo>
                  <a:pt x="10530" y="21600"/>
                  <a:pt x="11430" y="20700"/>
                  <a:pt x="11430" y="19594"/>
                </a:cubicBezTo>
                <a:lnTo>
                  <a:pt x="11430" y="9820"/>
                </a:lnTo>
                <a:cubicBezTo>
                  <a:pt x="11630" y="9879"/>
                  <a:pt x="11827" y="9967"/>
                  <a:pt x="12020" y="10088"/>
                </a:cubicBezTo>
                <a:cubicBezTo>
                  <a:pt x="12430" y="10344"/>
                  <a:pt x="12789" y="10683"/>
                  <a:pt x="13091" y="11102"/>
                </a:cubicBezTo>
                <a:cubicBezTo>
                  <a:pt x="13137" y="11164"/>
                  <a:pt x="13195" y="11265"/>
                  <a:pt x="13275" y="11395"/>
                </a:cubicBezTo>
                <a:cubicBezTo>
                  <a:pt x="13392" y="11600"/>
                  <a:pt x="13442" y="11679"/>
                  <a:pt x="13471" y="11717"/>
                </a:cubicBezTo>
                <a:cubicBezTo>
                  <a:pt x="13676" y="12035"/>
                  <a:pt x="13990" y="12211"/>
                  <a:pt x="14354" y="12211"/>
                </a:cubicBezTo>
                <a:cubicBezTo>
                  <a:pt x="14710" y="12211"/>
                  <a:pt x="15015" y="12035"/>
                  <a:pt x="15224" y="11717"/>
                </a:cubicBezTo>
                <a:cubicBezTo>
                  <a:pt x="15249" y="11675"/>
                  <a:pt x="15299" y="11600"/>
                  <a:pt x="15421" y="11395"/>
                </a:cubicBezTo>
                <a:cubicBezTo>
                  <a:pt x="15500" y="11261"/>
                  <a:pt x="15559" y="11164"/>
                  <a:pt x="15605" y="11097"/>
                </a:cubicBezTo>
                <a:cubicBezTo>
                  <a:pt x="15906" y="10679"/>
                  <a:pt x="16266" y="10339"/>
                  <a:pt x="16680" y="10084"/>
                </a:cubicBezTo>
                <a:cubicBezTo>
                  <a:pt x="17069" y="9841"/>
                  <a:pt x="17475" y="9724"/>
                  <a:pt x="17910" y="9724"/>
                </a:cubicBezTo>
                <a:cubicBezTo>
                  <a:pt x="18278" y="9724"/>
                  <a:pt x="18596" y="9795"/>
                  <a:pt x="18864" y="9933"/>
                </a:cubicBezTo>
                <a:cubicBezTo>
                  <a:pt x="19169" y="10092"/>
                  <a:pt x="19504" y="10344"/>
                  <a:pt x="19860" y="10679"/>
                </a:cubicBezTo>
                <a:lnTo>
                  <a:pt x="19889" y="10704"/>
                </a:lnTo>
                <a:cubicBezTo>
                  <a:pt x="20102" y="10884"/>
                  <a:pt x="20332" y="10972"/>
                  <a:pt x="20575" y="10972"/>
                </a:cubicBezTo>
                <a:cubicBezTo>
                  <a:pt x="20851" y="10972"/>
                  <a:pt x="21102" y="10867"/>
                  <a:pt x="21299" y="10670"/>
                </a:cubicBezTo>
                <a:cubicBezTo>
                  <a:pt x="21495" y="10473"/>
                  <a:pt x="21600" y="10222"/>
                  <a:pt x="21600" y="9950"/>
                </a:cubicBezTo>
                <a:lnTo>
                  <a:pt x="21600" y="9946"/>
                </a:lnTo>
                <a:cubicBezTo>
                  <a:pt x="21583" y="9887"/>
                  <a:pt x="21575" y="9791"/>
                  <a:pt x="21541" y="969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659" name="Graphic 2"/>
          <p:cNvGrpSpPr/>
          <p:nvPr/>
        </p:nvGrpSpPr>
        <p:grpSpPr>
          <a:xfrm>
            <a:off x="8087853" y="4910035"/>
            <a:ext cx="292759" cy="343971"/>
            <a:chOff x="0" y="0"/>
            <a:chExt cx="292757" cy="343969"/>
          </a:xfrm>
        </p:grpSpPr>
        <p:sp>
          <p:nvSpPr>
            <p:cNvPr id="1657" name="Graphic 2"/>
            <p:cNvSpPr/>
            <p:nvPr/>
          </p:nvSpPr>
          <p:spPr>
            <a:xfrm>
              <a:off x="80727" y="106443"/>
              <a:ext cx="131102" cy="1311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0"/>
                  </a:moveTo>
                  <a:cubicBezTo>
                    <a:pt x="4847" y="0"/>
                    <a:pt x="0" y="4847"/>
                    <a:pt x="0" y="10800"/>
                  </a:cubicBezTo>
                  <a:cubicBezTo>
                    <a:pt x="0" y="16753"/>
                    <a:pt x="4847" y="21600"/>
                    <a:pt x="10800" y="21600"/>
                  </a:cubicBezTo>
                  <a:cubicBezTo>
                    <a:pt x="16753" y="21600"/>
                    <a:pt x="21600" y="16753"/>
                    <a:pt x="21600" y="10800"/>
                  </a:cubicBezTo>
                  <a:cubicBezTo>
                    <a:pt x="21600" y="4847"/>
                    <a:pt x="16753" y="0"/>
                    <a:pt x="10800" y="0"/>
                  </a:cubicBezTo>
                  <a:close/>
                  <a:moveTo>
                    <a:pt x="17211" y="8767"/>
                  </a:moveTo>
                  <a:lnTo>
                    <a:pt x="9471" y="16507"/>
                  </a:lnTo>
                  <a:cubicBezTo>
                    <a:pt x="9147" y="16831"/>
                    <a:pt x="8723" y="16998"/>
                    <a:pt x="8298" y="16998"/>
                  </a:cubicBezTo>
                  <a:cubicBezTo>
                    <a:pt x="7874" y="16998"/>
                    <a:pt x="7449" y="16831"/>
                    <a:pt x="7125" y="16507"/>
                  </a:cubicBezTo>
                  <a:lnTo>
                    <a:pt x="4166" y="13547"/>
                  </a:lnTo>
                  <a:cubicBezTo>
                    <a:pt x="3518" y="12900"/>
                    <a:pt x="3518" y="11850"/>
                    <a:pt x="4166" y="11191"/>
                  </a:cubicBezTo>
                  <a:cubicBezTo>
                    <a:pt x="4814" y="10543"/>
                    <a:pt x="5863" y="10543"/>
                    <a:pt x="6522" y="11191"/>
                  </a:cubicBezTo>
                  <a:lnTo>
                    <a:pt x="8298" y="12967"/>
                  </a:lnTo>
                  <a:lnTo>
                    <a:pt x="14854" y="6411"/>
                  </a:lnTo>
                  <a:cubicBezTo>
                    <a:pt x="15502" y="5763"/>
                    <a:pt x="16552" y="5763"/>
                    <a:pt x="17211" y="6411"/>
                  </a:cubicBezTo>
                  <a:cubicBezTo>
                    <a:pt x="17859" y="7070"/>
                    <a:pt x="17859" y="8119"/>
                    <a:pt x="17211" y="876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58" name="Graphic 2"/>
            <p:cNvSpPr/>
            <p:nvPr/>
          </p:nvSpPr>
          <p:spPr>
            <a:xfrm>
              <a:off x="0" y="0"/>
              <a:ext cx="292758" cy="34397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01" h="21478" fill="norm" stroke="1" extrusionOk="0">
                  <a:moveTo>
                    <a:pt x="21376" y="5829"/>
                  </a:moveTo>
                  <a:lnTo>
                    <a:pt x="21376" y="5812"/>
                  </a:lnTo>
                  <a:cubicBezTo>
                    <a:pt x="21366" y="5605"/>
                    <a:pt x="21356" y="5389"/>
                    <a:pt x="21351" y="5144"/>
                  </a:cubicBezTo>
                  <a:cubicBezTo>
                    <a:pt x="21332" y="3958"/>
                    <a:pt x="20227" y="2981"/>
                    <a:pt x="18844" y="2913"/>
                  </a:cubicBezTo>
                  <a:cubicBezTo>
                    <a:pt x="15955" y="2773"/>
                    <a:pt x="13715" y="1969"/>
                    <a:pt x="11808" y="377"/>
                  </a:cubicBezTo>
                  <a:lnTo>
                    <a:pt x="11793" y="365"/>
                  </a:lnTo>
                  <a:cubicBezTo>
                    <a:pt x="11168" y="-122"/>
                    <a:pt x="10227" y="-122"/>
                    <a:pt x="9607" y="365"/>
                  </a:cubicBezTo>
                  <a:lnTo>
                    <a:pt x="9592" y="377"/>
                  </a:lnTo>
                  <a:cubicBezTo>
                    <a:pt x="7680" y="1969"/>
                    <a:pt x="5445" y="2773"/>
                    <a:pt x="2556" y="2913"/>
                  </a:cubicBezTo>
                  <a:cubicBezTo>
                    <a:pt x="1169" y="2981"/>
                    <a:pt x="68" y="3958"/>
                    <a:pt x="49" y="5144"/>
                  </a:cubicBezTo>
                  <a:cubicBezTo>
                    <a:pt x="44" y="5385"/>
                    <a:pt x="39" y="5605"/>
                    <a:pt x="24" y="5812"/>
                  </a:cubicBezTo>
                  <a:lnTo>
                    <a:pt x="24" y="5850"/>
                  </a:lnTo>
                  <a:cubicBezTo>
                    <a:pt x="-31" y="8369"/>
                    <a:pt x="-100" y="11501"/>
                    <a:pt x="1124" y="14346"/>
                  </a:cubicBezTo>
                  <a:cubicBezTo>
                    <a:pt x="1798" y="15912"/>
                    <a:pt x="2819" y="17271"/>
                    <a:pt x="4162" y="18388"/>
                  </a:cubicBezTo>
                  <a:cubicBezTo>
                    <a:pt x="5688" y="19662"/>
                    <a:pt x="7690" y="20670"/>
                    <a:pt x="10108" y="21393"/>
                  </a:cubicBezTo>
                  <a:cubicBezTo>
                    <a:pt x="10187" y="21419"/>
                    <a:pt x="10266" y="21436"/>
                    <a:pt x="10351" y="21448"/>
                  </a:cubicBezTo>
                  <a:cubicBezTo>
                    <a:pt x="10470" y="21470"/>
                    <a:pt x="10588" y="21478"/>
                    <a:pt x="10702" y="21478"/>
                  </a:cubicBezTo>
                  <a:cubicBezTo>
                    <a:pt x="10816" y="21478"/>
                    <a:pt x="10940" y="21470"/>
                    <a:pt x="11054" y="21448"/>
                  </a:cubicBezTo>
                  <a:cubicBezTo>
                    <a:pt x="11138" y="21436"/>
                    <a:pt x="11218" y="21415"/>
                    <a:pt x="11297" y="21393"/>
                  </a:cubicBezTo>
                  <a:cubicBezTo>
                    <a:pt x="13710" y="20674"/>
                    <a:pt x="15707" y="19662"/>
                    <a:pt x="17234" y="18388"/>
                  </a:cubicBezTo>
                  <a:cubicBezTo>
                    <a:pt x="18571" y="17271"/>
                    <a:pt x="19597" y="15912"/>
                    <a:pt x="20271" y="14346"/>
                  </a:cubicBezTo>
                  <a:cubicBezTo>
                    <a:pt x="21500" y="11493"/>
                    <a:pt x="21431" y="8352"/>
                    <a:pt x="21376" y="5829"/>
                  </a:cubicBezTo>
                  <a:close/>
                  <a:moveTo>
                    <a:pt x="10693" y="16094"/>
                  </a:moveTo>
                  <a:cubicBezTo>
                    <a:pt x="7239" y="16094"/>
                    <a:pt x="4424" y="13694"/>
                    <a:pt x="4424" y="10739"/>
                  </a:cubicBezTo>
                  <a:cubicBezTo>
                    <a:pt x="4424" y="7789"/>
                    <a:pt x="7234" y="5385"/>
                    <a:pt x="10693" y="5385"/>
                  </a:cubicBezTo>
                  <a:cubicBezTo>
                    <a:pt x="14146" y="5385"/>
                    <a:pt x="16961" y="7785"/>
                    <a:pt x="16961" y="10739"/>
                  </a:cubicBezTo>
                  <a:cubicBezTo>
                    <a:pt x="16961" y="13690"/>
                    <a:pt x="14146" y="16094"/>
                    <a:pt x="10693" y="1609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671" name="Graphic 2"/>
          <p:cNvGrpSpPr/>
          <p:nvPr/>
        </p:nvGrpSpPr>
        <p:grpSpPr>
          <a:xfrm>
            <a:off x="4513078" y="4873042"/>
            <a:ext cx="390931" cy="390931"/>
            <a:chOff x="0" y="0"/>
            <a:chExt cx="390930" cy="390929"/>
          </a:xfrm>
        </p:grpSpPr>
        <p:sp>
          <p:nvSpPr>
            <p:cNvPr id="1660" name="Graphic 2"/>
            <p:cNvSpPr/>
            <p:nvPr/>
          </p:nvSpPr>
          <p:spPr>
            <a:xfrm>
              <a:off x="183296" y="-1"/>
              <a:ext cx="24404" cy="562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4860" y="21600"/>
                    <a:pt x="0" y="19492"/>
                    <a:pt x="0" y="16916"/>
                  </a:cubicBezTo>
                  <a:lnTo>
                    <a:pt x="0" y="4684"/>
                  </a:lnTo>
                  <a:cubicBezTo>
                    <a:pt x="0" y="2108"/>
                    <a:pt x="4860" y="0"/>
                    <a:pt x="10800" y="0"/>
                  </a:cubicBezTo>
                  <a:cubicBezTo>
                    <a:pt x="16741" y="0"/>
                    <a:pt x="21600" y="2108"/>
                    <a:pt x="21600" y="4684"/>
                  </a:cubicBezTo>
                  <a:lnTo>
                    <a:pt x="21600" y="16916"/>
                  </a:lnTo>
                  <a:cubicBezTo>
                    <a:pt x="21600" y="19492"/>
                    <a:pt x="16741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61" name="Graphic 2"/>
            <p:cNvSpPr/>
            <p:nvPr/>
          </p:nvSpPr>
          <p:spPr>
            <a:xfrm>
              <a:off x="290367" y="53585"/>
              <a:ext cx="46977" cy="470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62" h="21068" fill="norm" stroke="1" extrusionOk="0">
                  <a:moveTo>
                    <a:pt x="5326" y="21068"/>
                  </a:moveTo>
                  <a:cubicBezTo>
                    <a:pt x="3961" y="21068"/>
                    <a:pt x="2596" y="20521"/>
                    <a:pt x="1558" y="19458"/>
                  </a:cubicBezTo>
                  <a:cubicBezTo>
                    <a:pt x="-519" y="17331"/>
                    <a:pt x="-519" y="13837"/>
                    <a:pt x="1558" y="11711"/>
                  </a:cubicBezTo>
                  <a:lnTo>
                    <a:pt x="11438" y="1595"/>
                  </a:lnTo>
                  <a:cubicBezTo>
                    <a:pt x="13515" y="-532"/>
                    <a:pt x="16927" y="-532"/>
                    <a:pt x="19004" y="1595"/>
                  </a:cubicBezTo>
                  <a:cubicBezTo>
                    <a:pt x="21081" y="3721"/>
                    <a:pt x="21081" y="7215"/>
                    <a:pt x="19004" y="9341"/>
                  </a:cubicBezTo>
                  <a:lnTo>
                    <a:pt x="9124" y="19458"/>
                  </a:lnTo>
                  <a:cubicBezTo>
                    <a:pt x="8056" y="20521"/>
                    <a:pt x="6691" y="21068"/>
                    <a:pt x="5326" y="2106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62" name="Graphic 2"/>
            <p:cNvSpPr/>
            <p:nvPr/>
          </p:nvSpPr>
          <p:spPr>
            <a:xfrm>
              <a:off x="334666" y="183228"/>
              <a:ext cx="56265" cy="244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16" y="21600"/>
                  </a:moveTo>
                  <a:lnTo>
                    <a:pt x="4684" y="21600"/>
                  </a:lnTo>
                  <a:cubicBezTo>
                    <a:pt x="2108" y="21600"/>
                    <a:pt x="0" y="16740"/>
                    <a:pt x="0" y="10800"/>
                  </a:cubicBezTo>
                  <a:cubicBezTo>
                    <a:pt x="0" y="4860"/>
                    <a:pt x="2108" y="0"/>
                    <a:pt x="4684" y="0"/>
                  </a:cubicBezTo>
                  <a:lnTo>
                    <a:pt x="16916" y="0"/>
                  </a:lnTo>
                  <a:cubicBezTo>
                    <a:pt x="19492" y="0"/>
                    <a:pt x="21600" y="4860"/>
                    <a:pt x="21600" y="10800"/>
                  </a:cubicBezTo>
                  <a:cubicBezTo>
                    <a:pt x="21600" y="16740"/>
                    <a:pt x="19518" y="21600"/>
                    <a:pt x="16916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63" name="Graphic 2"/>
            <p:cNvSpPr/>
            <p:nvPr/>
          </p:nvSpPr>
          <p:spPr>
            <a:xfrm>
              <a:off x="290299" y="290231"/>
              <a:ext cx="46977" cy="470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62" h="21068" fill="norm" stroke="1" extrusionOk="0">
                  <a:moveTo>
                    <a:pt x="15206" y="21068"/>
                  </a:moveTo>
                  <a:cubicBezTo>
                    <a:pt x="13841" y="21068"/>
                    <a:pt x="12477" y="20521"/>
                    <a:pt x="11438" y="19458"/>
                  </a:cubicBezTo>
                  <a:lnTo>
                    <a:pt x="1558" y="9341"/>
                  </a:lnTo>
                  <a:cubicBezTo>
                    <a:pt x="-519" y="7215"/>
                    <a:pt x="-519" y="3721"/>
                    <a:pt x="1558" y="1595"/>
                  </a:cubicBezTo>
                  <a:cubicBezTo>
                    <a:pt x="3635" y="-532"/>
                    <a:pt x="7047" y="-532"/>
                    <a:pt x="9124" y="1595"/>
                  </a:cubicBezTo>
                  <a:lnTo>
                    <a:pt x="19004" y="11711"/>
                  </a:lnTo>
                  <a:cubicBezTo>
                    <a:pt x="21081" y="13837"/>
                    <a:pt x="21081" y="17331"/>
                    <a:pt x="19004" y="19458"/>
                  </a:cubicBezTo>
                  <a:cubicBezTo>
                    <a:pt x="17965" y="20551"/>
                    <a:pt x="16601" y="21068"/>
                    <a:pt x="15206" y="2106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64" name="Graphic 2"/>
            <p:cNvSpPr/>
            <p:nvPr/>
          </p:nvSpPr>
          <p:spPr>
            <a:xfrm>
              <a:off x="53721" y="290231"/>
              <a:ext cx="46977" cy="4701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62" h="21068" fill="norm" stroke="1" extrusionOk="0">
                  <a:moveTo>
                    <a:pt x="5326" y="21068"/>
                  </a:moveTo>
                  <a:cubicBezTo>
                    <a:pt x="3961" y="21068"/>
                    <a:pt x="2596" y="20521"/>
                    <a:pt x="1558" y="19458"/>
                  </a:cubicBezTo>
                  <a:cubicBezTo>
                    <a:pt x="-519" y="17331"/>
                    <a:pt x="-519" y="13837"/>
                    <a:pt x="1558" y="11711"/>
                  </a:cubicBezTo>
                  <a:lnTo>
                    <a:pt x="11438" y="1595"/>
                  </a:lnTo>
                  <a:cubicBezTo>
                    <a:pt x="13515" y="-532"/>
                    <a:pt x="16927" y="-532"/>
                    <a:pt x="19004" y="1595"/>
                  </a:cubicBezTo>
                  <a:cubicBezTo>
                    <a:pt x="21081" y="3721"/>
                    <a:pt x="21081" y="7215"/>
                    <a:pt x="19004" y="9341"/>
                  </a:cubicBezTo>
                  <a:lnTo>
                    <a:pt x="9124" y="19458"/>
                  </a:lnTo>
                  <a:cubicBezTo>
                    <a:pt x="8056" y="20551"/>
                    <a:pt x="6691" y="21068"/>
                    <a:pt x="5326" y="2106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65" name="Graphic 2"/>
            <p:cNvSpPr/>
            <p:nvPr/>
          </p:nvSpPr>
          <p:spPr>
            <a:xfrm>
              <a:off x="-1" y="183228"/>
              <a:ext cx="56265" cy="2440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6916" y="21600"/>
                  </a:moveTo>
                  <a:lnTo>
                    <a:pt x="4684" y="21600"/>
                  </a:lnTo>
                  <a:cubicBezTo>
                    <a:pt x="2108" y="21600"/>
                    <a:pt x="0" y="16740"/>
                    <a:pt x="0" y="10800"/>
                  </a:cubicBezTo>
                  <a:cubicBezTo>
                    <a:pt x="0" y="4860"/>
                    <a:pt x="2108" y="0"/>
                    <a:pt x="4684" y="0"/>
                  </a:cubicBezTo>
                  <a:lnTo>
                    <a:pt x="16916" y="0"/>
                  </a:lnTo>
                  <a:cubicBezTo>
                    <a:pt x="19492" y="0"/>
                    <a:pt x="21600" y="4860"/>
                    <a:pt x="21600" y="10800"/>
                  </a:cubicBezTo>
                  <a:cubicBezTo>
                    <a:pt x="21600" y="16740"/>
                    <a:pt x="19518" y="21600"/>
                    <a:pt x="16916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66" name="Graphic 2"/>
            <p:cNvSpPr/>
            <p:nvPr/>
          </p:nvSpPr>
          <p:spPr>
            <a:xfrm>
              <a:off x="53653" y="53653"/>
              <a:ext cx="46977" cy="4694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62" h="21068" fill="norm" stroke="1" extrusionOk="0">
                  <a:moveTo>
                    <a:pt x="15206" y="21068"/>
                  </a:moveTo>
                  <a:cubicBezTo>
                    <a:pt x="13841" y="21068"/>
                    <a:pt x="12477" y="20520"/>
                    <a:pt x="11438" y="19455"/>
                  </a:cubicBezTo>
                  <a:lnTo>
                    <a:pt x="1558" y="9355"/>
                  </a:lnTo>
                  <a:cubicBezTo>
                    <a:pt x="-519" y="7225"/>
                    <a:pt x="-519" y="3727"/>
                    <a:pt x="1558" y="1598"/>
                  </a:cubicBezTo>
                  <a:cubicBezTo>
                    <a:pt x="3635" y="-532"/>
                    <a:pt x="7047" y="-532"/>
                    <a:pt x="9124" y="1598"/>
                  </a:cubicBezTo>
                  <a:lnTo>
                    <a:pt x="19004" y="11728"/>
                  </a:lnTo>
                  <a:cubicBezTo>
                    <a:pt x="21081" y="13858"/>
                    <a:pt x="21081" y="17356"/>
                    <a:pt x="19004" y="19486"/>
                  </a:cubicBezTo>
                  <a:cubicBezTo>
                    <a:pt x="17936" y="20520"/>
                    <a:pt x="16571" y="21068"/>
                    <a:pt x="15206" y="2106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67" name="Graphic 2"/>
            <p:cNvSpPr/>
            <p:nvPr/>
          </p:nvSpPr>
          <p:spPr>
            <a:xfrm>
              <a:off x="146556" y="342054"/>
              <a:ext cx="97818" cy="488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21600" y="8987"/>
                  </a:lnTo>
                  <a:cubicBezTo>
                    <a:pt x="21600" y="15908"/>
                    <a:pt x="18756" y="21600"/>
                    <a:pt x="15298" y="21600"/>
                  </a:cubicBezTo>
                  <a:lnTo>
                    <a:pt x="6302" y="21600"/>
                  </a:lnTo>
                  <a:cubicBezTo>
                    <a:pt x="3278" y="21600"/>
                    <a:pt x="0" y="16987"/>
                    <a:pt x="0" y="6920"/>
                  </a:cubicBezTo>
                  <a:lnTo>
                    <a:pt x="0" y="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68" name="Graphic 2"/>
            <p:cNvSpPr/>
            <p:nvPr/>
          </p:nvSpPr>
          <p:spPr>
            <a:xfrm>
              <a:off x="81380" y="81440"/>
              <a:ext cx="228206" cy="23634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986" h="21172" fill="norm" stroke="1" extrusionOk="0">
                  <a:moveTo>
                    <a:pt x="17096" y="2274"/>
                  </a:moveTo>
                  <a:cubicBezTo>
                    <a:pt x="14640" y="331"/>
                    <a:pt x="11405" y="-428"/>
                    <a:pt x="8244" y="234"/>
                  </a:cubicBezTo>
                  <a:cubicBezTo>
                    <a:pt x="4273" y="1036"/>
                    <a:pt x="1050" y="4187"/>
                    <a:pt x="228" y="8055"/>
                  </a:cubicBezTo>
                  <a:cubicBezTo>
                    <a:pt x="-614" y="12027"/>
                    <a:pt x="920" y="15968"/>
                    <a:pt x="4180" y="18373"/>
                  </a:cubicBezTo>
                  <a:cubicBezTo>
                    <a:pt x="5065" y="19016"/>
                    <a:pt x="5676" y="20006"/>
                    <a:pt x="5888" y="21160"/>
                  </a:cubicBezTo>
                  <a:lnTo>
                    <a:pt x="5888" y="21172"/>
                  </a:lnTo>
                  <a:cubicBezTo>
                    <a:pt x="5919" y="21160"/>
                    <a:pt x="5963" y="21160"/>
                    <a:pt x="5994" y="21160"/>
                  </a:cubicBezTo>
                  <a:lnTo>
                    <a:pt x="14989" y="21160"/>
                  </a:lnTo>
                  <a:cubicBezTo>
                    <a:pt x="15020" y="21160"/>
                    <a:pt x="15033" y="21160"/>
                    <a:pt x="15064" y="21172"/>
                  </a:cubicBezTo>
                  <a:lnTo>
                    <a:pt x="15064" y="21160"/>
                  </a:lnTo>
                  <a:cubicBezTo>
                    <a:pt x="15276" y="20049"/>
                    <a:pt x="15949" y="19028"/>
                    <a:pt x="16984" y="18239"/>
                  </a:cubicBezTo>
                  <a:cubicBezTo>
                    <a:pt x="19515" y="16284"/>
                    <a:pt x="20986" y="13363"/>
                    <a:pt x="20986" y="10211"/>
                  </a:cubicBezTo>
                  <a:cubicBezTo>
                    <a:pt x="20980" y="7120"/>
                    <a:pt x="19571" y="4230"/>
                    <a:pt x="17096" y="2274"/>
                  </a:cubicBezTo>
                  <a:close/>
                  <a:moveTo>
                    <a:pt x="16111" y="10940"/>
                  </a:moveTo>
                  <a:cubicBezTo>
                    <a:pt x="15494" y="10940"/>
                    <a:pt x="14989" y="10442"/>
                    <a:pt x="14989" y="9847"/>
                  </a:cubicBezTo>
                  <a:cubicBezTo>
                    <a:pt x="14989" y="7630"/>
                    <a:pt x="13144" y="5833"/>
                    <a:pt x="10869" y="5833"/>
                  </a:cubicBezTo>
                  <a:cubicBezTo>
                    <a:pt x="10251" y="5833"/>
                    <a:pt x="9747" y="5335"/>
                    <a:pt x="9747" y="4740"/>
                  </a:cubicBezTo>
                  <a:cubicBezTo>
                    <a:pt x="9747" y="4145"/>
                    <a:pt x="10258" y="3647"/>
                    <a:pt x="10869" y="3647"/>
                  </a:cubicBezTo>
                  <a:cubicBezTo>
                    <a:pt x="14372" y="3647"/>
                    <a:pt x="17233" y="6434"/>
                    <a:pt x="17233" y="9847"/>
                  </a:cubicBezTo>
                  <a:cubicBezTo>
                    <a:pt x="17233" y="10448"/>
                    <a:pt x="16722" y="10940"/>
                    <a:pt x="16111" y="1094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69" name="Graphic 2"/>
            <p:cNvSpPr/>
            <p:nvPr/>
          </p:nvSpPr>
          <p:spPr>
            <a:xfrm>
              <a:off x="139696" y="311369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0"/>
                  </a:moveTo>
                  <a:lnTo>
                    <a:pt x="21600" y="0"/>
                  </a:lnTo>
                  <a:cubicBezTo>
                    <a:pt x="15244" y="0"/>
                    <a:pt x="6356" y="0"/>
                    <a:pt x="0" y="2160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70" name="Graphic 2"/>
            <p:cNvSpPr/>
            <p:nvPr/>
          </p:nvSpPr>
          <p:spPr>
            <a:xfrm>
              <a:off x="238429" y="311369"/>
              <a:ext cx="12701" cy="127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21600" y="21600"/>
                  </a:lnTo>
                  <a:cubicBezTo>
                    <a:pt x="12620" y="0"/>
                    <a:pt x="9007" y="0"/>
                    <a:pt x="0" y="0"/>
                  </a:cubicBezTo>
                  <a:lnTo>
                    <a:pt x="216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675" name="Graphic 2"/>
          <p:cNvGrpSpPr/>
          <p:nvPr/>
        </p:nvGrpSpPr>
        <p:grpSpPr>
          <a:xfrm>
            <a:off x="6786598" y="3639022"/>
            <a:ext cx="337922" cy="337125"/>
            <a:chOff x="0" y="0"/>
            <a:chExt cx="337921" cy="337123"/>
          </a:xfrm>
        </p:grpSpPr>
        <p:sp>
          <p:nvSpPr>
            <p:cNvPr id="1672" name="Graphic 2"/>
            <p:cNvSpPr/>
            <p:nvPr/>
          </p:nvSpPr>
          <p:spPr>
            <a:xfrm>
              <a:off x="-1" y="85"/>
              <a:ext cx="279895" cy="3370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0198" y="12151"/>
                  </a:moveTo>
                  <a:cubicBezTo>
                    <a:pt x="18822" y="12151"/>
                    <a:pt x="17357" y="11269"/>
                    <a:pt x="17357" y="9640"/>
                  </a:cubicBezTo>
                  <a:lnTo>
                    <a:pt x="17357" y="8463"/>
                  </a:lnTo>
                  <a:cubicBezTo>
                    <a:pt x="17347" y="8389"/>
                    <a:pt x="17279" y="8319"/>
                    <a:pt x="17174" y="8246"/>
                  </a:cubicBezTo>
                  <a:cubicBezTo>
                    <a:pt x="15547" y="7194"/>
                    <a:pt x="14648" y="5617"/>
                    <a:pt x="14689" y="3914"/>
                  </a:cubicBezTo>
                  <a:cubicBezTo>
                    <a:pt x="14731" y="2611"/>
                    <a:pt x="15338" y="1403"/>
                    <a:pt x="16337" y="474"/>
                  </a:cubicBezTo>
                  <a:cubicBezTo>
                    <a:pt x="15652" y="256"/>
                    <a:pt x="14941" y="122"/>
                    <a:pt x="14192" y="52"/>
                  </a:cubicBezTo>
                  <a:cubicBezTo>
                    <a:pt x="13811" y="13"/>
                    <a:pt x="13204" y="0"/>
                    <a:pt x="13010" y="0"/>
                  </a:cubicBezTo>
                  <a:cubicBezTo>
                    <a:pt x="10389" y="0"/>
                    <a:pt x="7925" y="847"/>
                    <a:pt x="6063" y="2394"/>
                  </a:cubicBezTo>
                  <a:cubicBezTo>
                    <a:pt x="5263" y="3058"/>
                    <a:pt x="4609" y="3862"/>
                    <a:pt x="4154" y="4761"/>
                  </a:cubicBezTo>
                  <a:cubicBezTo>
                    <a:pt x="3557" y="5834"/>
                    <a:pt x="3254" y="6977"/>
                    <a:pt x="3254" y="8146"/>
                  </a:cubicBezTo>
                  <a:cubicBezTo>
                    <a:pt x="3254" y="8280"/>
                    <a:pt x="3264" y="8415"/>
                    <a:pt x="3275" y="8550"/>
                  </a:cubicBezTo>
                  <a:lnTo>
                    <a:pt x="3275" y="8584"/>
                  </a:lnTo>
                  <a:cubicBezTo>
                    <a:pt x="3212" y="8945"/>
                    <a:pt x="3060" y="9279"/>
                    <a:pt x="2851" y="9558"/>
                  </a:cubicBezTo>
                  <a:lnTo>
                    <a:pt x="455" y="12438"/>
                  </a:lnTo>
                  <a:cubicBezTo>
                    <a:pt x="152" y="12824"/>
                    <a:pt x="0" y="13042"/>
                    <a:pt x="0" y="13285"/>
                  </a:cubicBezTo>
                  <a:cubicBezTo>
                    <a:pt x="0" y="13898"/>
                    <a:pt x="607" y="14401"/>
                    <a:pt x="1344" y="14401"/>
                  </a:cubicBezTo>
                  <a:lnTo>
                    <a:pt x="3317" y="14401"/>
                  </a:lnTo>
                  <a:lnTo>
                    <a:pt x="3317" y="16904"/>
                  </a:lnTo>
                  <a:cubicBezTo>
                    <a:pt x="3317" y="18012"/>
                    <a:pt x="4400" y="18902"/>
                    <a:pt x="5723" y="18902"/>
                  </a:cubicBezTo>
                  <a:cubicBezTo>
                    <a:pt x="5985" y="18902"/>
                    <a:pt x="6230" y="18867"/>
                    <a:pt x="6408" y="18820"/>
                  </a:cubicBezTo>
                  <a:lnTo>
                    <a:pt x="8726" y="18290"/>
                  </a:lnTo>
                  <a:lnTo>
                    <a:pt x="8726" y="20927"/>
                  </a:lnTo>
                  <a:cubicBezTo>
                    <a:pt x="8726" y="21296"/>
                    <a:pt x="9092" y="21600"/>
                    <a:pt x="9537" y="21600"/>
                  </a:cubicBezTo>
                  <a:lnTo>
                    <a:pt x="18749" y="21600"/>
                  </a:lnTo>
                  <a:cubicBezTo>
                    <a:pt x="19194" y="21600"/>
                    <a:pt x="19560" y="21296"/>
                    <a:pt x="19560" y="20927"/>
                  </a:cubicBezTo>
                  <a:lnTo>
                    <a:pt x="19560" y="16495"/>
                  </a:lnTo>
                  <a:cubicBezTo>
                    <a:pt x="19560" y="15422"/>
                    <a:pt x="19916" y="14336"/>
                    <a:pt x="20590" y="13354"/>
                  </a:cubicBezTo>
                  <a:cubicBezTo>
                    <a:pt x="20972" y="12977"/>
                    <a:pt x="21307" y="12573"/>
                    <a:pt x="21600" y="12147"/>
                  </a:cubicBezTo>
                  <a:lnTo>
                    <a:pt x="20198" y="12147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73" name="Graphic 2"/>
            <p:cNvSpPr/>
            <p:nvPr/>
          </p:nvSpPr>
          <p:spPr>
            <a:xfrm>
              <a:off x="246068" y="142912"/>
              <a:ext cx="57281" cy="256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lnTo>
                    <a:pt x="21600" y="8492"/>
                  </a:lnTo>
                  <a:cubicBezTo>
                    <a:pt x="21600" y="15673"/>
                    <a:pt x="18941" y="21600"/>
                    <a:pt x="15670" y="21600"/>
                  </a:cubicBezTo>
                  <a:lnTo>
                    <a:pt x="5931" y="21600"/>
                  </a:lnTo>
                  <a:cubicBezTo>
                    <a:pt x="3067" y="21600"/>
                    <a:pt x="0" y="16870"/>
                    <a:pt x="0" y="6383"/>
                  </a:cubicBezTo>
                  <a:lnTo>
                    <a:pt x="0" y="0"/>
                  </a:lnTo>
                  <a:lnTo>
                    <a:pt x="216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74" name="Graphic 2"/>
            <p:cNvSpPr/>
            <p:nvPr/>
          </p:nvSpPr>
          <p:spPr>
            <a:xfrm>
              <a:off x="211478" y="0"/>
              <a:ext cx="126444" cy="1288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22" h="21535" fill="norm" stroke="1" extrusionOk="0">
                  <a:moveTo>
                    <a:pt x="21522" y="10503"/>
                  </a:moveTo>
                  <a:cubicBezTo>
                    <a:pt x="21522" y="13674"/>
                    <a:pt x="20091" y="16631"/>
                    <a:pt x="17576" y="18624"/>
                  </a:cubicBezTo>
                  <a:cubicBezTo>
                    <a:pt x="16572" y="19417"/>
                    <a:pt x="15926" y="20459"/>
                    <a:pt x="15707" y="21535"/>
                  </a:cubicBezTo>
                  <a:lnTo>
                    <a:pt x="5830" y="21535"/>
                  </a:lnTo>
                  <a:cubicBezTo>
                    <a:pt x="5657" y="20481"/>
                    <a:pt x="5068" y="19496"/>
                    <a:pt x="4087" y="18737"/>
                  </a:cubicBezTo>
                  <a:cubicBezTo>
                    <a:pt x="1434" y="16698"/>
                    <a:pt x="-78" y="13618"/>
                    <a:pt x="3" y="10288"/>
                  </a:cubicBezTo>
                  <a:cubicBezTo>
                    <a:pt x="118" y="4704"/>
                    <a:pt x="4883" y="82"/>
                    <a:pt x="10595" y="3"/>
                  </a:cubicBezTo>
                  <a:cubicBezTo>
                    <a:pt x="13491" y="-65"/>
                    <a:pt x="16260" y="1034"/>
                    <a:pt x="18337" y="3050"/>
                  </a:cubicBezTo>
                  <a:cubicBezTo>
                    <a:pt x="20391" y="5032"/>
                    <a:pt x="21522" y="7683"/>
                    <a:pt x="21522" y="1050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681" name="Graphic 2"/>
          <p:cNvGrpSpPr/>
          <p:nvPr/>
        </p:nvGrpSpPr>
        <p:grpSpPr>
          <a:xfrm>
            <a:off x="5080796" y="4114839"/>
            <a:ext cx="307485" cy="307485"/>
            <a:chOff x="0" y="0"/>
            <a:chExt cx="307484" cy="307483"/>
          </a:xfrm>
        </p:grpSpPr>
        <p:sp>
          <p:nvSpPr>
            <p:cNvPr id="1676" name="Graphic 2"/>
            <p:cNvSpPr/>
            <p:nvPr/>
          </p:nvSpPr>
          <p:spPr>
            <a:xfrm>
              <a:off x="25690" y="25658"/>
              <a:ext cx="256237" cy="25620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38" fill="norm" stroke="1" extrusionOk="0">
                  <a:moveTo>
                    <a:pt x="21103" y="7496"/>
                  </a:moveTo>
                  <a:cubicBezTo>
                    <a:pt x="20040" y="4166"/>
                    <a:pt x="17400" y="1545"/>
                    <a:pt x="14040" y="485"/>
                  </a:cubicBezTo>
                  <a:cubicBezTo>
                    <a:pt x="11949" y="-162"/>
                    <a:pt x="9657" y="-162"/>
                    <a:pt x="7554" y="485"/>
                  </a:cubicBezTo>
                  <a:cubicBezTo>
                    <a:pt x="4200" y="1540"/>
                    <a:pt x="1560" y="4160"/>
                    <a:pt x="491" y="7496"/>
                  </a:cubicBezTo>
                  <a:cubicBezTo>
                    <a:pt x="166" y="8534"/>
                    <a:pt x="0" y="9623"/>
                    <a:pt x="0" y="10717"/>
                  </a:cubicBezTo>
                  <a:cubicBezTo>
                    <a:pt x="0" y="16628"/>
                    <a:pt x="4846" y="21438"/>
                    <a:pt x="10800" y="21438"/>
                  </a:cubicBezTo>
                  <a:cubicBezTo>
                    <a:pt x="16754" y="21438"/>
                    <a:pt x="21600" y="16628"/>
                    <a:pt x="21600" y="10717"/>
                  </a:cubicBezTo>
                  <a:cubicBezTo>
                    <a:pt x="21594" y="9623"/>
                    <a:pt x="21429" y="8539"/>
                    <a:pt x="21103" y="7496"/>
                  </a:cubicBezTo>
                  <a:close/>
                  <a:moveTo>
                    <a:pt x="11874" y="10717"/>
                  </a:moveTo>
                  <a:cubicBezTo>
                    <a:pt x="11874" y="11307"/>
                    <a:pt x="11389" y="11789"/>
                    <a:pt x="10794" y="11789"/>
                  </a:cubicBezTo>
                  <a:lnTo>
                    <a:pt x="5394" y="11789"/>
                  </a:lnTo>
                  <a:cubicBezTo>
                    <a:pt x="4800" y="11789"/>
                    <a:pt x="4314" y="11307"/>
                    <a:pt x="4314" y="10717"/>
                  </a:cubicBezTo>
                  <a:cubicBezTo>
                    <a:pt x="4314" y="10127"/>
                    <a:pt x="4800" y="9645"/>
                    <a:pt x="5394" y="9645"/>
                  </a:cubicBezTo>
                  <a:lnTo>
                    <a:pt x="9714" y="9645"/>
                  </a:lnTo>
                  <a:lnTo>
                    <a:pt x="9714" y="5357"/>
                  </a:lnTo>
                  <a:cubicBezTo>
                    <a:pt x="9714" y="4767"/>
                    <a:pt x="10200" y="4285"/>
                    <a:pt x="10794" y="4285"/>
                  </a:cubicBezTo>
                  <a:cubicBezTo>
                    <a:pt x="11389" y="4285"/>
                    <a:pt x="11874" y="4767"/>
                    <a:pt x="11874" y="5357"/>
                  </a:cubicBezTo>
                  <a:lnTo>
                    <a:pt x="11874" y="10717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77" name="Graphic 2"/>
            <p:cNvSpPr/>
            <p:nvPr/>
          </p:nvSpPr>
          <p:spPr>
            <a:xfrm>
              <a:off x="194211" y="-1"/>
              <a:ext cx="113274" cy="1133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49" y="3669"/>
                  </a:moveTo>
                  <a:cubicBezTo>
                    <a:pt x="8712" y="6317"/>
                    <a:pt x="15279" y="12880"/>
                    <a:pt x="17929" y="21225"/>
                  </a:cubicBezTo>
                  <a:cubicBezTo>
                    <a:pt x="17968" y="21355"/>
                    <a:pt x="17993" y="21484"/>
                    <a:pt x="18032" y="21600"/>
                  </a:cubicBezTo>
                  <a:cubicBezTo>
                    <a:pt x="20281" y="19262"/>
                    <a:pt x="21600" y="16135"/>
                    <a:pt x="21600" y="12789"/>
                  </a:cubicBezTo>
                  <a:cubicBezTo>
                    <a:pt x="21600" y="5736"/>
                    <a:pt x="15861" y="0"/>
                    <a:pt x="8803" y="0"/>
                  </a:cubicBezTo>
                  <a:cubicBezTo>
                    <a:pt x="5455" y="0"/>
                    <a:pt x="2340" y="1318"/>
                    <a:pt x="0" y="3565"/>
                  </a:cubicBezTo>
                  <a:cubicBezTo>
                    <a:pt x="103" y="3604"/>
                    <a:pt x="233" y="3630"/>
                    <a:pt x="349" y="366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78" name="Graphic 2"/>
            <p:cNvSpPr/>
            <p:nvPr/>
          </p:nvSpPr>
          <p:spPr>
            <a:xfrm>
              <a:off x="-1" y="67"/>
              <a:ext cx="113342" cy="1132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69" y="21251"/>
                  </a:moveTo>
                  <a:cubicBezTo>
                    <a:pt x="6317" y="12888"/>
                    <a:pt x="12880" y="6321"/>
                    <a:pt x="21225" y="3671"/>
                  </a:cubicBezTo>
                  <a:cubicBezTo>
                    <a:pt x="21355" y="3632"/>
                    <a:pt x="21484" y="3607"/>
                    <a:pt x="21600" y="3568"/>
                  </a:cubicBezTo>
                  <a:cubicBezTo>
                    <a:pt x="19262" y="1318"/>
                    <a:pt x="16135" y="0"/>
                    <a:pt x="12790" y="0"/>
                  </a:cubicBezTo>
                  <a:cubicBezTo>
                    <a:pt x="5736" y="0"/>
                    <a:pt x="0" y="5739"/>
                    <a:pt x="0" y="12797"/>
                  </a:cubicBezTo>
                  <a:cubicBezTo>
                    <a:pt x="0" y="16145"/>
                    <a:pt x="1318" y="19260"/>
                    <a:pt x="3565" y="21600"/>
                  </a:cubicBezTo>
                  <a:cubicBezTo>
                    <a:pt x="3604" y="21484"/>
                    <a:pt x="3630" y="21367"/>
                    <a:pt x="3669" y="2125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79" name="Graphic 2"/>
            <p:cNvSpPr/>
            <p:nvPr/>
          </p:nvSpPr>
          <p:spPr>
            <a:xfrm>
              <a:off x="218410" y="264980"/>
              <a:ext cx="37794" cy="425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20" h="21600" fill="norm" stroke="1" extrusionOk="0">
                  <a:moveTo>
                    <a:pt x="11761" y="0"/>
                  </a:moveTo>
                  <a:cubicBezTo>
                    <a:pt x="8100" y="2653"/>
                    <a:pt x="4179" y="5030"/>
                    <a:pt x="0" y="7028"/>
                  </a:cubicBezTo>
                  <a:lnTo>
                    <a:pt x="7730" y="18534"/>
                  </a:lnTo>
                  <a:cubicBezTo>
                    <a:pt x="9062" y="20498"/>
                    <a:pt x="11318" y="21600"/>
                    <a:pt x="13648" y="21600"/>
                  </a:cubicBezTo>
                  <a:cubicBezTo>
                    <a:pt x="14905" y="21600"/>
                    <a:pt x="16200" y="21290"/>
                    <a:pt x="17346" y="20601"/>
                  </a:cubicBezTo>
                  <a:cubicBezTo>
                    <a:pt x="20602" y="18706"/>
                    <a:pt x="21600" y="14676"/>
                    <a:pt x="19565" y="11644"/>
                  </a:cubicBezTo>
                  <a:lnTo>
                    <a:pt x="11761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80" name="Graphic 2"/>
            <p:cNvSpPr/>
            <p:nvPr/>
          </p:nvSpPr>
          <p:spPr>
            <a:xfrm>
              <a:off x="51331" y="264980"/>
              <a:ext cx="37811" cy="4250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29" h="21600" fill="norm" stroke="1" extrusionOk="0">
                  <a:moveTo>
                    <a:pt x="8868" y="0"/>
                  </a:moveTo>
                  <a:lnTo>
                    <a:pt x="1063" y="11644"/>
                  </a:lnTo>
                  <a:cubicBezTo>
                    <a:pt x="-971" y="14676"/>
                    <a:pt x="-10" y="18706"/>
                    <a:pt x="3283" y="20601"/>
                  </a:cubicBezTo>
                  <a:cubicBezTo>
                    <a:pt x="4429" y="21255"/>
                    <a:pt x="5724" y="21600"/>
                    <a:pt x="6981" y="21600"/>
                  </a:cubicBezTo>
                  <a:cubicBezTo>
                    <a:pt x="9311" y="21600"/>
                    <a:pt x="11604" y="20532"/>
                    <a:pt x="12899" y="18534"/>
                  </a:cubicBezTo>
                  <a:lnTo>
                    <a:pt x="20629" y="7028"/>
                  </a:lnTo>
                  <a:cubicBezTo>
                    <a:pt x="16450" y="4995"/>
                    <a:pt x="12529" y="2653"/>
                    <a:pt x="8868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685" name="Graphic 2"/>
          <p:cNvGrpSpPr/>
          <p:nvPr/>
        </p:nvGrpSpPr>
        <p:grpSpPr>
          <a:xfrm>
            <a:off x="5886246" y="3637141"/>
            <a:ext cx="307349" cy="348903"/>
            <a:chOff x="0" y="0"/>
            <a:chExt cx="307348" cy="348902"/>
          </a:xfrm>
        </p:grpSpPr>
        <p:sp>
          <p:nvSpPr>
            <p:cNvPr id="1682" name="Graphic 2"/>
            <p:cNvSpPr/>
            <p:nvPr/>
          </p:nvSpPr>
          <p:spPr>
            <a:xfrm>
              <a:off x="51178" y="-1"/>
              <a:ext cx="203838" cy="17934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91" fill="norm" stroke="1" extrusionOk="0">
                  <a:moveTo>
                    <a:pt x="10056" y="21161"/>
                  </a:moveTo>
                  <a:cubicBezTo>
                    <a:pt x="8455" y="19455"/>
                    <a:pt x="7047" y="18066"/>
                    <a:pt x="5840" y="16872"/>
                  </a:cubicBezTo>
                  <a:cubicBezTo>
                    <a:pt x="2076" y="13152"/>
                    <a:pt x="0" y="11097"/>
                    <a:pt x="0" y="7189"/>
                  </a:cubicBezTo>
                  <a:cubicBezTo>
                    <a:pt x="0" y="3160"/>
                    <a:pt x="2608" y="0"/>
                    <a:pt x="5941" y="0"/>
                  </a:cubicBezTo>
                  <a:cubicBezTo>
                    <a:pt x="8390" y="0"/>
                    <a:pt x="9934" y="1649"/>
                    <a:pt x="10832" y="3168"/>
                  </a:cubicBezTo>
                  <a:cubicBezTo>
                    <a:pt x="11780" y="1543"/>
                    <a:pt x="13346" y="0"/>
                    <a:pt x="15652" y="0"/>
                  </a:cubicBezTo>
                  <a:cubicBezTo>
                    <a:pt x="18985" y="0"/>
                    <a:pt x="21600" y="3160"/>
                    <a:pt x="21600" y="7189"/>
                  </a:cubicBezTo>
                  <a:cubicBezTo>
                    <a:pt x="21600" y="11170"/>
                    <a:pt x="19445" y="13298"/>
                    <a:pt x="15523" y="17148"/>
                  </a:cubicBezTo>
                  <a:cubicBezTo>
                    <a:pt x="14374" y="18278"/>
                    <a:pt x="13045" y="19585"/>
                    <a:pt x="11536" y="21169"/>
                  </a:cubicBezTo>
                  <a:cubicBezTo>
                    <a:pt x="11120" y="21600"/>
                    <a:pt x="10473" y="21600"/>
                    <a:pt x="10056" y="2116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83" name="Graphic 2"/>
            <p:cNvSpPr/>
            <p:nvPr/>
          </p:nvSpPr>
          <p:spPr>
            <a:xfrm>
              <a:off x="-1" y="88528"/>
              <a:ext cx="143508" cy="2603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11" fill="norm" stroke="1" extrusionOk="0">
                  <a:moveTo>
                    <a:pt x="21590" y="11110"/>
                  </a:moveTo>
                  <a:cubicBezTo>
                    <a:pt x="21590" y="9516"/>
                    <a:pt x="19937" y="8055"/>
                    <a:pt x="17325" y="7342"/>
                  </a:cubicBezTo>
                  <a:lnTo>
                    <a:pt x="11479" y="5742"/>
                  </a:lnTo>
                  <a:cubicBezTo>
                    <a:pt x="10448" y="5463"/>
                    <a:pt x="9244" y="5870"/>
                    <a:pt x="9244" y="6494"/>
                  </a:cubicBezTo>
                  <a:cubicBezTo>
                    <a:pt x="9305" y="6684"/>
                    <a:pt x="8846" y="8529"/>
                    <a:pt x="11356" y="9421"/>
                  </a:cubicBezTo>
                  <a:lnTo>
                    <a:pt x="14723" y="10614"/>
                  </a:lnTo>
                  <a:cubicBezTo>
                    <a:pt x="15437" y="10870"/>
                    <a:pt x="15641" y="11389"/>
                    <a:pt x="15172" y="11779"/>
                  </a:cubicBezTo>
                  <a:cubicBezTo>
                    <a:pt x="14703" y="12175"/>
                    <a:pt x="13744" y="12275"/>
                    <a:pt x="13040" y="12024"/>
                  </a:cubicBezTo>
                  <a:lnTo>
                    <a:pt x="8275" y="10329"/>
                  </a:lnTo>
                  <a:cubicBezTo>
                    <a:pt x="6959" y="9861"/>
                    <a:pt x="6173" y="9064"/>
                    <a:pt x="6173" y="8211"/>
                  </a:cubicBezTo>
                  <a:lnTo>
                    <a:pt x="6173" y="3574"/>
                  </a:lnTo>
                  <a:cubicBezTo>
                    <a:pt x="6173" y="2096"/>
                    <a:pt x="4653" y="753"/>
                    <a:pt x="2234" y="90"/>
                  </a:cubicBezTo>
                  <a:cubicBezTo>
                    <a:pt x="1204" y="-189"/>
                    <a:pt x="0" y="218"/>
                    <a:pt x="0" y="842"/>
                  </a:cubicBezTo>
                  <a:lnTo>
                    <a:pt x="0" y="9059"/>
                  </a:lnTo>
                  <a:cubicBezTo>
                    <a:pt x="0" y="12871"/>
                    <a:pt x="6928" y="14800"/>
                    <a:pt x="6632" y="14633"/>
                  </a:cubicBezTo>
                  <a:cubicBezTo>
                    <a:pt x="8275" y="15229"/>
                    <a:pt x="9264" y="16238"/>
                    <a:pt x="9264" y="17320"/>
                  </a:cubicBezTo>
                  <a:lnTo>
                    <a:pt x="9264" y="20569"/>
                  </a:lnTo>
                  <a:cubicBezTo>
                    <a:pt x="9264" y="21038"/>
                    <a:pt x="9958" y="21411"/>
                    <a:pt x="10805" y="21411"/>
                  </a:cubicBezTo>
                  <a:lnTo>
                    <a:pt x="20059" y="21411"/>
                  </a:lnTo>
                  <a:cubicBezTo>
                    <a:pt x="20916" y="21411"/>
                    <a:pt x="21600" y="21032"/>
                    <a:pt x="21600" y="20569"/>
                  </a:cubicBezTo>
                  <a:lnTo>
                    <a:pt x="21590" y="1111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684" name="Graphic 2"/>
            <p:cNvSpPr/>
            <p:nvPr/>
          </p:nvSpPr>
          <p:spPr>
            <a:xfrm>
              <a:off x="163841" y="88528"/>
              <a:ext cx="143508" cy="26037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11" fill="norm" stroke="1" extrusionOk="0">
                  <a:moveTo>
                    <a:pt x="4275" y="7342"/>
                  </a:moveTo>
                  <a:lnTo>
                    <a:pt x="10121" y="5742"/>
                  </a:lnTo>
                  <a:cubicBezTo>
                    <a:pt x="11152" y="5463"/>
                    <a:pt x="12356" y="5870"/>
                    <a:pt x="12356" y="6494"/>
                  </a:cubicBezTo>
                  <a:cubicBezTo>
                    <a:pt x="12295" y="6684"/>
                    <a:pt x="12754" y="8529"/>
                    <a:pt x="10244" y="9421"/>
                  </a:cubicBezTo>
                  <a:lnTo>
                    <a:pt x="6877" y="10614"/>
                  </a:lnTo>
                  <a:cubicBezTo>
                    <a:pt x="6163" y="10870"/>
                    <a:pt x="5959" y="11389"/>
                    <a:pt x="6428" y="11779"/>
                  </a:cubicBezTo>
                  <a:cubicBezTo>
                    <a:pt x="6897" y="12175"/>
                    <a:pt x="7856" y="12275"/>
                    <a:pt x="8560" y="12024"/>
                  </a:cubicBezTo>
                  <a:lnTo>
                    <a:pt x="13325" y="10329"/>
                  </a:lnTo>
                  <a:cubicBezTo>
                    <a:pt x="14641" y="9861"/>
                    <a:pt x="15427" y="9064"/>
                    <a:pt x="15427" y="8211"/>
                  </a:cubicBezTo>
                  <a:lnTo>
                    <a:pt x="15427" y="3574"/>
                  </a:lnTo>
                  <a:cubicBezTo>
                    <a:pt x="15427" y="2096"/>
                    <a:pt x="16947" y="753"/>
                    <a:pt x="19366" y="90"/>
                  </a:cubicBezTo>
                  <a:cubicBezTo>
                    <a:pt x="20396" y="-189"/>
                    <a:pt x="21600" y="218"/>
                    <a:pt x="21600" y="842"/>
                  </a:cubicBezTo>
                  <a:lnTo>
                    <a:pt x="21600" y="9059"/>
                  </a:lnTo>
                  <a:cubicBezTo>
                    <a:pt x="21600" y="12871"/>
                    <a:pt x="14672" y="14800"/>
                    <a:pt x="14968" y="14633"/>
                  </a:cubicBezTo>
                  <a:cubicBezTo>
                    <a:pt x="13325" y="15229"/>
                    <a:pt x="12336" y="16238"/>
                    <a:pt x="12336" y="17320"/>
                  </a:cubicBezTo>
                  <a:lnTo>
                    <a:pt x="12336" y="20569"/>
                  </a:lnTo>
                  <a:cubicBezTo>
                    <a:pt x="12336" y="21038"/>
                    <a:pt x="11642" y="21411"/>
                    <a:pt x="10795" y="21411"/>
                  </a:cubicBezTo>
                  <a:lnTo>
                    <a:pt x="1541" y="21411"/>
                  </a:lnTo>
                  <a:cubicBezTo>
                    <a:pt x="684" y="21411"/>
                    <a:pt x="0" y="21032"/>
                    <a:pt x="0" y="20569"/>
                  </a:cubicBezTo>
                  <a:lnTo>
                    <a:pt x="0" y="11115"/>
                  </a:lnTo>
                  <a:cubicBezTo>
                    <a:pt x="10" y="9516"/>
                    <a:pt x="1663" y="8055"/>
                    <a:pt x="4275" y="734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686" name="TextBox 129"/>
          <p:cNvSpPr txBox="1"/>
          <p:nvPr/>
        </p:nvSpPr>
        <p:spPr>
          <a:xfrm>
            <a:off x="9032395" y="3122009"/>
            <a:ext cx="1987574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687" name="TextBox 130"/>
          <p:cNvSpPr txBox="1"/>
          <p:nvPr/>
        </p:nvSpPr>
        <p:spPr>
          <a:xfrm>
            <a:off x="9155718" y="4600442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688" name="TextBox 131"/>
          <p:cNvSpPr txBox="1"/>
          <p:nvPr/>
        </p:nvSpPr>
        <p:spPr>
          <a:xfrm>
            <a:off x="2115558" y="3108126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689" name="TextBox 132"/>
          <p:cNvSpPr txBox="1"/>
          <p:nvPr/>
        </p:nvSpPr>
        <p:spPr>
          <a:xfrm>
            <a:off x="1663178" y="4600442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690" name="TextBox 133"/>
          <p:cNvSpPr txBox="1"/>
          <p:nvPr/>
        </p:nvSpPr>
        <p:spPr>
          <a:xfrm>
            <a:off x="7725094" y="1885010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691" name="TextBox 134"/>
          <p:cNvSpPr txBox="1"/>
          <p:nvPr/>
        </p:nvSpPr>
        <p:spPr>
          <a:xfrm>
            <a:off x="3714755" y="1885010"/>
            <a:ext cx="1987573" cy="88188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3" name="Slide Number Placeholder 4"/>
          <p:cNvSpPr txBox="1"/>
          <p:nvPr>
            <p:ph type="sldNum" sz="quarter" idx="2"/>
          </p:nvPr>
        </p:nvSpPr>
        <p:spPr>
          <a:xfrm>
            <a:off x="10759972" y="6121400"/>
            <a:ext cx="161926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694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695" name="Graphic 2"/>
          <p:cNvSpPr/>
          <p:nvPr/>
        </p:nvSpPr>
        <p:spPr>
          <a:xfrm>
            <a:off x="4573023" y="3416536"/>
            <a:ext cx="1704813" cy="1704813"/>
          </a:xfrm>
          <a:prstGeom prst="ellipse">
            <a:avLst/>
          </a:pr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696" name="Graphic 2"/>
          <p:cNvSpPr/>
          <p:nvPr/>
        </p:nvSpPr>
        <p:spPr>
          <a:xfrm>
            <a:off x="5980095" y="3024716"/>
            <a:ext cx="2209804" cy="2209803"/>
          </a:xfrm>
          <a:prstGeom prst="ellipse">
            <a:avLst/>
          </a:pr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697" name="Graphic 2"/>
          <p:cNvSpPr/>
          <p:nvPr/>
        </p:nvSpPr>
        <p:spPr>
          <a:xfrm>
            <a:off x="5273716" y="2124074"/>
            <a:ext cx="2005486" cy="2005485"/>
          </a:xfrm>
          <a:prstGeom prst="ellipse">
            <a:avLst/>
          </a:pr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698" name="Graphic 2"/>
          <p:cNvSpPr/>
          <p:nvPr/>
        </p:nvSpPr>
        <p:spPr>
          <a:xfrm>
            <a:off x="5068739" y="3295644"/>
            <a:ext cx="2231947" cy="356121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6688"/>
                </a:moveTo>
                <a:cubicBezTo>
                  <a:pt x="21600" y="6688"/>
                  <a:pt x="20210" y="7741"/>
                  <a:pt x="17872" y="8607"/>
                </a:cubicBezTo>
                <a:cubicBezTo>
                  <a:pt x="18318" y="7641"/>
                  <a:pt x="18127" y="6903"/>
                  <a:pt x="18127" y="6903"/>
                </a:cubicBezTo>
                <a:cubicBezTo>
                  <a:pt x="17941" y="7664"/>
                  <a:pt x="17637" y="8271"/>
                  <a:pt x="17260" y="8756"/>
                </a:cubicBezTo>
                <a:cubicBezTo>
                  <a:pt x="17241" y="8760"/>
                  <a:pt x="17223" y="8764"/>
                  <a:pt x="17205" y="8768"/>
                </a:cubicBezTo>
                <a:lnTo>
                  <a:pt x="17172" y="8865"/>
                </a:lnTo>
                <a:cubicBezTo>
                  <a:pt x="15648" y="10693"/>
                  <a:pt x="13032" y="10656"/>
                  <a:pt x="11887" y="10538"/>
                </a:cubicBezTo>
                <a:lnTo>
                  <a:pt x="11887" y="10515"/>
                </a:lnTo>
                <a:cubicBezTo>
                  <a:pt x="11887" y="10515"/>
                  <a:pt x="11844" y="10477"/>
                  <a:pt x="11763" y="10407"/>
                </a:cubicBezTo>
                <a:cubicBezTo>
                  <a:pt x="15333" y="4131"/>
                  <a:pt x="13048" y="734"/>
                  <a:pt x="13048" y="734"/>
                </a:cubicBezTo>
                <a:cubicBezTo>
                  <a:pt x="13223" y="1824"/>
                  <a:pt x="13250" y="2844"/>
                  <a:pt x="13180" y="3781"/>
                </a:cubicBezTo>
                <a:lnTo>
                  <a:pt x="13180" y="3258"/>
                </a:lnTo>
                <a:cubicBezTo>
                  <a:pt x="10580" y="2479"/>
                  <a:pt x="8775" y="0"/>
                  <a:pt x="8775" y="0"/>
                </a:cubicBezTo>
                <a:cubicBezTo>
                  <a:pt x="9789" y="2325"/>
                  <a:pt x="12858" y="3929"/>
                  <a:pt x="13155" y="4080"/>
                </a:cubicBezTo>
                <a:cubicBezTo>
                  <a:pt x="12854" y="7153"/>
                  <a:pt x="11532" y="9267"/>
                  <a:pt x="11109" y="9875"/>
                </a:cubicBezTo>
                <a:cubicBezTo>
                  <a:pt x="10161" y="9134"/>
                  <a:pt x="8419" y="7890"/>
                  <a:pt x="6289" y="6903"/>
                </a:cubicBezTo>
                <a:cubicBezTo>
                  <a:pt x="5104" y="6355"/>
                  <a:pt x="4943" y="6184"/>
                  <a:pt x="3587" y="5926"/>
                </a:cubicBezTo>
                <a:cubicBezTo>
                  <a:pt x="3587" y="5926"/>
                  <a:pt x="3979" y="6173"/>
                  <a:pt x="5718" y="7099"/>
                </a:cubicBezTo>
                <a:cubicBezTo>
                  <a:pt x="3696" y="7613"/>
                  <a:pt x="0" y="7105"/>
                  <a:pt x="0" y="7105"/>
                </a:cubicBezTo>
                <a:cubicBezTo>
                  <a:pt x="1911" y="7875"/>
                  <a:pt x="4945" y="7613"/>
                  <a:pt x="6329" y="7436"/>
                </a:cubicBezTo>
                <a:cubicBezTo>
                  <a:pt x="7828" y="8294"/>
                  <a:pt x="9362" y="9411"/>
                  <a:pt x="10122" y="10686"/>
                </a:cubicBezTo>
                <a:cubicBezTo>
                  <a:pt x="11881" y="13642"/>
                  <a:pt x="10138" y="21600"/>
                  <a:pt x="10138" y="21600"/>
                </a:cubicBezTo>
                <a:lnTo>
                  <a:pt x="13454" y="21600"/>
                </a:lnTo>
                <a:cubicBezTo>
                  <a:pt x="12516" y="16300"/>
                  <a:pt x="13025" y="12918"/>
                  <a:pt x="13242" y="11862"/>
                </a:cubicBezTo>
                <a:cubicBezTo>
                  <a:pt x="15550" y="11135"/>
                  <a:pt x="16790" y="10185"/>
                  <a:pt x="17448" y="9310"/>
                </a:cubicBezTo>
                <a:cubicBezTo>
                  <a:pt x="18699" y="8890"/>
                  <a:pt x="20442" y="8249"/>
                  <a:pt x="21600" y="6688"/>
                </a:cubicBezTo>
                <a:close/>
              </a:path>
            </a:pathLst>
          </a:custGeom>
          <a:solidFill>
            <a:srgbClr val="22222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699" name="Graphic 2"/>
          <p:cNvSpPr/>
          <p:nvPr/>
        </p:nvSpPr>
        <p:spPr>
          <a:xfrm>
            <a:off x="4950824" y="3913509"/>
            <a:ext cx="355270" cy="33748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8" h="21600" fill="norm" stroke="1" extrusionOk="0">
                <a:moveTo>
                  <a:pt x="10784" y="0"/>
                </a:moveTo>
                <a:cubicBezTo>
                  <a:pt x="4837" y="0"/>
                  <a:pt x="1" y="4589"/>
                  <a:pt x="1" y="10231"/>
                </a:cubicBezTo>
                <a:cubicBezTo>
                  <a:pt x="1" y="12204"/>
                  <a:pt x="593" y="14115"/>
                  <a:pt x="1716" y="15766"/>
                </a:cubicBezTo>
                <a:cubicBezTo>
                  <a:pt x="1505" y="18245"/>
                  <a:pt x="934" y="20083"/>
                  <a:pt x="106" y="20953"/>
                </a:cubicBezTo>
                <a:cubicBezTo>
                  <a:pt x="-3" y="21068"/>
                  <a:pt x="-32" y="21244"/>
                  <a:pt x="37" y="21389"/>
                </a:cubicBezTo>
                <a:cubicBezTo>
                  <a:pt x="99" y="21520"/>
                  <a:pt x="222" y="21600"/>
                  <a:pt x="360" y="21600"/>
                </a:cubicBezTo>
                <a:cubicBezTo>
                  <a:pt x="379" y="21600"/>
                  <a:pt x="393" y="21600"/>
                  <a:pt x="411" y="21596"/>
                </a:cubicBezTo>
                <a:cubicBezTo>
                  <a:pt x="557" y="21573"/>
                  <a:pt x="3939" y="21060"/>
                  <a:pt x="6384" y="19574"/>
                </a:cubicBezTo>
                <a:cubicBezTo>
                  <a:pt x="7772" y="20164"/>
                  <a:pt x="9251" y="20462"/>
                  <a:pt x="10784" y="20462"/>
                </a:cubicBezTo>
                <a:cubicBezTo>
                  <a:pt x="16732" y="20462"/>
                  <a:pt x="21568" y="15873"/>
                  <a:pt x="21568" y="10231"/>
                </a:cubicBezTo>
                <a:cubicBezTo>
                  <a:pt x="21568" y="4589"/>
                  <a:pt x="16728" y="0"/>
                  <a:pt x="10784" y="0"/>
                </a:cubicBezTo>
                <a:close/>
                <a:moveTo>
                  <a:pt x="5752" y="11748"/>
                </a:moveTo>
                <a:cubicBezTo>
                  <a:pt x="4960" y="11748"/>
                  <a:pt x="4313" y="11070"/>
                  <a:pt x="4313" y="10231"/>
                </a:cubicBezTo>
                <a:cubicBezTo>
                  <a:pt x="4313" y="9392"/>
                  <a:pt x="4957" y="8714"/>
                  <a:pt x="5752" y="8714"/>
                </a:cubicBezTo>
                <a:cubicBezTo>
                  <a:pt x="6544" y="8714"/>
                  <a:pt x="7191" y="9392"/>
                  <a:pt x="7191" y="10231"/>
                </a:cubicBezTo>
                <a:cubicBezTo>
                  <a:pt x="7191" y="11070"/>
                  <a:pt x="6544" y="11748"/>
                  <a:pt x="5752" y="11748"/>
                </a:cubicBezTo>
                <a:close/>
                <a:moveTo>
                  <a:pt x="10784" y="11748"/>
                </a:moveTo>
                <a:cubicBezTo>
                  <a:pt x="9992" y="11748"/>
                  <a:pt x="9346" y="11070"/>
                  <a:pt x="9346" y="10231"/>
                </a:cubicBezTo>
                <a:cubicBezTo>
                  <a:pt x="9346" y="9392"/>
                  <a:pt x="9989" y="8714"/>
                  <a:pt x="10784" y="8714"/>
                </a:cubicBezTo>
                <a:cubicBezTo>
                  <a:pt x="11576" y="8714"/>
                  <a:pt x="12223" y="9392"/>
                  <a:pt x="12223" y="10231"/>
                </a:cubicBezTo>
                <a:cubicBezTo>
                  <a:pt x="12223" y="11070"/>
                  <a:pt x="11576" y="11748"/>
                  <a:pt x="10784" y="11748"/>
                </a:cubicBezTo>
                <a:close/>
                <a:moveTo>
                  <a:pt x="15816" y="11748"/>
                </a:moveTo>
                <a:cubicBezTo>
                  <a:pt x="15024" y="11748"/>
                  <a:pt x="14378" y="11070"/>
                  <a:pt x="14378" y="10231"/>
                </a:cubicBezTo>
                <a:cubicBezTo>
                  <a:pt x="14378" y="9392"/>
                  <a:pt x="15021" y="8714"/>
                  <a:pt x="15816" y="8714"/>
                </a:cubicBezTo>
                <a:cubicBezTo>
                  <a:pt x="16609" y="8714"/>
                  <a:pt x="17255" y="9392"/>
                  <a:pt x="17255" y="10231"/>
                </a:cubicBezTo>
                <a:cubicBezTo>
                  <a:pt x="17255" y="11070"/>
                  <a:pt x="16609" y="11748"/>
                  <a:pt x="15816" y="11748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702" name="Graphic 2"/>
          <p:cNvGrpSpPr/>
          <p:nvPr/>
        </p:nvGrpSpPr>
        <p:grpSpPr>
          <a:xfrm>
            <a:off x="6015404" y="2723923"/>
            <a:ext cx="544732" cy="477411"/>
            <a:chOff x="0" y="0"/>
            <a:chExt cx="544730" cy="477410"/>
          </a:xfrm>
        </p:grpSpPr>
        <p:sp>
          <p:nvSpPr>
            <p:cNvPr id="1700" name="Graphic 2"/>
            <p:cNvSpPr/>
            <p:nvPr/>
          </p:nvSpPr>
          <p:spPr>
            <a:xfrm>
              <a:off x="0" y="-1"/>
              <a:ext cx="392599" cy="35363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329" fill="norm" stroke="1" extrusionOk="0">
                  <a:moveTo>
                    <a:pt x="20724" y="0"/>
                  </a:moveTo>
                  <a:lnTo>
                    <a:pt x="3388" y="0"/>
                  </a:lnTo>
                  <a:cubicBezTo>
                    <a:pt x="1518" y="0"/>
                    <a:pt x="0" y="1668"/>
                    <a:pt x="0" y="3714"/>
                  </a:cubicBezTo>
                  <a:lnTo>
                    <a:pt x="0" y="20365"/>
                  </a:lnTo>
                  <a:cubicBezTo>
                    <a:pt x="0" y="21152"/>
                    <a:pt x="813" y="21600"/>
                    <a:pt x="1386" y="21149"/>
                  </a:cubicBezTo>
                  <a:lnTo>
                    <a:pt x="6213" y="17373"/>
                  </a:lnTo>
                  <a:cubicBezTo>
                    <a:pt x="6618" y="17055"/>
                    <a:pt x="7096" y="16889"/>
                    <a:pt x="7593" y="16889"/>
                  </a:cubicBezTo>
                  <a:lnTo>
                    <a:pt x="18212" y="16889"/>
                  </a:lnTo>
                  <a:cubicBezTo>
                    <a:pt x="20082" y="16889"/>
                    <a:pt x="21600" y="15222"/>
                    <a:pt x="21600" y="13175"/>
                  </a:cubicBezTo>
                  <a:lnTo>
                    <a:pt x="21600" y="964"/>
                  </a:lnTo>
                  <a:cubicBezTo>
                    <a:pt x="21600" y="430"/>
                    <a:pt x="21208" y="0"/>
                    <a:pt x="20724" y="0"/>
                  </a:cubicBezTo>
                  <a:close/>
                  <a:moveTo>
                    <a:pt x="16460" y="11659"/>
                  </a:moveTo>
                  <a:lnTo>
                    <a:pt x="6315" y="11659"/>
                  </a:lnTo>
                  <a:cubicBezTo>
                    <a:pt x="5831" y="11659"/>
                    <a:pt x="5436" y="11230"/>
                    <a:pt x="5436" y="10695"/>
                  </a:cubicBezTo>
                  <a:cubicBezTo>
                    <a:pt x="5436" y="10165"/>
                    <a:pt x="5828" y="9732"/>
                    <a:pt x="6315" y="9732"/>
                  </a:cubicBezTo>
                  <a:lnTo>
                    <a:pt x="16460" y="9732"/>
                  </a:lnTo>
                  <a:cubicBezTo>
                    <a:pt x="16944" y="9732"/>
                    <a:pt x="17339" y="10161"/>
                    <a:pt x="17339" y="10695"/>
                  </a:cubicBezTo>
                  <a:cubicBezTo>
                    <a:pt x="17336" y="11226"/>
                    <a:pt x="16944" y="11659"/>
                    <a:pt x="16460" y="11659"/>
                  </a:cubicBezTo>
                  <a:close/>
                  <a:moveTo>
                    <a:pt x="16460" y="7165"/>
                  </a:moveTo>
                  <a:lnTo>
                    <a:pt x="6315" y="7165"/>
                  </a:lnTo>
                  <a:cubicBezTo>
                    <a:pt x="5831" y="7165"/>
                    <a:pt x="5436" y="6736"/>
                    <a:pt x="5436" y="6201"/>
                  </a:cubicBezTo>
                  <a:cubicBezTo>
                    <a:pt x="5436" y="5671"/>
                    <a:pt x="5828" y="5238"/>
                    <a:pt x="6315" y="5238"/>
                  </a:cubicBezTo>
                  <a:lnTo>
                    <a:pt x="16460" y="5238"/>
                  </a:lnTo>
                  <a:cubicBezTo>
                    <a:pt x="16944" y="5238"/>
                    <a:pt x="17339" y="5667"/>
                    <a:pt x="17339" y="6201"/>
                  </a:cubicBezTo>
                  <a:cubicBezTo>
                    <a:pt x="17336" y="6736"/>
                    <a:pt x="16944" y="7165"/>
                    <a:pt x="16460" y="716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01" name="Graphic 2"/>
            <p:cNvSpPr/>
            <p:nvPr/>
          </p:nvSpPr>
          <p:spPr>
            <a:xfrm>
              <a:off x="152131" y="123704"/>
              <a:ext cx="392600" cy="35370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326" fill="norm" stroke="1" extrusionOk="0">
                  <a:moveTo>
                    <a:pt x="21600" y="3717"/>
                  </a:moveTo>
                  <a:lnTo>
                    <a:pt x="21600" y="20362"/>
                  </a:lnTo>
                  <a:cubicBezTo>
                    <a:pt x="21600" y="21145"/>
                    <a:pt x="20790" y="21600"/>
                    <a:pt x="20214" y="21145"/>
                  </a:cubicBezTo>
                  <a:lnTo>
                    <a:pt x="15387" y="17371"/>
                  </a:lnTo>
                  <a:cubicBezTo>
                    <a:pt x="14982" y="17053"/>
                    <a:pt x="14504" y="16887"/>
                    <a:pt x="14007" y="16887"/>
                  </a:cubicBezTo>
                  <a:lnTo>
                    <a:pt x="3388" y="16887"/>
                  </a:lnTo>
                  <a:cubicBezTo>
                    <a:pt x="1518" y="16887"/>
                    <a:pt x="0" y="15220"/>
                    <a:pt x="0" y="13174"/>
                  </a:cubicBezTo>
                  <a:lnTo>
                    <a:pt x="0" y="11348"/>
                  </a:lnTo>
                  <a:lnTo>
                    <a:pt x="9842" y="11348"/>
                  </a:lnTo>
                  <a:cubicBezTo>
                    <a:pt x="12680" y="11348"/>
                    <a:pt x="14988" y="8819"/>
                    <a:pt x="14988" y="5709"/>
                  </a:cubicBezTo>
                  <a:lnTo>
                    <a:pt x="14988" y="0"/>
                  </a:lnTo>
                  <a:lnTo>
                    <a:pt x="18212" y="0"/>
                  </a:lnTo>
                  <a:cubicBezTo>
                    <a:pt x="20079" y="4"/>
                    <a:pt x="21600" y="1671"/>
                    <a:pt x="21600" y="371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707" name="Graphic 2"/>
          <p:cNvGrpSpPr/>
          <p:nvPr/>
        </p:nvGrpSpPr>
        <p:grpSpPr>
          <a:xfrm>
            <a:off x="7417748" y="3841691"/>
            <a:ext cx="416717" cy="416718"/>
            <a:chOff x="0" y="0"/>
            <a:chExt cx="416715" cy="416717"/>
          </a:xfrm>
        </p:grpSpPr>
        <p:sp>
          <p:nvSpPr>
            <p:cNvPr id="1703" name="Graphic 2"/>
            <p:cNvSpPr/>
            <p:nvPr/>
          </p:nvSpPr>
          <p:spPr>
            <a:xfrm>
              <a:off x="343407" y="98478"/>
              <a:ext cx="73306" cy="488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22" h="20173" fill="norm" stroke="1" extrusionOk="0">
                  <a:moveTo>
                    <a:pt x="20252" y="2781"/>
                  </a:moveTo>
                  <a:cubicBezTo>
                    <a:pt x="19410" y="285"/>
                    <a:pt x="17340" y="-704"/>
                    <a:pt x="15640" y="532"/>
                  </a:cubicBezTo>
                  <a:lnTo>
                    <a:pt x="1902" y="10615"/>
                  </a:lnTo>
                  <a:cubicBezTo>
                    <a:pt x="201" y="11851"/>
                    <a:pt x="-489" y="14891"/>
                    <a:pt x="370" y="17387"/>
                  </a:cubicBezTo>
                  <a:cubicBezTo>
                    <a:pt x="1211" y="19858"/>
                    <a:pt x="3265" y="20896"/>
                    <a:pt x="4982" y="19636"/>
                  </a:cubicBezTo>
                  <a:lnTo>
                    <a:pt x="18720" y="9552"/>
                  </a:lnTo>
                  <a:cubicBezTo>
                    <a:pt x="20421" y="8317"/>
                    <a:pt x="21111" y="5277"/>
                    <a:pt x="20252" y="2781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04" name="Graphic 2"/>
            <p:cNvSpPr/>
            <p:nvPr/>
          </p:nvSpPr>
          <p:spPr>
            <a:xfrm>
              <a:off x="343433" y="220567"/>
              <a:ext cx="73281" cy="488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30" h="20173" fill="norm" stroke="1" extrusionOk="0">
                  <a:moveTo>
                    <a:pt x="18727" y="10615"/>
                  </a:moveTo>
                  <a:lnTo>
                    <a:pt x="4979" y="532"/>
                  </a:lnTo>
                  <a:cubicBezTo>
                    <a:pt x="3277" y="-704"/>
                    <a:pt x="1222" y="285"/>
                    <a:pt x="363" y="2781"/>
                  </a:cubicBezTo>
                  <a:cubicBezTo>
                    <a:pt x="-480" y="5277"/>
                    <a:pt x="194" y="8292"/>
                    <a:pt x="1896" y="9552"/>
                  </a:cubicBezTo>
                  <a:lnTo>
                    <a:pt x="15644" y="19636"/>
                  </a:lnTo>
                  <a:cubicBezTo>
                    <a:pt x="17363" y="20896"/>
                    <a:pt x="19418" y="19858"/>
                    <a:pt x="20261" y="17387"/>
                  </a:cubicBezTo>
                  <a:cubicBezTo>
                    <a:pt x="21120" y="14891"/>
                    <a:pt x="20429" y="11851"/>
                    <a:pt x="18727" y="1061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05" name="Graphic 2"/>
            <p:cNvSpPr/>
            <p:nvPr/>
          </p:nvSpPr>
          <p:spPr>
            <a:xfrm>
              <a:off x="0" y="-1"/>
              <a:ext cx="317431" cy="4167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9108" y="10209"/>
                  </a:moveTo>
                  <a:lnTo>
                    <a:pt x="6646" y="10209"/>
                  </a:lnTo>
                  <a:lnTo>
                    <a:pt x="6646" y="6961"/>
                  </a:lnTo>
                  <a:cubicBezTo>
                    <a:pt x="6646" y="5218"/>
                    <a:pt x="8511" y="3797"/>
                    <a:pt x="10800" y="3797"/>
                  </a:cubicBezTo>
                  <a:cubicBezTo>
                    <a:pt x="13089" y="3797"/>
                    <a:pt x="14954" y="5218"/>
                    <a:pt x="14954" y="6961"/>
                  </a:cubicBezTo>
                  <a:lnTo>
                    <a:pt x="14954" y="8227"/>
                  </a:lnTo>
                  <a:cubicBezTo>
                    <a:pt x="14954" y="8577"/>
                    <a:pt x="15324" y="8860"/>
                    <a:pt x="15785" y="8860"/>
                  </a:cubicBezTo>
                  <a:lnTo>
                    <a:pt x="19108" y="8860"/>
                  </a:lnTo>
                  <a:cubicBezTo>
                    <a:pt x="19568" y="8860"/>
                    <a:pt x="19939" y="8577"/>
                    <a:pt x="19939" y="8227"/>
                  </a:cubicBezTo>
                  <a:lnTo>
                    <a:pt x="19939" y="6961"/>
                  </a:lnTo>
                  <a:cubicBezTo>
                    <a:pt x="19939" y="3124"/>
                    <a:pt x="15838" y="0"/>
                    <a:pt x="10800" y="0"/>
                  </a:cubicBezTo>
                  <a:cubicBezTo>
                    <a:pt x="5762" y="0"/>
                    <a:pt x="1662" y="3124"/>
                    <a:pt x="1662" y="6961"/>
                  </a:cubicBezTo>
                  <a:lnTo>
                    <a:pt x="1662" y="10327"/>
                  </a:lnTo>
                  <a:cubicBezTo>
                    <a:pt x="696" y="10588"/>
                    <a:pt x="0" y="11286"/>
                    <a:pt x="0" y="12108"/>
                  </a:cubicBezTo>
                  <a:lnTo>
                    <a:pt x="0" y="19702"/>
                  </a:lnTo>
                  <a:cubicBezTo>
                    <a:pt x="0" y="20747"/>
                    <a:pt x="1120" y="21600"/>
                    <a:pt x="2492" y="21600"/>
                  </a:cubicBezTo>
                  <a:lnTo>
                    <a:pt x="19108" y="21600"/>
                  </a:lnTo>
                  <a:cubicBezTo>
                    <a:pt x="20480" y="21600"/>
                    <a:pt x="21600" y="20747"/>
                    <a:pt x="21600" y="19702"/>
                  </a:cubicBezTo>
                  <a:lnTo>
                    <a:pt x="21600" y="12108"/>
                  </a:lnTo>
                  <a:cubicBezTo>
                    <a:pt x="21600" y="11062"/>
                    <a:pt x="20480" y="10209"/>
                    <a:pt x="19108" y="10209"/>
                  </a:cubicBezTo>
                  <a:close/>
                  <a:moveTo>
                    <a:pt x="11631" y="16419"/>
                  </a:moveTo>
                  <a:lnTo>
                    <a:pt x="11631" y="18436"/>
                  </a:lnTo>
                  <a:cubicBezTo>
                    <a:pt x="11631" y="18786"/>
                    <a:pt x="11260" y="19069"/>
                    <a:pt x="10800" y="19069"/>
                  </a:cubicBezTo>
                  <a:cubicBezTo>
                    <a:pt x="10340" y="19069"/>
                    <a:pt x="9969" y="18786"/>
                    <a:pt x="9969" y="18436"/>
                  </a:cubicBezTo>
                  <a:lnTo>
                    <a:pt x="9969" y="16419"/>
                  </a:lnTo>
                  <a:cubicBezTo>
                    <a:pt x="9004" y="16159"/>
                    <a:pt x="8308" y="15461"/>
                    <a:pt x="8308" y="14639"/>
                  </a:cubicBezTo>
                  <a:cubicBezTo>
                    <a:pt x="8308" y="13593"/>
                    <a:pt x="9428" y="12740"/>
                    <a:pt x="10800" y="12740"/>
                  </a:cubicBezTo>
                  <a:cubicBezTo>
                    <a:pt x="12172" y="12740"/>
                    <a:pt x="13292" y="13593"/>
                    <a:pt x="13292" y="14639"/>
                  </a:cubicBezTo>
                  <a:cubicBezTo>
                    <a:pt x="13292" y="15464"/>
                    <a:pt x="12596" y="16159"/>
                    <a:pt x="11631" y="1641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06" name="Graphic 2"/>
            <p:cNvSpPr/>
            <p:nvPr/>
          </p:nvSpPr>
          <p:spPr>
            <a:xfrm>
              <a:off x="343462" y="171702"/>
              <a:ext cx="73255" cy="2441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000" y="0"/>
                  </a:moveTo>
                  <a:lnTo>
                    <a:pt x="3600" y="0"/>
                  </a:lnTo>
                  <a:cubicBezTo>
                    <a:pt x="1606" y="0"/>
                    <a:pt x="0" y="4817"/>
                    <a:pt x="0" y="10800"/>
                  </a:cubicBezTo>
                  <a:cubicBezTo>
                    <a:pt x="0" y="16783"/>
                    <a:pt x="1606" y="21600"/>
                    <a:pt x="3600" y="21600"/>
                  </a:cubicBezTo>
                  <a:lnTo>
                    <a:pt x="18000" y="21600"/>
                  </a:lnTo>
                  <a:cubicBezTo>
                    <a:pt x="19994" y="21600"/>
                    <a:pt x="21600" y="16783"/>
                    <a:pt x="21600" y="10800"/>
                  </a:cubicBezTo>
                  <a:cubicBezTo>
                    <a:pt x="21600" y="4817"/>
                    <a:pt x="19994" y="0"/>
                    <a:pt x="18000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708" name="TextBox 136"/>
          <p:cNvSpPr txBox="1"/>
          <p:nvPr/>
        </p:nvSpPr>
        <p:spPr>
          <a:xfrm>
            <a:off x="2010783" y="3629164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709" name="TextBox 137"/>
          <p:cNvSpPr txBox="1"/>
          <p:nvPr/>
        </p:nvSpPr>
        <p:spPr>
          <a:xfrm>
            <a:off x="8854302" y="3201333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710" name="TextBox 138"/>
          <p:cNvSpPr txBox="1"/>
          <p:nvPr/>
        </p:nvSpPr>
        <p:spPr>
          <a:xfrm>
            <a:off x="2863487" y="2124074"/>
            <a:ext cx="1987573" cy="88188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12" name="Slide Number Placeholder 4"/>
          <p:cNvSpPr txBox="1"/>
          <p:nvPr>
            <p:ph type="sldNum" sz="quarter" idx="2"/>
          </p:nvPr>
        </p:nvSpPr>
        <p:spPr>
          <a:xfrm>
            <a:off x="10749177" y="6121400"/>
            <a:ext cx="17272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713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714" name="Graphic 5"/>
          <p:cNvSpPr/>
          <p:nvPr/>
        </p:nvSpPr>
        <p:spPr>
          <a:xfrm>
            <a:off x="6119516" y="1470139"/>
            <a:ext cx="406176" cy="2028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7" h="21594" fill="norm" stroke="1" extrusionOk="0">
                <a:moveTo>
                  <a:pt x="8785" y="21450"/>
                </a:moveTo>
                <a:lnTo>
                  <a:pt x="20364" y="21594"/>
                </a:lnTo>
                <a:lnTo>
                  <a:pt x="20427" y="21594"/>
                </a:lnTo>
                <a:cubicBezTo>
                  <a:pt x="20475" y="21372"/>
                  <a:pt x="20508" y="21131"/>
                  <a:pt x="20508" y="20873"/>
                </a:cubicBezTo>
                <a:lnTo>
                  <a:pt x="20511" y="20188"/>
                </a:lnTo>
                <a:lnTo>
                  <a:pt x="20532" y="20188"/>
                </a:lnTo>
                <a:cubicBezTo>
                  <a:pt x="20673" y="20188"/>
                  <a:pt x="20805" y="20134"/>
                  <a:pt x="20928" y="20031"/>
                </a:cubicBezTo>
                <a:cubicBezTo>
                  <a:pt x="21111" y="19881"/>
                  <a:pt x="21267" y="19623"/>
                  <a:pt x="21375" y="19304"/>
                </a:cubicBezTo>
                <a:cubicBezTo>
                  <a:pt x="21486" y="18980"/>
                  <a:pt x="21549" y="18589"/>
                  <a:pt x="21552" y="18168"/>
                </a:cubicBezTo>
                <a:cubicBezTo>
                  <a:pt x="21552" y="17958"/>
                  <a:pt x="21534" y="17760"/>
                  <a:pt x="21504" y="17567"/>
                </a:cubicBezTo>
                <a:cubicBezTo>
                  <a:pt x="21378" y="16738"/>
                  <a:pt x="21000" y="16131"/>
                  <a:pt x="20544" y="16125"/>
                </a:cubicBezTo>
                <a:lnTo>
                  <a:pt x="20523" y="16125"/>
                </a:lnTo>
                <a:lnTo>
                  <a:pt x="20529" y="13997"/>
                </a:lnTo>
                <a:lnTo>
                  <a:pt x="20550" y="13997"/>
                </a:lnTo>
                <a:cubicBezTo>
                  <a:pt x="20691" y="13997"/>
                  <a:pt x="20823" y="13943"/>
                  <a:pt x="20946" y="13841"/>
                </a:cubicBezTo>
                <a:cubicBezTo>
                  <a:pt x="21006" y="13793"/>
                  <a:pt x="21066" y="13727"/>
                  <a:pt x="21120" y="13655"/>
                </a:cubicBezTo>
                <a:cubicBezTo>
                  <a:pt x="21228" y="13510"/>
                  <a:pt x="21321" y="13324"/>
                  <a:pt x="21396" y="13108"/>
                </a:cubicBezTo>
                <a:cubicBezTo>
                  <a:pt x="21471" y="12892"/>
                  <a:pt x="21522" y="12645"/>
                  <a:pt x="21552" y="12381"/>
                </a:cubicBezTo>
                <a:cubicBezTo>
                  <a:pt x="21567" y="12248"/>
                  <a:pt x="21573" y="12110"/>
                  <a:pt x="21573" y="11972"/>
                </a:cubicBezTo>
                <a:cubicBezTo>
                  <a:pt x="21573" y="11834"/>
                  <a:pt x="21567" y="11695"/>
                  <a:pt x="21555" y="11563"/>
                </a:cubicBezTo>
                <a:cubicBezTo>
                  <a:pt x="21477" y="10770"/>
                  <a:pt x="21168" y="10139"/>
                  <a:pt x="20772" y="9977"/>
                </a:cubicBezTo>
                <a:cubicBezTo>
                  <a:pt x="20706" y="9947"/>
                  <a:pt x="20637" y="9935"/>
                  <a:pt x="20568" y="9935"/>
                </a:cubicBezTo>
                <a:lnTo>
                  <a:pt x="20547" y="9935"/>
                </a:lnTo>
                <a:lnTo>
                  <a:pt x="20553" y="7807"/>
                </a:lnTo>
                <a:lnTo>
                  <a:pt x="20574" y="7807"/>
                </a:lnTo>
                <a:cubicBezTo>
                  <a:pt x="20715" y="7807"/>
                  <a:pt x="20847" y="7753"/>
                  <a:pt x="20970" y="7651"/>
                </a:cubicBezTo>
                <a:cubicBezTo>
                  <a:pt x="21030" y="7603"/>
                  <a:pt x="21090" y="7537"/>
                  <a:pt x="21144" y="7464"/>
                </a:cubicBezTo>
                <a:cubicBezTo>
                  <a:pt x="21252" y="7320"/>
                  <a:pt x="21345" y="7134"/>
                  <a:pt x="21420" y="6918"/>
                </a:cubicBezTo>
                <a:cubicBezTo>
                  <a:pt x="21531" y="6593"/>
                  <a:pt x="21594" y="6208"/>
                  <a:pt x="21597" y="5788"/>
                </a:cubicBezTo>
                <a:cubicBezTo>
                  <a:pt x="21597" y="5505"/>
                  <a:pt x="21570" y="5241"/>
                  <a:pt x="21519" y="4994"/>
                </a:cubicBezTo>
                <a:cubicBezTo>
                  <a:pt x="21417" y="4508"/>
                  <a:pt x="21225" y="4117"/>
                  <a:pt x="20982" y="3906"/>
                </a:cubicBezTo>
                <a:cubicBezTo>
                  <a:pt x="20862" y="3804"/>
                  <a:pt x="20727" y="3744"/>
                  <a:pt x="20589" y="3744"/>
                </a:cubicBezTo>
                <a:lnTo>
                  <a:pt x="20568" y="3744"/>
                </a:lnTo>
                <a:lnTo>
                  <a:pt x="20574" y="2116"/>
                </a:lnTo>
                <a:cubicBezTo>
                  <a:pt x="20577" y="1064"/>
                  <a:pt x="20153" y="210"/>
                  <a:pt x="19631" y="198"/>
                </a:cubicBezTo>
                <a:lnTo>
                  <a:pt x="16849" y="162"/>
                </a:lnTo>
                <a:lnTo>
                  <a:pt x="11273" y="114"/>
                </a:lnTo>
                <a:lnTo>
                  <a:pt x="2035" y="0"/>
                </a:lnTo>
                <a:cubicBezTo>
                  <a:pt x="1513" y="-6"/>
                  <a:pt x="1083" y="841"/>
                  <a:pt x="1080" y="1893"/>
                </a:cubicBezTo>
                <a:lnTo>
                  <a:pt x="1074" y="3522"/>
                </a:lnTo>
                <a:lnTo>
                  <a:pt x="1053" y="3522"/>
                </a:lnTo>
                <a:cubicBezTo>
                  <a:pt x="1011" y="3522"/>
                  <a:pt x="972" y="3528"/>
                  <a:pt x="933" y="3534"/>
                </a:cubicBezTo>
                <a:cubicBezTo>
                  <a:pt x="429" y="3648"/>
                  <a:pt x="36" y="4501"/>
                  <a:pt x="33" y="5541"/>
                </a:cubicBezTo>
                <a:cubicBezTo>
                  <a:pt x="30" y="6665"/>
                  <a:pt x="480" y="7579"/>
                  <a:pt x="1041" y="7585"/>
                </a:cubicBezTo>
                <a:lnTo>
                  <a:pt x="1062" y="7585"/>
                </a:lnTo>
                <a:lnTo>
                  <a:pt x="1056" y="9712"/>
                </a:lnTo>
                <a:lnTo>
                  <a:pt x="1035" y="9712"/>
                </a:lnTo>
                <a:cubicBezTo>
                  <a:pt x="996" y="9712"/>
                  <a:pt x="954" y="9718"/>
                  <a:pt x="915" y="9724"/>
                </a:cubicBezTo>
                <a:cubicBezTo>
                  <a:pt x="411" y="9838"/>
                  <a:pt x="21" y="10686"/>
                  <a:pt x="15" y="11732"/>
                </a:cubicBezTo>
                <a:cubicBezTo>
                  <a:pt x="12" y="12849"/>
                  <a:pt x="462" y="13769"/>
                  <a:pt x="1023" y="13769"/>
                </a:cubicBezTo>
                <a:lnTo>
                  <a:pt x="1044" y="13769"/>
                </a:lnTo>
                <a:lnTo>
                  <a:pt x="1038" y="15897"/>
                </a:lnTo>
                <a:lnTo>
                  <a:pt x="1017" y="15897"/>
                </a:lnTo>
                <a:cubicBezTo>
                  <a:pt x="978" y="15897"/>
                  <a:pt x="936" y="15902"/>
                  <a:pt x="897" y="15909"/>
                </a:cubicBezTo>
                <a:cubicBezTo>
                  <a:pt x="393" y="16023"/>
                  <a:pt x="3" y="16876"/>
                  <a:pt x="0" y="17910"/>
                </a:cubicBezTo>
                <a:cubicBezTo>
                  <a:pt x="-3" y="19034"/>
                  <a:pt x="447" y="19947"/>
                  <a:pt x="1008" y="19953"/>
                </a:cubicBezTo>
                <a:lnTo>
                  <a:pt x="1029" y="19953"/>
                </a:lnTo>
                <a:lnTo>
                  <a:pt x="1026" y="20632"/>
                </a:lnTo>
                <a:cubicBezTo>
                  <a:pt x="1026" y="20891"/>
                  <a:pt x="1056" y="21125"/>
                  <a:pt x="1104" y="21354"/>
                </a:cubicBezTo>
                <a:lnTo>
                  <a:pt x="1140" y="21354"/>
                </a:lnTo>
                <a:lnTo>
                  <a:pt x="8785" y="2145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15" name="Graphic 5"/>
          <p:cNvSpPr/>
          <p:nvPr/>
        </p:nvSpPr>
        <p:spPr>
          <a:xfrm>
            <a:off x="5743878" y="3678925"/>
            <a:ext cx="1124211" cy="9540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9" h="21600" fill="norm" stroke="1" extrusionOk="0">
                <a:moveTo>
                  <a:pt x="2078" y="13"/>
                </a:moveTo>
                <a:cubicBezTo>
                  <a:pt x="857" y="1399"/>
                  <a:pt x="94" y="3343"/>
                  <a:pt x="83" y="5500"/>
                </a:cubicBezTo>
                <a:lnTo>
                  <a:pt x="0" y="21600"/>
                </a:lnTo>
                <a:lnTo>
                  <a:pt x="21507" y="21600"/>
                </a:lnTo>
                <a:lnTo>
                  <a:pt x="21589" y="5656"/>
                </a:lnTo>
                <a:cubicBezTo>
                  <a:pt x="21600" y="3499"/>
                  <a:pt x="20857" y="1545"/>
                  <a:pt x="19652" y="141"/>
                </a:cubicBezTo>
                <a:cubicBezTo>
                  <a:pt x="19692" y="95"/>
                  <a:pt x="19732" y="47"/>
                  <a:pt x="19772" y="0"/>
                </a:cubicBezTo>
                <a:lnTo>
                  <a:pt x="2066" y="0"/>
                </a:lnTo>
                <a:cubicBezTo>
                  <a:pt x="2070" y="4"/>
                  <a:pt x="2074" y="9"/>
                  <a:pt x="2078" y="13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16" name="Graphic 5"/>
          <p:cNvSpPr/>
          <p:nvPr/>
        </p:nvSpPr>
        <p:spPr>
          <a:xfrm>
            <a:off x="5740091" y="4633005"/>
            <a:ext cx="1123647" cy="95408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0" h="21600" fill="norm" stroke="1" extrusionOk="0">
                <a:moveTo>
                  <a:pt x="27" y="8909"/>
                </a:moveTo>
                <a:lnTo>
                  <a:pt x="1" y="13833"/>
                </a:lnTo>
                <a:cubicBezTo>
                  <a:pt x="-20" y="17777"/>
                  <a:pt x="2482" y="21044"/>
                  <a:pt x="5723" y="21511"/>
                </a:cubicBezTo>
                <a:cubicBezTo>
                  <a:pt x="5971" y="21546"/>
                  <a:pt x="6226" y="21565"/>
                  <a:pt x="6482" y="21568"/>
                </a:cubicBezTo>
                <a:lnTo>
                  <a:pt x="10920" y="21600"/>
                </a:lnTo>
                <a:lnTo>
                  <a:pt x="15552" y="21600"/>
                </a:lnTo>
                <a:cubicBezTo>
                  <a:pt x="18871" y="21264"/>
                  <a:pt x="21487" y="17994"/>
                  <a:pt x="21507" y="13989"/>
                </a:cubicBezTo>
                <a:lnTo>
                  <a:pt x="21533" y="8911"/>
                </a:lnTo>
                <a:lnTo>
                  <a:pt x="21580" y="0"/>
                </a:lnTo>
                <a:lnTo>
                  <a:pt x="73" y="0"/>
                </a:lnTo>
                <a:lnTo>
                  <a:pt x="27" y="8909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17" name="Graphic 5"/>
          <p:cNvSpPr/>
          <p:nvPr/>
        </p:nvSpPr>
        <p:spPr>
          <a:xfrm>
            <a:off x="5751210" y="2724788"/>
            <a:ext cx="1124212" cy="9540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89" h="21600" fill="norm" stroke="1" extrusionOk="0">
                <a:moveTo>
                  <a:pt x="21589" y="0"/>
                </a:moveTo>
                <a:lnTo>
                  <a:pt x="83" y="0"/>
                </a:lnTo>
                <a:lnTo>
                  <a:pt x="53" y="5862"/>
                </a:lnTo>
                <a:lnTo>
                  <a:pt x="0" y="16097"/>
                </a:lnTo>
                <a:cubicBezTo>
                  <a:pt x="-11" y="18247"/>
                  <a:pt x="727" y="20196"/>
                  <a:pt x="1926" y="21600"/>
                </a:cubicBezTo>
                <a:lnTo>
                  <a:pt x="19631" y="21600"/>
                </a:lnTo>
                <a:cubicBezTo>
                  <a:pt x="20781" y="20224"/>
                  <a:pt x="21495" y="18338"/>
                  <a:pt x="21506" y="16253"/>
                </a:cubicBezTo>
                <a:lnTo>
                  <a:pt x="21589" y="0"/>
                </a:ln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18" name="Graphic 5"/>
          <p:cNvSpPr/>
          <p:nvPr/>
        </p:nvSpPr>
        <p:spPr>
          <a:xfrm>
            <a:off x="5755620" y="1770651"/>
            <a:ext cx="1121668" cy="95408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7" h="21600" fill="norm" stroke="1" extrusionOk="0">
                <a:moveTo>
                  <a:pt x="21597" y="14820"/>
                </a:moveTo>
                <a:cubicBezTo>
                  <a:pt x="21600" y="14096"/>
                  <a:pt x="21483" y="13204"/>
                  <a:pt x="21266" y="12220"/>
                </a:cubicBezTo>
                <a:cubicBezTo>
                  <a:pt x="20421" y="8364"/>
                  <a:pt x="18066" y="3113"/>
                  <a:pt x="15616" y="1208"/>
                </a:cubicBezTo>
                <a:cubicBezTo>
                  <a:pt x="15567" y="803"/>
                  <a:pt x="15392" y="445"/>
                  <a:pt x="15140" y="190"/>
                </a:cubicBezTo>
                <a:cubicBezTo>
                  <a:pt x="15098" y="148"/>
                  <a:pt x="15054" y="109"/>
                  <a:pt x="15008" y="72"/>
                </a:cubicBezTo>
                <a:cubicBezTo>
                  <a:pt x="14975" y="46"/>
                  <a:pt x="14941" y="23"/>
                  <a:pt x="14908" y="0"/>
                </a:cubicBezTo>
                <a:lnTo>
                  <a:pt x="14720" y="0"/>
                </a:lnTo>
                <a:cubicBezTo>
                  <a:pt x="14689" y="12"/>
                  <a:pt x="14658" y="20"/>
                  <a:pt x="14625" y="26"/>
                </a:cubicBezTo>
                <a:cubicBezTo>
                  <a:pt x="14597" y="31"/>
                  <a:pt x="14567" y="33"/>
                  <a:pt x="14538" y="33"/>
                </a:cubicBezTo>
                <a:lnTo>
                  <a:pt x="9887" y="0"/>
                </a:lnTo>
                <a:lnTo>
                  <a:pt x="6794" y="0"/>
                </a:lnTo>
                <a:cubicBezTo>
                  <a:pt x="6459" y="249"/>
                  <a:pt x="6221" y="659"/>
                  <a:pt x="6157" y="1139"/>
                </a:cubicBezTo>
                <a:cubicBezTo>
                  <a:pt x="3687" y="3008"/>
                  <a:pt x="1278" y="8224"/>
                  <a:pt x="392" y="12068"/>
                </a:cubicBezTo>
                <a:cubicBezTo>
                  <a:pt x="166" y="13048"/>
                  <a:pt x="39" y="13938"/>
                  <a:pt x="36" y="14662"/>
                </a:cubicBezTo>
                <a:lnTo>
                  <a:pt x="0" y="21600"/>
                </a:lnTo>
                <a:lnTo>
                  <a:pt x="21562" y="21600"/>
                </a:lnTo>
                <a:lnTo>
                  <a:pt x="21597" y="14820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19" name="Graphic 5"/>
          <p:cNvSpPr/>
          <p:nvPr/>
        </p:nvSpPr>
        <p:spPr>
          <a:xfrm>
            <a:off x="6101905" y="1670630"/>
            <a:ext cx="439026" cy="10002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7" h="21576" fill="norm" stroke="1" extrusionOk="0">
                <a:moveTo>
                  <a:pt x="21589" y="6539"/>
                </a:moveTo>
                <a:cubicBezTo>
                  <a:pt x="21586" y="6393"/>
                  <a:pt x="21580" y="6259"/>
                  <a:pt x="21578" y="6113"/>
                </a:cubicBezTo>
                <a:cubicBezTo>
                  <a:pt x="21441" y="3203"/>
                  <a:pt x="20856" y="999"/>
                  <a:pt x="20153" y="987"/>
                </a:cubicBezTo>
                <a:lnTo>
                  <a:pt x="19720" y="974"/>
                </a:lnTo>
                <a:cubicBezTo>
                  <a:pt x="19739" y="828"/>
                  <a:pt x="19751" y="658"/>
                  <a:pt x="19767" y="500"/>
                </a:cubicBezTo>
                <a:lnTo>
                  <a:pt x="19709" y="500"/>
                </a:lnTo>
                <a:lnTo>
                  <a:pt x="8996" y="207"/>
                </a:lnTo>
                <a:lnTo>
                  <a:pt x="1919" y="12"/>
                </a:lnTo>
                <a:lnTo>
                  <a:pt x="1885" y="12"/>
                </a:lnTo>
                <a:lnTo>
                  <a:pt x="1485" y="0"/>
                </a:lnTo>
                <a:cubicBezTo>
                  <a:pt x="677" y="-24"/>
                  <a:pt x="16" y="2837"/>
                  <a:pt x="11" y="6381"/>
                </a:cubicBezTo>
                <a:lnTo>
                  <a:pt x="0" y="14940"/>
                </a:lnTo>
                <a:cubicBezTo>
                  <a:pt x="-3" y="17156"/>
                  <a:pt x="252" y="19129"/>
                  <a:pt x="641" y="20285"/>
                </a:cubicBezTo>
                <a:cubicBezTo>
                  <a:pt x="677" y="20395"/>
                  <a:pt x="719" y="20492"/>
                  <a:pt x="758" y="20578"/>
                </a:cubicBezTo>
                <a:cubicBezTo>
                  <a:pt x="861" y="20833"/>
                  <a:pt x="972" y="21028"/>
                  <a:pt x="1088" y="21174"/>
                </a:cubicBezTo>
                <a:cubicBezTo>
                  <a:pt x="1199" y="21308"/>
                  <a:pt x="1319" y="21381"/>
                  <a:pt x="1441" y="21394"/>
                </a:cubicBezTo>
                <a:cubicBezTo>
                  <a:pt x="1446" y="21394"/>
                  <a:pt x="1449" y="21394"/>
                  <a:pt x="1455" y="21394"/>
                </a:cubicBezTo>
                <a:lnTo>
                  <a:pt x="1496" y="21394"/>
                </a:lnTo>
                <a:lnTo>
                  <a:pt x="8227" y="21576"/>
                </a:lnTo>
                <a:lnTo>
                  <a:pt x="20575" y="21576"/>
                </a:lnTo>
                <a:cubicBezTo>
                  <a:pt x="20700" y="21394"/>
                  <a:pt x="20820" y="21150"/>
                  <a:pt x="20928" y="20833"/>
                </a:cubicBezTo>
                <a:cubicBezTo>
                  <a:pt x="21075" y="20407"/>
                  <a:pt x="21206" y="19859"/>
                  <a:pt x="21308" y="19238"/>
                </a:cubicBezTo>
                <a:cubicBezTo>
                  <a:pt x="21480" y="18191"/>
                  <a:pt x="21583" y="16913"/>
                  <a:pt x="21586" y="15512"/>
                </a:cubicBezTo>
                <a:lnTo>
                  <a:pt x="21597" y="6953"/>
                </a:lnTo>
                <a:cubicBezTo>
                  <a:pt x="21597" y="6819"/>
                  <a:pt x="21594" y="6685"/>
                  <a:pt x="21589" y="6539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724" name="Graphic 5"/>
          <p:cNvGrpSpPr/>
          <p:nvPr/>
        </p:nvGrpSpPr>
        <p:grpSpPr>
          <a:xfrm>
            <a:off x="5138851" y="4526099"/>
            <a:ext cx="476109" cy="396241"/>
            <a:chOff x="0" y="0"/>
            <a:chExt cx="476108" cy="396240"/>
          </a:xfrm>
        </p:grpSpPr>
        <p:sp>
          <p:nvSpPr>
            <p:cNvPr id="1720" name="Graphic 5"/>
            <p:cNvSpPr/>
            <p:nvPr/>
          </p:nvSpPr>
          <p:spPr>
            <a:xfrm>
              <a:off x="-1" y="0"/>
              <a:ext cx="78797" cy="78798"/>
            </a:xfrm>
            <a:prstGeom prst="ellipse">
              <a:avLst/>
            </a:pr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723" name="Graphic 5"/>
            <p:cNvGrpSpPr/>
            <p:nvPr/>
          </p:nvGrpSpPr>
          <p:grpSpPr>
            <a:xfrm>
              <a:off x="39397" y="28110"/>
              <a:ext cx="436712" cy="368131"/>
              <a:chOff x="0" y="0"/>
              <a:chExt cx="436709" cy="368130"/>
            </a:xfrm>
          </p:grpSpPr>
          <p:sp>
            <p:nvSpPr>
              <p:cNvPr id="1721" name="Graphic 5"/>
              <p:cNvSpPr/>
              <p:nvPr/>
            </p:nvSpPr>
            <p:spPr>
              <a:xfrm>
                <a:off x="357914" y="289334"/>
                <a:ext cx="78797" cy="78797"/>
              </a:xfrm>
              <a:prstGeom prst="ellipse">
                <a:avLst/>
              </a:prstGeom>
              <a:solidFill>
                <a:schemeClr val="accent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722" name="Graphic 5"/>
              <p:cNvSpPr/>
              <p:nvPr/>
            </p:nvSpPr>
            <p:spPr>
              <a:xfrm>
                <a:off x="0" y="0"/>
                <a:ext cx="408546" cy="32873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7" h="21600" fill="norm" stroke="1" extrusionOk="0">
                    <a:moveTo>
                      <a:pt x="4222" y="0"/>
                    </a:moveTo>
                    <a:lnTo>
                      <a:pt x="0" y="0"/>
                    </a:lnTo>
                    <a:lnTo>
                      <a:pt x="0" y="1480"/>
                    </a:lnTo>
                    <a:lnTo>
                      <a:pt x="4219" y="1480"/>
                    </a:lnTo>
                    <a:cubicBezTo>
                      <a:pt x="13144" y="1480"/>
                      <a:pt x="20406" y="10507"/>
                      <a:pt x="20406" y="21600"/>
                    </a:cubicBezTo>
                    <a:lnTo>
                      <a:pt x="21597" y="21600"/>
                    </a:lnTo>
                    <a:cubicBezTo>
                      <a:pt x="21600" y="9691"/>
                      <a:pt x="13803" y="0"/>
                      <a:pt x="4222" y="0"/>
                    </a:cubicBezTo>
                    <a:close/>
                  </a:path>
                </a:pathLst>
              </a:custGeom>
              <a:solidFill>
                <a:schemeClr val="accent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</p:grpSp>
      <p:grpSp>
        <p:nvGrpSpPr>
          <p:cNvPr id="1729" name="Graphic 5"/>
          <p:cNvGrpSpPr/>
          <p:nvPr/>
        </p:nvGrpSpPr>
        <p:grpSpPr>
          <a:xfrm>
            <a:off x="5138851" y="3002099"/>
            <a:ext cx="476109" cy="396242"/>
            <a:chOff x="0" y="0"/>
            <a:chExt cx="476108" cy="396241"/>
          </a:xfrm>
        </p:grpSpPr>
        <p:sp>
          <p:nvSpPr>
            <p:cNvPr id="1725" name="Graphic 5"/>
            <p:cNvSpPr/>
            <p:nvPr/>
          </p:nvSpPr>
          <p:spPr>
            <a:xfrm>
              <a:off x="-1" y="-1"/>
              <a:ext cx="78797" cy="78797"/>
            </a:xfrm>
            <a:prstGeom prst="ellipse">
              <a:avLst/>
            </a:prstGeom>
            <a:solidFill>
              <a:schemeClr val="accent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728" name="Graphic 5"/>
            <p:cNvGrpSpPr/>
            <p:nvPr/>
          </p:nvGrpSpPr>
          <p:grpSpPr>
            <a:xfrm>
              <a:off x="39397" y="28110"/>
              <a:ext cx="436712" cy="368132"/>
              <a:chOff x="0" y="0"/>
              <a:chExt cx="436709" cy="368131"/>
            </a:xfrm>
          </p:grpSpPr>
          <p:sp>
            <p:nvSpPr>
              <p:cNvPr id="1726" name="Graphic 5"/>
              <p:cNvSpPr/>
              <p:nvPr/>
            </p:nvSpPr>
            <p:spPr>
              <a:xfrm>
                <a:off x="357914" y="289334"/>
                <a:ext cx="78797" cy="78798"/>
              </a:xfrm>
              <a:prstGeom prst="ellipse">
                <a:avLst/>
              </a:prstGeom>
              <a:solidFill>
                <a:schemeClr val="accent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727" name="Graphic 5"/>
              <p:cNvSpPr/>
              <p:nvPr/>
            </p:nvSpPr>
            <p:spPr>
              <a:xfrm>
                <a:off x="0" y="0"/>
                <a:ext cx="408546" cy="32873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7" h="21600" fill="norm" stroke="1" extrusionOk="0">
                    <a:moveTo>
                      <a:pt x="4222" y="0"/>
                    </a:moveTo>
                    <a:lnTo>
                      <a:pt x="0" y="0"/>
                    </a:lnTo>
                    <a:lnTo>
                      <a:pt x="0" y="1480"/>
                    </a:lnTo>
                    <a:lnTo>
                      <a:pt x="4219" y="1480"/>
                    </a:lnTo>
                    <a:cubicBezTo>
                      <a:pt x="13144" y="1480"/>
                      <a:pt x="20406" y="10507"/>
                      <a:pt x="20406" y="21600"/>
                    </a:cubicBezTo>
                    <a:lnTo>
                      <a:pt x="21597" y="21600"/>
                    </a:lnTo>
                    <a:cubicBezTo>
                      <a:pt x="21600" y="9691"/>
                      <a:pt x="13803" y="0"/>
                      <a:pt x="4222" y="0"/>
                    </a:cubicBezTo>
                    <a:close/>
                  </a:path>
                </a:pathLst>
              </a:custGeom>
              <a:solidFill>
                <a:schemeClr val="accent2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</p:grpSp>
      <p:grpSp>
        <p:nvGrpSpPr>
          <p:cNvPr id="1734" name="Graphic 5"/>
          <p:cNvGrpSpPr/>
          <p:nvPr/>
        </p:nvGrpSpPr>
        <p:grpSpPr>
          <a:xfrm>
            <a:off x="7035383" y="3860055"/>
            <a:ext cx="476110" cy="396241"/>
            <a:chOff x="0" y="0"/>
            <a:chExt cx="476109" cy="396240"/>
          </a:xfrm>
        </p:grpSpPr>
        <p:sp>
          <p:nvSpPr>
            <p:cNvPr id="1730" name="Graphic 5"/>
            <p:cNvSpPr/>
            <p:nvPr/>
          </p:nvSpPr>
          <p:spPr>
            <a:xfrm>
              <a:off x="397313" y="-1"/>
              <a:ext cx="78797" cy="787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10800"/>
                  </a:moveTo>
                  <a:cubicBezTo>
                    <a:pt x="0" y="4828"/>
                    <a:pt x="4843" y="0"/>
                    <a:pt x="10800" y="0"/>
                  </a:cubicBezTo>
                  <a:cubicBezTo>
                    <a:pt x="16773" y="0"/>
                    <a:pt x="21600" y="4843"/>
                    <a:pt x="21600" y="10800"/>
                  </a:cubicBezTo>
                  <a:cubicBezTo>
                    <a:pt x="21600" y="16773"/>
                    <a:pt x="16757" y="21600"/>
                    <a:pt x="10800" y="21600"/>
                  </a:cubicBezTo>
                  <a:cubicBezTo>
                    <a:pt x="4843" y="21600"/>
                    <a:pt x="0" y="16757"/>
                    <a:pt x="0" y="108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733" name="Graphic 5"/>
            <p:cNvGrpSpPr/>
            <p:nvPr/>
          </p:nvGrpSpPr>
          <p:grpSpPr>
            <a:xfrm>
              <a:off x="-1" y="28109"/>
              <a:ext cx="436713" cy="368132"/>
              <a:chOff x="0" y="0"/>
              <a:chExt cx="436711" cy="368131"/>
            </a:xfrm>
          </p:grpSpPr>
          <p:sp>
            <p:nvSpPr>
              <p:cNvPr id="1731" name="Graphic 5"/>
              <p:cNvSpPr/>
              <p:nvPr/>
            </p:nvSpPr>
            <p:spPr>
              <a:xfrm>
                <a:off x="0" y="289334"/>
                <a:ext cx="78797" cy="78798"/>
              </a:xfrm>
              <a:prstGeom prst="ellipse">
                <a:avLst/>
              </a:prstGeom>
              <a:solidFill>
                <a:schemeClr val="accent3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732" name="Graphic 5"/>
              <p:cNvSpPr/>
              <p:nvPr/>
            </p:nvSpPr>
            <p:spPr>
              <a:xfrm>
                <a:off x="28165" y="0"/>
                <a:ext cx="408547" cy="32873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7380" y="0"/>
                    </a:moveTo>
                    <a:lnTo>
                      <a:pt x="21600" y="0"/>
                    </a:lnTo>
                    <a:lnTo>
                      <a:pt x="21600" y="1480"/>
                    </a:lnTo>
                    <a:lnTo>
                      <a:pt x="17380" y="1480"/>
                    </a:lnTo>
                    <a:cubicBezTo>
                      <a:pt x="8454" y="1480"/>
                      <a:pt x="1191" y="10507"/>
                      <a:pt x="1191" y="21600"/>
                    </a:cubicBezTo>
                    <a:lnTo>
                      <a:pt x="0" y="21600"/>
                    </a:lnTo>
                    <a:cubicBezTo>
                      <a:pt x="0" y="9691"/>
                      <a:pt x="7795" y="0"/>
                      <a:pt x="17380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</p:grpSp>
      <p:grpSp>
        <p:nvGrpSpPr>
          <p:cNvPr id="1739" name="Graphic 5"/>
          <p:cNvGrpSpPr/>
          <p:nvPr/>
        </p:nvGrpSpPr>
        <p:grpSpPr>
          <a:xfrm>
            <a:off x="7035383" y="2110276"/>
            <a:ext cx="476110" cy="396242"/>
            <a:chOff x="0" y="0"/>
            <a:chExt cx="476109" cy="396240"/>
          </a:xfrm>
        </p:grpSpPr>
        <p:sp>
          <p:nvSpPr>
            <p:cNvPr id="1735" name="Graphic 5"/>
            <p:cNvSpPr/>
            <p:nvPr/>
          </p:nvSpPr>
          <p:spPr>
            <a:xfrm>
              <a:off x="397313" y="-1"/>
              <a:ext cx="78797" cy="7879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0" y="10800"/>
                  </a:moveTo>
                  <a:cubicBezTo>
                    <a:pt x="0" y="4828"/>
                    <a:pt x="4843" y="0"/>
                    <a:pt x="10800" y="0"/>
                  </a:cubicBezTo>
                  <a:cubicBezTo>
                    <a:pt x="16773" y="0"/>
                    <a:pt x="21600" y="4843"/>
                    <a:pt x="21600" y="10800"/>
                  </a:cubicBezTo>
                  <a:cubicBezTo>
                    <a:pt x="21600" y="16773"/>
                    <a:pt x="16757" y="21600"/>
                    <a:pt x="10800" y="21600"/>
                  </a:cubicBezTo>
                  <a:cubicBezTo>
                    <a:pt x="4843" y="21600"/>
                    <a:pt x="0" y="16757"/>
                    <a:pt x="0" y="10800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738" name="Graphic 5"/>
            <p:cNvGrpSpPr/>
            <p:nvPr/>
          </p:nvGrpSpPr>
          <p:grpSpPr>
            <a:xfrm>
              <a:off x="-1" y="28109"/>
              <a:ext cx="436713" cy="368131"/>
              <a:chOff x="0" y="0"/>
              <a:chExt cx="436711" cy="368130"/>
            </a:xfrm>
          </p:grpSpPr>
          <p:sp>
            <p:nvSpPr>
              <p:cNvPr id="1736" name="Graphic 5"/>
              <p:cNvSpPr/>
              <p:nvPr/>
            </p:nvSpPr>
            <p:spPr>
              <a:xfrm>
                <a:off x="0" y="289335"/>
                <a:ext cx="78797" cy="78797"/>
              </a:xfrm>
              <a:prstGeom prst="ellipse">
                <a:avLst/>
              </a:pr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737" name="Graphic 5"/>
              <p:cNvSpPr/>
              <p:nvPr/>
            </p:nvSpPr>
            <p:spPr>
              <a:xfrm>
                <a:off x="28165" y="0"/>
                <a:ext cx="408547" cy="328733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7380" y="0"/>
                    </a:moveTo>
                    <a:lnTo>
                      <a:pt x="21600" y="0"/>
                    </a:lnTo>
                    <a:lnTo>
                      <a:pt x="21600" y="1480"/>
                    </a:lnTo>
                    <a:lnTo>
                      <a:pt x="17380" y="1480"/>
                    </a:lnTo>
                    <a:cubicBezTo>
                      <a:pt x="8454" y="1480"/>
                      <a:pt x="1191" y="10507"/>
                      <a:pt x="1191" y="21600"/>
                    </a:cubicBezTo>
                    <a:lnTo>
                      <a:pt x="0" y="21600"/>
                    </a:lnTo>
                    <a:cubicBezTo>
                      <a:pt x="0" y="9691"/>
                      <a:pt x="7795" y="0"/>
                      <a:pt x="17380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740" name="Graphic 5"/>
          <p:cNvSpPr/>
          <p:nvPr/>
        </p:nvSpPr>
        <p:spPr>
          <a:xfrm>
            <a:off x="6155020" y="4041298"/>
            <a:ext cx="323667" cy="32376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7" h="21600" fill="norm" stroke="1" extrusionOk="0">
                <a:moveTo>
                  <a:pt x="21559" y="9685"/>
                </a:moveTo>
                <a:cubicBezTo>
                  <a:pt x="21269" y="8499"/>
                  <a:pt x="20764" y="7403"/>
                  <a:pt x="20052" y="6424"/>
                </a:cubicBezTo>
                <a:cubicBezTo>
                  <a:pt x="19336" y="5441"/>
                  <a:pt x="18481" y="4620"/>
                  <a:pt x="17510" y="3984"/>
                </a:cubicBezTo>
                <a:cubicBezTo>
                  <a:pt x="16549" y="3355"/>
                  <a:pt x="15480" y="2862"/>
                  <a:pt x="14331" y="2519"/>
                </a:cubicBezTo>
                <a:cubicBezTo>
                  <a:pt x="13386" y="2237"/>
                  <a:pt x="12410" y="2071"/>
                  <a:pt x="11431" y="2022"/>
                </a:cubicBezTo>
                <a:lnTo>
                  <a:pt x="11431" y="633"/>
                </a:lnTo>
                <a:cubicBezTo>
                  <a:pt x="11431" y="282"/>
                  <a:pt x="11148" y="0"/>
                  <a:pt x="10798" y="0"/>
                </a:cubicBezTo>
                <a:cubicBezTo>
                  <a:pt x="10448" y="0"/>
                  <a:pt x="10165" y="282"/>
                  <a:pt x="10165" y="633"/>
                </a:cubicBezTo>
                <a:lnTo>
                  <a:pt x="10165" y="2022"/>
                </a:lnTo>
                <a:cubicBezTo>
                  <a:pt x="8772" y="2090"/>
                  <a:pt x="7427" y="2376"/>
                  <a:pt x="6158" y="2881"/>
                </a:cubicBezTo>
                <a:cubicBezTo>
                  <a:pt x="4689" y="3468"/>
                  <a:pt x="3386" y="4361"/>
                  <a:pt x="2290" y="5536"/>
                </a:cubicBezTo>
                <a:cubicBezTo>
                  <a:pt x="1190" y="6714"/>
                  <a:pt x="433" y="8111"/>
                  <a:pt x="38" y="9685"/>
                </a:cubicBezTo>
                <a:cubicBezTo>
                  <a:pt x="4" y="9791"/>
                  <a:pt x="0" y="9889"/>
                  <a:pt x="0" y="9956"/>
                </a:cubicBezTo>
                <a:cubicBezTo>
                  <a:pt x="0" y="10231"/>
                  <a:pt x="105" y="10484"/>
                  <a:pt x="301" y="10680"/>
                </a:cubicBezTo>
                <a:cubicBezTo>
                  <a:pt x="497" y="10875"/>
                  <a:pt x="749" y="10981"/>
                  <a:pt x="1024" y="10981"/>
                </a:cubicBezTo>
                <a:cubicBezTo>
                  <a:pt x="1265" y="10981"/>
                  <a:pt x="1495" y="10890"/>
                  <a:pt x="1710" y="10713"/>
                </a:cubicBezTo>
                <a:lnTo>
                  <a:pt x="1736" y="10687"/>
                </a:lnTo>
                <a:cubicBezTo>
                  <a:pt x="2090" y="10352"/>
                  <a:pt x="2426" y="10103"/>
                  <a:pt x="2734" y="9945"/>
                </a:cubicBezTo>
                <a:cubicBezTo>
                  <a:pt x="2998" y="9806"/>
                  <a:pt x="3322" y="9734"/>
                  <a:pt x="3687" y="9734"/>
                </a:cubicBezTo>
                <a:cubicBezTo>
                  <a:pt x="4124" y="9734"/>
                  <a:pt x="4527" y="9851"/>
                  <a:pt x="4919" y="10092"/>
                </a:cubicBezTo>
                <a:cubicBezTo>
                  <a:pt x="5333" y="10348"/>
                  <a:pt x="5695" y="10687"/>
                  <a:pt x="5992" y="11105"/>
                </a:cubicBezTo>
                <a:cubicBezTo>
                  <a:pt x="6037" y="11173"/>
                  <a:pt x="6101" y="11271"/>
                  <a:pt x="6177" y="11399"/>
                </a:cubicBezTo>
                <a:cubicBezTo>
                  <a:pt x="6297" y="11602"/>
                  <a:pt x="6346" y="11681"/>
                  <a:pt x="6373" y="11723"/>
                </a:cubicBezTo>
                <a:cubicBezTo>
                  <a:pt x="6580" y="12039"/>
                  <a:pt x="6889" y="12216"/>
                  <a:pt x="7243" y="12216"/>
                </a:cubicBezTo>
                <a:cubicBezTo>
                  <a:pt x="7604" y="12216"/>
                  <a:pt x="7917" y="12043"/>
                  <a:pt x="8124" y="11723"/>
                </a:cubicBezTo>
                <a:cubicBezTo>
                  <a:pt x="8165" y="11659"/>
                  <a:pt x="8229" y="11553"/>
                  <a:pt x="8320" y="11403"/>
                </a:cubicBezTo>
                <a:cubicBezTo>
                  <a:pt x="8395" y="11275"/>
                  <a:pt x="8459" y="11173"/>
                  <a:pt x="8504" y="11105"/>
                </a:cubicBezTo>
                <a:cubicBezTo>
                  <a:pt x="8806" y="10687"/>
                  <a:pt x="9163" y="10348"/>
                  <a:pt x="9574" y="10092"/>
                </a:cubicBezTo>
                <a:cubicBezTo>
                  <a:pt x="9766" y="9972"/>
                  <a:pt x="9962" y="9885"/>
                  <a:pt x="10165" y="9825"/>
                </a:cubicBezTo>
                <a:lnTo>
                  <a:pt x="10165" y="19597"/>
                </a:lnTo>
                <a:cubicBezTo>
                  <a:pt x="10165" y="20003"/>
                  <a:pt x="9834" y="20335"/>
                  <a:pt x="9427" y="20335"/>
                </a:cubicBezTo>
                <a:cubicBezTo>
                  <a:pt x="9020" y="20335"/>
                  <a:pt x="8689" y="20003"/>
                  <a:pt x="8689" y="19597"/>
                </a:cubicBezTo>
                <a:lnTo>
                  <a:pt x="8689" y="18143"/>
                </a:lnTo>
                <a:cubicBezTo>
                  <a:pt x="8689" y="17793"/>
                  <a:pt x="8406" y="17511"/>
                  <a:pt x="8056" y="17511"/>
                </a:cubicBezTo>
                <a:cubicBezTo>
                  <a:pt x="7706" y="17511"/>
                  <a:pt x="7423" y="17793"/>
                  <a:pt x="7423" y="18143"/>
                </a:cubicBezTo>
                <a:lnTo>
                  <a:pt x="7423" y="19597"/>
                </a:lnTo>
                <a:cubicBezTo>
                  <a:pt x="7423" y="20700"/>
                  <a:pt x="8324" y="21600"/>
                  <a:pt x="9427" y="21600"/>
                </a:cubicBezTo>
                <a:cubicBezTo>
                  <a:pt x="10531" y="21600"/>
                  <a:pt x="11431" y="20700"/>
                  <a:pt x="11431" y="19597"/>
                </a:cubicBezTo>
                <a:lnTo>
                  <a:pt x="11431" y="9821"/>
                </a:lnTo>
                <a:cubicBezTo>
                  <a:pt x="11634" y="9881"/>
                  <a:pt x="11830" y="9968"/>
                  <a:pt x="12022" y="10088"/>
                </a:cubicBezTo>
                <a:cubicBezTo>
                  <a:pt x="12433" y="10344"/>
                  <a:pt x="12794" y="10683"/>
                  <a:pt x="13092" y="11101"/>
                </a:cubicBezTo>
                <a:cubicBezTo>
                  <a:pt x="13137" y="11165"/>
                  <a:pt x="13197" y="11263"/>
                  <a:pt x="13276" y="11395"/>
                </a:cubicBezTo>
                <a:cubicBezTo>
                  <a:pt x="13397" y="11598"/>
                  <a:pt x="13446" y="11677"/>
                  <a:pt x="13472" y="11719"/>
                </a:cubicBezTo>
                <a:cubicBezTo>
                  <a:pt x="13679" y="12035"/>
                  <a:pt x="13992" y="12212"/>
                  <a:pt x="14354" y="12212"/>
                </a:cubicBezTo>
                <a:cubicBezTo>
                  <a:pt x="14708" y="12212"/>
                  <a:pt x="15016" y="12039"/>
                  <a:pt x="15224" y="11719"/>
                </a:cubicBezTo>
                <a:cubicBezTo>
                  <a:pt x="15250" y="11677"/>
                  <a:pt x="15299" y="11598"/>
                  <a:pt x="15419" y="11399"/>
                </a:cubicBezTo>
                <a:cubicBezTo>
                  <a:pt x="15499" y="11267"/>
                  <a:pt x="15559" y="11165"/>
                  <a:pt x="15604" y="11101"/>
                </a:cubicBezTo>
                <a:cubicBezTo>
                  <a:pt x="15905" y="10683"/>
                  <a:pt x="16267" y="10344"/>
                  <a:pt x="16677" y="10088"/>
                </a:cubicBezTo>
                <a:cubicBezTo>
                  <a:pt x="17069" y="9847"/>
                  <a:pt x="17472" y="9731"/>
                  <a:pt x="17909" y="9731"/>
                </a:cubicBezTo>
                <a:cubicBezTo>
                  <a:pt x="18274" y="9731"/>
                  <a:pt x="18598" y="9802"/>
                  <a:pt x="18862" y="9941"/>
                </a:cubicBezTo>
                <a:cubicBezTo>
                  <a:pt x="19167" y="10100"/>
                  <a:pt x="19502" y="10352"/>
                  <a:pt x="19860" y="10683"/>
                </a:cubicBezTo>
                <a:lnTo>
                  <a:pt x="19886" y="10706"/>
                </a:lnTo>
                <a:cubicBezTo>
                  <a:pt x="20101" y="10883"/>
                  <a:pt x="20331" y="10977"/>
                  <a:pt x="20572" y="10977"/>
                </a:cubicBezTo>
                <a:cubicBezTo>
                  <a:pt x="20847" y="10977"/>
                  <a:pt x="21099" y="10872"/>
                  <a:pt x="21295" y="10676"/>
                </a:cubicBezTo>
                <a:cubicBezTo>
                  <a:pt x="21491" y="10480"/>
                  <a:pt x="21596" y="10228"/>
                  <a:pt x="21596" y="9953"/>
                </a:cubicBezTo>
                <a:lnTo>
                  <a:pt x="21596" y="9949"/>
                </a:lnTo>
                <a:cubicBezTo>
                  <a:pt x="21600" y="9881"/>
                  <a:pt x="21592" y="9787"/>
                  <a:pt x="21559" y="9685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745" name="Graphic 5"/>
          <p:cNvGrpSpPr/>
          <p:nvPr/>
        </p:nvGrpSpPr>
        <p:grpSpPr>
          <a:xfrm>
            <a:off x="6171050" y="3015476"/>
            <a:ext cx="302882" cy="343240"/>
            <a:chOff x="0" y="0"/>
            <a:chExt cx="302881" cy="343238"/>
          </a:xfrm>
        </p:grpSpPr>
        <p:sp>
          <p:nvSpPr>
            <p:cNvPr id="1741" name="Graphic 5"/>
            <p:cNvSpPr/>
            <p:nvPr/>
          </p:nvSpPr>
          <p:spPr>
            <a:xfrm>
              <a:off x="0" y="41657"/>
              <a:ext cx="80378" cy="803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4839" y="21600"/>
                    <a:pt x="0" y="16746"/>
                    <a:pt x="0" y="10800"/>
                  </a:cubicBezTo>
                  <a:cubicBezTo>
                    <a:pt x="0" y="4854"/>
                    <a:pt x="4854" y="0"/>
                    <a:pt x="10800" y="0"/>
                  </a:cubicBezTo>
                  <a:cubicBezTo>
                    <a:pt x="16746" y="0"/>
                    <a:pt x="21600" y="4854"/>
                    <a:pt x="21600" y="10800"/>
                  </a:cubicBezTo>
                  <a:cubicBezTo>
                    <a:pt x="21600" y="16746"/>
                    <a:pt x="16761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42" name="Graphic 5"/>
            <p:cNvSpPr/>
            <p:nvPr/>
          </p:nvSpPr>
          <p:spPr>
            <a:xfrm>
              <a:off x="222504" y="41657"/>
              <a:ext cx="80378" cy="8037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4839" y="21600"/>
                    <a:pt x="0" y="16746"/>
                    <a:pt x="0" y="10800"/>
                  </a:cubicBezTo>
                  <a:cubicBezTo>
                    <a:pt x="0" y="4854"/>
                    <a:pt x="4854" y="0"/>
                    <a:pt x="10800" y="0"/>
                  </a:cubicBezTo>
                  <a:cubicBezTo>
                    <a:pt x="16761" y="0"/>
                    <a:pt x="21600" y="4854"/>
                    <a:pt x="21600" y="10800"/>
                  </a:cubicBezTo>
                  <a:cubicBezTo>
                    <a:pt x="21600" y="16746"/>
                    <a:pt x="16761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43" name="Graphic 5"/>
            <p:cNvSpPr/>
            <p:nvPr/>
          </p:nvSpPr>
          <p:spPr>
            <a:xfrm>
              <a:off x="101148" y="0"/>
              <a:ext cx="100585" cy="10058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4849" y="21600"/>
                    <a:pt x="0" y="16751"/>
                    <a:pt x="0" y="10800"/>
                  </a:cubicBezTo>
                  <a:cubicBezTo>
                    <a:pt x="0" y="4849"/>
                    <a:pt x="4849" y="0"/>
                    <a:pt x="10800" y="0"/>
                  </a:cubicBezTo>
                  <a:cubicBezTo>
                    <a:pt x="16751" y="0"/>
                    <a:pt x="21600" y="4849"/>
                    <a:pt x="21600" y="10800"/>
                  </a:cubicBezTo>
                  <a:cubicBezTo>
                    <a:pt x="21600" y="16764"/>
                    <a:pt x="16751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44" name="Graphic 5"/>
            <p:cNvSpPr/>
            <p:nvPr/>
          </p:nvSpPr>
          <p:spPr>
            <a:xfrm>
              <a:off x="81054" y="101600"/>
              <a:ext cx="140661" cy="241639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83" h="21600" fill="norm" stroke="1" extrusionOk="0">
                  <a:moveTo>
                    <a:pt x="12342" y="0"/>
                  </a:moveTo>
                  <a:lnTo>
                    <a:pt x="12342" y="6201"/>
                  </a:lnTo>
                  <a:cubicBezTo>
                    <a:pt x="12342" y="6695"/>
                    <a:pt x="11649" y="7099"/>
                    <a:pt x="10800" y="7099"/>
                  </a:cubicBezTo>
                  <a:cubicBezTo>
                    <a:pt x="9951" y="7099"/>
                    <a:pt x="9258" y="6695"/>
                    <a:pt x="9258" y="6201"/>
                  </a:cubicBezTo>
                  <a:lnTo>
                    <a:pt x="9258" y="0"/>
                  </a:lnTo>
                  <a:cubicBezTo>
                    <a:pt x="4036" y="439"/>
                    <a:pt x="0" y="3037"/>
                    <a:pt x="0" y="6201"/>
                  </a:cubicBezTo>
                  <a:lnTo>
                    <a:pt x="0" y="11595"/>
                  </a:lnTo>
                  <a:cubicBezTo>
                    <a:pt x="0" y="12089"/>
                    <a:pt x="693" y="12493"/>
                    <a:pt x="1542" y="12493"/>
                  </a:cubicBezTo>
                  <a:lnTo>
                    <a:pt x="4997" y="12493"/>
                  </a:lnTo>
                  <a:lnTo>
                    <a:pt x="6175" y="20778"/>
                  </a:lnTo>
                  <a:cubicBezTo>
                    <a:pt x="6244" y="21242"/>
                    <a:pt x="6911" y="21600"/>
                    <a:pt x="7708" y="21600"/>
                  </a:cubicBezTo>
                  <a:lnTo>
                    <a:pt x="13875" y="21600"/>
                  </a:lnTo>
                  <a:cubicBezTo>
                    <a:pt x="14680" y="21600"/>
                    <a:pt x="15347" y="21242"/>
                    <a:pt x="15408" y="20778"/>
                  </a:cubicBezTo>
                  <a:lnTo>
                    <a:pt x="16585" y="12493"/>
                  </a:lnTo>
                  <a:lnTo>
                    <a:pt x="20041" y="12493"/>
                  </a:lnTo>
                  <a:cubicBezTo>
                    <a:pt x="20890" y="12493"/>
                    <a:pt x="21583" y="12089"/>
                    <a:pt x="21583" y="11595"/>
                  </a:cubicBezTo>
                  <a:lnTo>
                    <a:pt x="21583" y="6201"/>
                  </a:lnTo>
                  <a:cubicBezTo>
                    <a:pt x="21600" y="3042"/>
                    <a:pt x="17564" y="444"/>
                    <a:pt x="12342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746" name="Graphic 5"/>
          <p:cNvSpPr/>
          <p:nvPr/>
        </p:nvSpPr>
        <p:spPr>
          <a:xfrm>
            <a:off x="6150957" y="3137453"/>
            <a:ext cx="97819" cy="2212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7761" y="10803"/>
                </a:moveTo>
                <a:lnTo>
                  <a:pt x="17761" y="4911"/>
                </a:lnTo>
                <a:cubicBezTo>
                  <a:pt x="17761" y="3439"/>
                  <a:pt x="18658" y="2072"/>
                  <a:pt x="20104" y="849"/>
                </a:cubicBezTo>
                <a:cubicBezTo>
                  <a:pt x="18110" y="325"/>
                  <a:pt x="15804" y="0"/>
                  <a:pt x="13324" y="0"/>
                </a:cubicBezTo>
                <a:cubicBezTo>
                  <a:pt x="5983" y="0"/>
                  <a:pt x="0" y="2640"/>
                  <a:pt x="0" y="5892"/>
                </a:cubicBezTo>
                <a:lnTo>
                  <a:pt x="0" y="10803"/>
                </a:lnTo>
                <a:cubicBezTo>
                  <a:pt x="0" y="11343"/>
                  <a:pt x="997" y="11784"/>
                  <a:pt x="2219" y="11784"/>
                </a:cubicBezTo>
                <a:lnTo>
                  <a:pt x="4649" y="11784"/>
                </a:lnTo>
                <a:lnTo>
                  <a:pt x="6668" y="20718"/>
                </a:lnTo>
                <a:cubicBezTo>
                  <a:pt x="6780" y="21220"/>
                  <a:pt x="7740" y="21600"/>
                  <a:pt x="8874" y="21600"/>
                </a:cubicBezTo>
                <a:lnTo>
                  <a:pt x="17749" y="21600"/>
                </a:lnTo>
                <a:cubicBezTo>
                  <a:pt x="18883" y="21600"/>
                  <a:pt x="19843" y="21220"/>
                  <a:pt x="19955" y="20718"/>
                </a:cubicBezTo>
                <a:lnTo>
                  <a:pt x="21600" y="13465"/>
                </a:lnTo>
                <a:cubicBezTo>
                  <a:pt x="19344" y="12996"/>
                  <a:pt x="17761" y="11982"/>
                  <a:pt x="17761" y="10803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47" name="Graphic 5"/>
          <p:cNvSpPr/>
          <p:nvPr/>
        </p:nvSpPr>
        <p:spPr>
          <a:xfrm>
            <a:off x="6396208" y="3137509"/>
            <a:ext cx="97876" cy="2212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5892"/>
                </a:moveTo>
                <a:cubicBezTo>
                  <a:pt x="21600" y="2646"/>
                  <a:pt x="15633" y="0"/>
                  <a:pt x="8284" y="0"/>
                </a:cubicBezTo>
                <a:cubicBezTo>
                  <a:pt x="5805" y="0"/>
                  <a:pt x="3500" y="320"/>
                  <a:pt x="1507" y="849"/>
                </a:cubicBezTo>
                <a:cubicBezTo>
                  <a:pt x="2952" y="2072"/>
                  <a:pt x="3849" y="3439"/>
                  <a:pt x="3849" y="4911"/>
                </a:cubicBezTo>
                <a:lnTo>
                  <a:pt x="3849" y="10803"/>
                </a:lnTo>
                <a:cubicBezTo>
                  <a:pt x="3849" y="11982"/>
                  <a:pt x="2267" y="12991"/>
                  <a:pt x="0" y="13465"/>
                </a:cubicBezTo>
                <a:lnTo>
                  <a:pt x="1644" y="20718"/>
                </a:lnTo>
                <a:cubicBezTo>
                  <a:pt x="1756" y="21220"/>
                  <a:pt x="2716" y="21600"/>
                  <a:pt x="3849" y="21600"/>
                </a:cubicBezTo>
                <a:lnTo>
                  <a:pt x="12718" y="21600"/>
                </a:lnTo>
                <a:cubicBezTo>
                  <a:pt x="13852" y="21600"/>
                  <a:pt x="14811" y="21220"/>
                  <a:pt x="14923" y="20718"/>
                </a:cubicBezTo>
                <a:lnTo>
                  <a:pt x="16941" y="11784"/>
                </a:lnTo>
                <a:lnTo>
                  <a:pt x="19370" y="11784"/>
                </a:lnTo>
                <a:cubicBezTo>
                  <a:pt x="20591" y="11784"/>
                  <a:pt x="21587" y="11343"/>
                  <a:pt x="21587" y="10803"/>
                </a:cubicBezTo>
                <a:lnTo>
                  <a:pt x="21587" y="5892"/>
                </a:ln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48" name="Graphic 5"/>
          <p:cNvSpPr/>
          <p:nvPr/>
        </p:nvSpPr>
        <p:spPr>
          <a:xfrm>
            <a:off x="6305558" y="2097408"/>
            <a:ext cx="22579" cy="5209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47" h="21600" fill="norm" stroke="1" extrusionOk="0">
                <a:moveTo>
                  <a:pt x="10773" y="21600"/>
                </a:moveTo>
                <a:cubicBezTo>
                  <a:pt x="4794" y="21600"/>
                  <a:pt x="0" y="19494"/>
                  <a:pt x="0" y="16920"/>
                </a:cubicBezTo>
                <a:lnTo>
                  <a:pt x="0" y="4680"/>
                </a:lnTo>
                <a:cubicBezTo>
                  <a:pt x="0" y="2083"/>
                  <a:pt x="4848" y="0"/>
                  <a:pt x="10773" y="0"/>
                </a:cubicBezTo>
                <a:cubicBezTo>
                  <a:pt x="16699" y="0"/>
                  <a:pt x="21547" y="2106"/>
                  <a:pt x="21547" y="4680"/>
                </a:cubicBezTo>
                <a:lnTo>
                  <a:pt x="21547" y="16920"/>
                </a:lnTo>
                <a:cubicBezTo>
                  <a:pt x="21600" y="19494"/>
                  <a:pt x="16752" y="21600"/>
                  <a:pt x="10773" y="216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49" name="Graphic 5"/>
          <p:cNvSpPr/>
          <p:nvPr/>
        </p:nvSpPr>
        <p:spPr>
          <a:xfrm>
            <a:off x="6404645" y="2147051"/>
            <a:ext cx="43520" cy="435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560" h="21067" fill="norm" stroke="1" extrusionOk="0">
                <a:moveTo>
                  <a:pt x="5347" y="21067"/>
                </a:moveTo>
                <a:cubicBezTo>
                  <a:pt x="3987" y="21067"/>
                  <a:pt x="2600" y="20521"/>
                  <a:pt x="1560" y="19456"/>
                </a:cubicBezTo>
                <a:cubicBezTo>
                  <a:pt x="-520" y="17326"/>
                  <a:pt x="-520" y="13858"/>
                  <a:pt x="1560" y="11700"/>
                </a:cubicBezTo>
                <a:lnTo>
                  <a:pt x="11427" y="1597"/>
                </a:lnTo>
                <a:cubicBezTo>
                  <a:pt x="13507" y="-533"/>
                  <a:pt x="16894" y="-533"/>
                  <a:pt x="19000" y="1597"/>
                </a:cubicBezTo>
                <a:cubicBezTo>
                  <a:pt x="21080" y="3727"/>
                  <a:pt x="21080" y="7195"/>
                  <a:pt x="19000" y="9352"/>
                </a:cubicBezTo>
                <a:lnTo>
                  <a:pt x="9133" y="19456"/>
                </a:lnTo>
                <a:cubicBezTo>
                  <a:pt x="8094" y="20521"/>
                  <a:pt x="6707" y="21067"/>
                  <a:pt x="5347" y="21067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50" name="Graphic 5"/>
          <p:cNvSpPr/>
          <p:nvPr/>
        </p:nvSpPr>
        <p:spPr>
          <a:xfrm>
            <a:off x="6445708" y="2267080"/>
            <a:ext cx="52099" cy="2257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920" y="21600"/>
                </a:moveTo>
                <a:lnTo>
                  <a:pt x="4680" y="21600"/>
                </a:lnTo>
                <a:cubicBezTo>
                  <a:pt x="2083" y="21600"/>
                  <a:pt x="0" y="16740"/>
                  <a:pt x="0" y="10800"/>
                </a:cubicBezTo>
                <a:cubicBezTo>
                  <a:pt x="0" y="4860"/>
                  <a:pt x="2106" y="0"/>
                  <a:pt x="4680" y="0"/>
                </a:cubicBezTo>
                <a:lnTo>
                  <a:pt x="16920" y="0"/>
                </a:lnTo>
                <a:cubicBezTo>
                  <a:pt x="19517" y="0"/>
                  <a:pt x="21600" y="4860"/>
                  <a:pt x="21600" y="10800"/>
                </a:cubicBezTo>
                <a:cubicBezTo>
                  <a:pt x="21600" y="16740"/>
                  <a:pt x="19517" y="21600"/>
                  <a:pt x="16920" y="216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51" name="Graphic 5"/>
          <p:cNvSpPr/>
          <p:nvPr/>
        </p:nvSpPr>
        <p:spPr>
          <a:xfrm>
            <a:off x="6404645" y="2366090"/>
            <a:ext cx="43520" cy="4356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560" h="21051" fill="norm" stroke="1" extrusionOk="0">
                <a:moveTo>
                  <a:pt x="15214" y="21051"/>
                </a:moveTo>
                <a:cubicBezTo>
                  <a:pt x="13854" y="21051"/>
                  <a:pt x="12467" y="20505"/>
                  <a:pt x="11427" y="19442"/>
                </a:cubicBezTo>
                <a:lnTo>
                  <a:pt x="1560" y="9351"/>
                </a:lnTo>
                <a:cubicBezTo>
                  <a:pt x="-520" y="7224"/>
                  <a:pt x="-520" y="3760"/>
                  <a:pt x="1560" y="1605"/>
                </a:cubicBezTo>
                <a:cubicBezTo>
                  <a:pt x="3640" y="-549"/>
                  <a:pt x="7027" y="-521"/>
                  <a:pt x="9133" y="1605"/>
                </a:cubicBezTo>
                <a:lnTo>
                  <a:pt x="19000" y="11697"/>
                </a:lnTo>
                <a:cubicBezTo>
                  <a:pt x="21080" y="13824"/>
                  <a:pt x="21080" y="17288"/>
                  <a:pt x="19000" y="19442"/>
                </a:cubicBezTo>
                <a:cubicBezTo>
                  <a:pt x="17960" y="20533"/>
                  <a:pt x="16573" y="21051"/>
                  <a:pt x="15214" y="21051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52" name="Graphic 5"/>
          <p:cNvSpPr/>
          <p:nvPr/>
        </p:nvSpPr>
        <p:spPr>
          <a:xfrm>
            <a:off x="6185584" y="2366111"/>
            <a:ext cx="43541" cy="435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545" h="21067" fill="norm" stroke="1" extrusionOk="0">
                <a:moveTo>
                  <a:pt x="5340" y="21067"/>
                </a:moveTo>
                <a:cubicBezTo>
                  <a:pt x="3982" y="21067"/>
                  <a:pt x="2597" y="20521"/>
                  <a:pt x="1559" y="19456"/>
                </a:cubicBezTo>
                <a:cubicBezTo>
                  <a:pt x="-519" y="17326"/>
                  <a:pt x="-519" y="13858"/>
                  <a:pt x="1559" y="11700"/>
                </a:cubicBezTo>
                <a:lnTo>
                  <a:pt x="11413" y="1597"/>
                </a:lnTo>
                <a:cubicBezTo>
                  <a:pt x="13490" y="-533"/>
                  <a:pt x="16873" y="-533"/>
                  <a:pt x="18977" y="1597"/>
                </a:cubicBezTo>
                <a:cubicBezTo>
                  <a:pt x="21081" y="3727"/>
                  <a:pt x="21054" y="7195"/>
                  <a:pt x="18977" y="9352"/>
                </a:cubicBezTo>
                <a:lnTo>
                  <a:pt x="9122" y="19456"/>
                </a:lnTo>
                <a:cubicBezTo>
                  <a:pt x="8057" y="20548"/>
                  <a:pt x="6699" y="21067"/>
                  <a:pt x="5340" y="21067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53" name="Graphic 5"/>
          <p:cNvSpPr/>
          <p:nvPr/>
        </p:nvSpPr>
        <p:spPr>
          <a:xfrm>
            <a:off x="6135885" y="2267080"/>
            <a:ext cx="52099" cy="2257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920" y="21600"/>
                </a:moveTo>
                <a:lnTo>
                  <a:pt x="4680" y="21600"/>
                </a:lnTo>
                <a:cubicBezTo>
                  <a:pt x="2083" y="21600"/>
                  <a:pt x="0" y="16740"/>
                  <a:pt x="0" y="10800"/>
                </a:cubicBezTo>
                <a:cubicBezTo>
                  <a:pt x="0" y="4860"/>
                  <a:pt x="2106" y="0"/>
                  <a:pt x="4680" y="0"/>
                </a:cubicBezTo>
                <a:lnTo>
                  <a:pt x="16920" y="0"/>
                </a:lnTo>
                <a:cubicBezTo>
                  <a:pt x="19517" y="0"/>
                  <a:pt x="21600" y="4860"/>
                  <a:pt x="21600" y="10800"/>
                </a:cubicBezTo>
                <a:cubicBezTo>
                  <a:pt x="21600" y="16740"/>
                  <a:pt x="19517" y="21600"/>
                  <a:pt x="16920" y="216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54" name="Graphic 5"/>
          <p:cNvSpPr/>
          <p:nvPr/>
        </p:nvSpPr>
        <p:spPr>
          <a:xfrm>
            <a:off x="6185584" y="2147051"/>
            <a:ext cx="43520" cy="4354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560" h="21067" fill="norm" stroke="1" extrusionOk="0">
                <a:moveTo>
                  <a:pt x="15214" y="21067"/>
                </a:moveTo>
                <a:cubicBezTo>
                  <a:pt x="13854" y="21067"/>
                  <a:pt x="12467" y="20521"/>
                  <a:pt x="11427" y="19456"/>
                </a:cubicBezTo>
                <a:lnTo>
                  <a:pt x="1560" y="9352"/>
                </a:lnTo>
                <a:cubicBezTo>
                  <a:pt x="-520" y="7223"/>
                  <a:pt x="-520" y="3754"/>
                  <a:pt x="1560" y="1597"/>
                </a:cubicBezTo>
                <a:cubicBezTo>
                  <a:pt x="3640" y="-533"/>
                  <a:pt x="7027" y="-533"/>
                  <a:pt x="9133" y="1597"/>
                </a:cubicBezTo>
                <a:lnTo>
                  <a:pt x="19000" y="11700"/>
                </a:lnTo>
                <a:cubicBezTo>
                  <a:pt x="21080" y="13831"/>
                  <a:pt x="21080" y="17299"/>
                  <a:pt x="19000" y="19456"/>
                </a:cubicBezTo>
                <a:cubicBezTo>
                  <a:pt x="17934" y="20521"/>
                  <a:pt x="16573" y="21067"/>
                  <a:pt x="15214" y="21067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55" name="Graphic 5"/>
          <p:cNvSpPr/>
          <p:nvPr/>
        </p:nvSpPr>
        <p:spPr>
          <a:xfrm>
            <a:off x="6271578" y="2414116"/>
            <a:ext cx="90538" cy="4526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0"/>
                </a:moveTo>
                <a:lnTo>
                  <a:pt x="21600" y="8995"/>
                </a:lnTo>
                <a:cubicBezTo>
                  <a:pt x="21600" y="15918"/>
                  <a:pt x="18759" y="21600"/>
                  <a:pt x="15298" y="21600"/>
                </a:cubicBezTo>
                <a:lnTo>
                  <a:pt x="6302" y="21600"/>
                </a:lnTo>
                <a:cubicBezTo>
                  <a:pt x="3286" y="21600"/>
                  <a:pt x="0" y="16994"/>
                  <a:pt x="0" y="6922"/>
                </a:cubicBezTo>
                <a:lnTo>
                  <a:pt x="0" y="0"/>
                </a:lnTo>
                <a:lnTo>
                  <a:pt x="21600" y="0"/>
                </a:ln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56" name="Graphic 5"/>
          <p:cNvSpPr/>
          <p:nvPr/>
        </p:nvSpPr>
        <p:spPr>
          <a:xfrm>
            <a:off x="6211263" y="2172803"/>
            <a:ext cx="211135" cy="21879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0980" h="21175" fill="norm" stroke="1" extrusionOk="0">
                <a:moveTo>
                  <a:pt x="17105" y="2274"/>
                </a:moveTo>
                <a:cubicBezTo>
                  <a:pt x="14648" y="334"/>
                  <a:pt x="11412" y="-425"/>
                  <a:pt x="8248" y="231"/>
                </a:cubicBezTo>
                <a:cubicBezTo>
                  <a:pt x="4277" y="1034"/>
                  <a:pt x="1052" y="4186"/>
                  <a:pt x="227" y="8053"/>
                </a:cubicBezTo>
                <a:cubicBezTo>
                  <a:pt x="-614" y="12025"/>
                  <a:pt x="917" y="15963"/>
                  <a:pt x="4182" y="18373"/>
                </a:cubicBezTo>
                <a:cubicBezTo>
                  <a:pt x="5068" y="19017"/>
                  <a:pt x="5679" y="20006"/>
                  <a:pt x="5892" y="21159"/>
                </a:cubicBezTo>
                <a:lnTo>
                  <a:pt x="5892" y="21175"/>
                </a:lnTo>
                <a:cubicBezTo>
                  <a:pt x="5920" y="21159"/>
                  <a:pt x="5965" y="21159"/>
                  <a:pt x="5999" y="21159"/>
                </a:cubicBezTo>
                <a:lnTo>
                  <a:pt x="14990" y="21159"/>
                </a:lnTo>
                <a:cubicBezTo>
                  <a:pt x="15018" y="21159"/>
                  <a:pt x="15035" y="21159"/>
                  <a:pt x="15063" y="21175"/>
                </a:cubicBezTo>
                <a:lnTo>
                  <a:pt x="15063" y="21159"/>
                </a:lnTo>
                <a:cubicBezTo>
                  <a:pt x="15270" y="20050"/>
                  <a:pt x="15949" y="19028"/>
                  <a:pt x="16981" y="18241"/>
                </a:cubicBezTo>
                <a:cubicBezTo>
                  <a:pt x="19516" y="16286"/>
                  <a:pt x="20980" y="13369"/>
                  <a:pt x="20980" y="10211"/>
                </a:cubicBezTo>
                <a:cubicBezTo>
                  <a:pt x="20986" y="7119"/>
                  <a:pt x="19578" y="4229"/>
                  <a:pt x="17105" y="2274"/>
                </a:cubicBezTo>
                <a:close/>
                <a:moveTo>
                  <a:pt x="16112" y="10949"/>
                </a:moveTo>
                <a:cubicBezTo>
                  <a:pt x="15495" y="10949"/>
                  <a:pt x="14990" y="10451"/>
                  <a:pt x="14990" y="9856"/>
                </a:cubicBezTo>
                <a:cubicBezTo>
                  <a:pt x="14990" y="7638"/>
                  <a:pt x="13145" y="5841"/>
                  <a:pt x="10867" y="5841"/>
                </a:cubicBezTo>
                <a:cubicBezTo>
                  <a:pt x="10250" y="5841"/>
                  <a:pt x="9746" y="5344"/>
                  <a:pt x="9746" y="4748"/>
                </a:cubicBezTo>
                <a:cubicBezTo>
                  <a:pt x="9746" y="4147"/>
                  <a:pt x="10256" y="3656"/>
                  <a:pt x="10867" y="3656"/>
                </a:cubicBezTo>
                <a:cubicBezTo>
                  <a:pt x="14373" y="3656"/>
                  <a:pt x="17239" y="6442"/>
                  <a:pt x="17239" y="9861"/>
                </a:cubicBezTo>
                <a:cubicBezTo>
                  <a:pt x="17239" y="10451"/>
                  <a:pt x="16729" y="10949"/>
                  <a:pt x="16112" y="10949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57" name="Graphic 5"/>
          <p:cNvSpPr/>
          <p:nvPr/>
        </p:nvSpPr>
        <p:spPr>
          <a:xfrm>
            <a:off x="6264747" y="2385217"/>
            <a:ext cx="12701" cy="127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0"/>
                </a:moveTo>
                <a:lnTo>
                  <a:pt x="21600" y="0"/>
                </a:lnTo>
                <a:cubicBezTo>
                  <a:pt x="15918" y="0"/>
                  <a:pt x="6831" y="0"/>
                  <a:pt x="0" y="21600"/>
                </a:cubicBez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58" name="Graphic 5"/>
          <p:cNvSpPr/>
          <p:nvPr/>
        </p:nvSpPr>
        <p:spPr>
          <a:xfrm>
            <a:off x="6356132" y="2385217"/>
            <a:ext cx="12701" cy="127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600" y="0"/>
                </a:moveTo>
                <a:lnTo>
                  <a:pt x="21600" y="21600"/>
                </a:lnTo>
                <a:cubicBezTo>
                  <a:pt x="13301" y="0"/>
                  <a:pt x="8299" y="0"/>
                  <a:pt x="0" y="0"/>
                </a:cubicBezTo>
                <a:lnTo>
                  <a:pt x="21600" y="0"/>
                </a:ln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59" name="Graphic 5"/>
          <p:cNvSpPr/>
          <p:nvPr/>
        </p:nvSpPr>
        <p:spPr>
          <a:xfrm>
            <a:off x="6153779" y="4972913"/>
            <a:ext cx="309091" cy="27285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5865" y="0"/>
                </a:moveTo>
                <a:cubicBezTo>
                  <a:pt x="14693" y="0"/>
                  <a:pt x="13616" y="420"/>
                  <a:pt x="12670" y="1251"/>
                </a:cubicBezTo>
                <a:cubicBezTo>
                  <a:pt x="11762" y="2047"/>
                  <a:pt x="11159" y="3061"/>
                  <a:pt x="10800" y="3798"/>
                </a:cubicBezTo>
                <a:cubicBezTo>
                  <a:pt x="10445" y="3061"/>
                  <a:pt x="9841" y="2047"/>
                  <a:pt x="8930" y="1251"/>
                </a:cubicBezTo>
                <a:cubicBezTo>
                  <a:pt x="7984" y="420"/>
                  <a:pt x="6907" y="0"/>
                  <a:pt x="5735" y="0"/>
                </a:cubicBezTo>
                <a:cubicBezTo>
                  <a:pt x="2465" y="0"/>
                  <a:pt x="0" y="3030"/>
                  <a:pt x="0" y="7051"/>
                </a:cubicBezTo>
                <a:cubicBezTo>
                  <a:pt x="0" y="11394"/>
                  <a:pt x="3077" y="14361"/>
                  <a:pt x="7735" y="18861"/>
                </a:cubicBezTo>
                <a:cubicBezTo>
                  <a:pt x="8528" y="19625"/>
                  <a:pt x="9423" y="20492"/>
                  <a:pt x="10354" y="21412"/>
                </a:cubicBezTo>
                <a:cubicBezTo>
                  <a:pt x="10477" y="21533"/>
                  <a:pt x="10634" y="21600"/>
                  <a:pt x="10800" y="21600"/>
                </a:cubicBezTo>
                <a:cubicBezTo>
                  <a:pt x="10962" y="21600"/>
                  <a:pt x="11120" y="21533"/>
                  <a:pt x="11246" y="21412"/>
                </a:cubicBezTo>
                <a:cubicBezTo>
                  <a:pt x="12177" y="20487"/>
                  <a:pt x="13076" y="19625"/>
                  <a:pt x="13865" y="18861"/>
                </a:cubicBezTo>
                <a:cubicBezTo>
                  <a:pt x="18523" y="14366"/>
                  <a:pt x="21600" y="11394"/>
                  <a:pt x="21600" y="7051"/>
                </a:cubicBezTo>
                <a:cubicBezTo>
                  <a:pt x="21600" y="3030"/>
                  <a:pt x="19135" y="0"/>
                  <a:pt x="15865" y="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60" name="TextBox 73"/>
          <p:cNvSpPr txBox="1"/>
          <p:nvPr/>
        </p:nvSpPr>
        <p:spPr>
          <a:xfrm>
            <a:off x="7880639" y="2064981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761" name="TextBox 74"/>
          <p:cNvSpPr txBox="1"/>
          <p:nvPr/>
        </p:nvSpPr>
        <p:spPr>
          <a:xfrm>
            <a:off x="7880639" y="3784475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762" name="TextBox 75"/>
          <p:cNvSpPr txBox="1"/>
          <p:nvPr/>
        </p:nvSpPr>
        <p:spPr>
          <a:xfrm>
            <a:off x="2872545" y="4440995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763" name="TextBox 76"/>
          <p:cNvSpPr txBox="1"/>
          <p:nvPr/>
        </p:nvSpPr>
        <p:spPr>
          <a:xfrm>
            <a:off x="2872545" y="2908191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5" name="Slide Number Placeholder 4"/>
          <p:cNvSpPr txBox="1"/>
          <p:nvPr>
            <p:ph type="sldNum" sz="quarter" idx="2"/>
          </p:nvPr>
        </p:nvSpPr>
        <p:spPr>
          <a:xfrm>
            <a:off x="10749304" y="6121400"/>
            <a:ext cx="172594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766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767" name="Graphic 2"/>
          <p:cNvSpPr/>
          <p:nvPr/>
        </p:nvSpPr>
        <p:spPr>
          <a:xfrm>
            <a:off x="4977599" y="3589414"/>
            <a:ext cx="2380933" cy="96322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0" y="16503"/>
                </a:moveTo>
                <a:cubicBezTo>
                  <a:pt x="0" y="18246"/>
                  <a:pt x="68" y="19950"/>
                  <a:pt x="197" y="21600"/>
                </a:cubicBezTo>
                <a:lnTo>
                  <a:pt x="21403" y="21600"/>
                </a:lnTo>
                <a:cubicBezTo>
                  <a:pt x="21532" y="19950"/>
                  <a:pt x="21600" y="18246"/>
                  <a:pt x="21600" y="16503"/>
                </a:cubicBezTo>
                <a:cubicBezTo>
                  <a:pt x="21600" y="10749"/>
                  <a:pt x="20863" y="4475"/>
                  <a:pt x="19611" y="0"/>
                </a:cubicBezTo>
                <a:lnTo>
                  <a:pt x="1989" y="0"/>
                </a:lnTo>
                <a:cubicBezTo>
                  <a:pt x="737" y="4474"/>
                  <a:pt x="0" y="10749"/>
                  <a:pt x="0" y="16503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68" name="Graphic 2"/>
          <p:cNvSpPr/>
          <p:nvPr/>
        </p:nvSpPr>
        <p:spPr>
          <a:xfrm>
            <a:off x="4999318" y="4552577"/>
            <a:ext cx="2337610" cy="96322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8" y="337"/>
                </a:moveTo>
                <a:cubicBezTo>
                  <a:pt x="1062" y="12476"/>
                  <a:pt x="5492" y="21600"/>
                  <a:pt x="10800" y="21600"/>
                </a:cubicBezTo>
                <a:cubicBezTo>
                  <a:pt x="16108" y="21600"/>
                  <a:pt x="20538" y="12476"/>
                  <a:pt x="21572" y="337"/>
                </a:cubicBezTo>
                <a:cubicBezTo>
                  <a:pt x="21582" y="225"/>
                  <a:pt x="21591" y="113"/>
                  <a:pt x="21600" y="0"/>
                </a:cubicBezTo>
                <a:lnTo>
                  <a:pt x="0" y="0"/>
                </a:lnTo>
                <a:cubicBezTo>
                  <a:pt x="9" y="113"/>
                  <a:pt x="18" y="225"/>
                  <a:pt x="28" y="337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69" name="Graphic 2"/>
          <p:cNvSpPr/>
          <p:nvPr/>
        </p:nvSpPr>
        <p:spPr>
          <a:xfrm>
            <a:off x="5196873" y="2626251"/>
            <a:ext cx="1942444" cy="963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0894" y="19757"/>
                </a:moveTo>
                <a:cubicBezTo>
                  <a:pt x="18427" y="13864"/>
                  <a:pt x="16341" y="6936"/>
                  <a:pt x="14675" y="0"/>
                </a:cubicBezTo>
                <a:lnTo>
                  <a:pt x="6926" y="0"/>
                </a:lnTo>
                <a:cubicBezTo>
                  <a:pt x="5259" y="6936"/>
                  <a:pt x="3174" y="13864"/>
                  <a:pt x="706" y="19757"/>
                </a:cubicBezTo>
                <a:cubicBezTo>
                  <a:pt x="569" y="20082"/>
                  <a:pt x="436" y="20413"/>
                  <a:pt x="307" y="20752"/>
                </a:cubicBezTo>
                <a:cubicBezTo>
                  <a:pt x="202" y="21026"/>
                  <a:pt x="100" y="21310"/>
                  <a:pt x="0" y="21600"/>
                </a:cubicBezTo>
                <a:lnTo>
                  <a:pt x="21600" y="21600"/>
                </a:lnTo>
                <a:cubicBezTo>
                  <a:pt x="21500" y="21310"/>
                  <a:pt x="21398" y="21026"/>
                  <a:pt x="21293" y="20752"/>
                </a:cubicBezTo>
                <a:cubicBezTo>
                  <a:pt x="21164" y="20413"/>
                  <a:pt x="21031" y="20082"/>
                  <a:pt x="20894" y="19757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770" name="Graphic 2"/>
          <p:cNvSpPr/>
          <p:nvPr/>
        </p:nvSpPr>
        <p:spPr>
          <a:xfrm>
            <a:off x="5819746" y="1663030"/>
            <a:ext cx="696813" cy="9631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0615" y="20104"/>
                </a:moveTo>
                <a:cubicBezTo>
                  <a:pt x="16160" y="13211"/>
                  <a:pt x="12869" y="7530"/>
                  <a:pt x="10846" y="0"/>
                </a:cubicBezTo>
                <a:lnTo>
                  <a:pt x="10754" y="0"/>
                </a:lnTo>
                <a:cubicBezTo>
                  <a:pt x="8729" y="7530"/>
                  <a:pt x="5438" y="13211"/>
                  <a:pt x="985" y="20104"/>
                </a:cubicBezTo>
                <a:cubicBezTo>
                  <a:pt x="663" y="20603"/>
                  <a:pt x="333" y="21101"/>
                  <a:pt x="0" y="21600"/>
                </a:cubicBezTo>
                <a:lnTo>
                  <a:pt x="21600" y="21600"/>
                </a:lnTo>
                <a:cubicBezTo>
                  <a:pt x="21265" y="21101"/>
                  <a:pt x="20937" y="20603"/>
                  <a:pt x="20615" y="20104"/>
                </a:cubicBezTo>
                <a:close/>
                <a:moveTo>
                  <a:pt x="10799" y="7320"/>
                </a:moveTo>
                <a:cubicBezTo>
                  <a:pt x="10779" y="7320"/>
                  <a:pt x="10763" y="7309"/>
                  <a:pt x="10763" y="7295"/>
                </a:cubicBezTo>
                <a:cubicBezTo>
                  <a:pt x="10763" y="7280"/>
                  <a:pt x="10779" y="7269"/>
                  <a:pt x="10799" y="7269"/>
                </a:cubicBezTo>
                <a:cubicBezTo>
                  <a:pt x="10819" y="7269"/>
                  <a:pt x="10835" y="7280"/>
                  <a:pt x="10835" y="7295"/>
                </a:cubicBezTo>
                <a:cubicBezTo>
                  <a:pt x="10835" y="7309"/>
                  <a:pt x="10819" y="7320"/>
                  <a:pt x="10799" y="7320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775" name="Graphic 2"/>
          <p:cNvGrpSpPr/>
          <p:nvPr/>
        </p:nvGrpSpPr>
        <p:grpSpPr>
          <a:xfrm>
            <a:off x="4262592" y="3709275"/>
            <a:ext cx="487243" cy="405564"/>
            <a:chOff x="0" y="0"/>
            <a:chExt cx="487242" cy="405563"/>
          </a:xfrm>
        </p:grpSpPr>
        <p:sp>
          <p:nvSpPr>
            <p:cNvPr id="1771" name="Graphic 2"/>
            <p:cNvSpPr/>
            <p:nvPr/>
          </p:nvSpPr>
          <p:spPr>
            <a:xfrm>
              <a:off x="0" y="-1"/>
              <a:ext cx="80640" cy="8064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10800"/>
                  </a:moveTo>
                  <a:cubicBezTo>
                    <a:pt x="21600" y="4827"/>
                    <a:pt x="16757" y="0"/>
                    <a:pt x="10800" y="0"/>
                  </a:cubicBezTo>
                  <a:cubicBezTo>
                    <a:pt x="4827" y="0"/>
                    <a:pt x="0" y="4843"/>
                    <a:pt x="0" y="10800"/>
                  </a:cubicBezTo>
                  <a:cubicBezTo>
                    <a:pt x="0" y="16773"/>
                    <a:pt x="4843" y="21600"/>
                    <a:pt x="10800" y="21600"/>
                  </a:cubicBezTo>
                  <a:cubicBezTo>
                    <a:pt x="16773" y="21600"/>
                    <a:pt x="21600" y="16773"/>
                    <a:pt x="21600" y="10800"/>
                  </a:cubicBezTo>
                  <a:close/>
                </a:path>
              </a:pathLst>
            </a:custGeom>
            <a:solidFill>
              <a:schemeClr val="accent3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774" name="Graphic 2"/>
            <p:cNvGrpSpPr/>
            <p:nvPr/>
          </p:nvGrpSpPr>
          <p:grpSpPr>
            <a:xfrm>
              <a:off x="40318" y="28824"/>
              <a:ext cx="446925" cy="376740"/>
              <a:chOff x="0" y="0"/>
              <a:chExt cx="446923" cy="376739"/>
            </a:xfrm>
          </p:grpSpPr>
          <p:sp>
            <p:nvSpPr>
              <p:cNvPr id="1772" name="Graphic 2"/>
              <p:cNvSpPr/>
              <p:nvPr/>
            </p:nvSpPr>
            <p:spPr>
              <a:xfrm>
                <a:off x="366284" y="296099"/>
                <a:ext cx="80640" cy="80641"/>
              </a:xfrm>
              <a:prstGeom prst="ellipse">
                <a:avLst/>
              </a:prstGeom>
              <a:solidFill>
                <a:schemeClr val="accent3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773" name="Graphic 2"/>
              <p:cNvSpPr/>
              <p:nvPr/>
            </p:nvSpPr>
            <p:spPr>
              <a:xfrm>
                <a:off x="-1" y="0"/>
                <a:ext cx="418101" cy="3364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7" h="21600" fill="norm" stroke="1" extrusionOk="0">
                    <a:moveTo>
                      <a:pt x="4222" y="0"/>
                    </a:moveTo>
                    <a:lnTo>
                      <a:pt x="0" y="0"/>
                    </a:lnTo>
                    <a:lnTo>
                      <a:pt x="0" y="1480"/>
                    </a:lnTo>
                    <a:lnTo>
                      <a:pt x="4219" y="1480"/>
                    </a:lnTo>
                    <a:cubicBezTo>
                      <a:pt x="13144" y="1480"/>
                      <a:pt x="20407" y="10507"/>
                      <a:pt x="20407" y="21600"/>
                    </a:cubicBezTo>
                    <a:lnTo>
                      <a:pt x="21597" y="21600"/>
                    </a:lnTo>
                    <a:cubicBezTo>
                      <a:pt x="21600" y="9687"/>
                      <a:pt x="13803" y="0"/>
                      <a:pt x="4222" y="0"/>
                    </a:cubicBezTo>
                    <a:close/>
                  </a:path>
                </a:pathLst>
              </a:custGeom>
              <a:solidFill>
                <a:schemeClr val="accent3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</p:grpSp>
      <p:grpSp>
        <p:nvGrpSpPr>
          <p:cNvPr id="1780" name="Graphic 2"/>
          <p:cNvGrpSpPr/>
          <p:nvPr/>
        </p:nvGrpSpPr>
        <p:grpSpPr>
          <a:xfrm>
            <a:off x="7456962" y="4541082"/>
            <a:ext cx="487243" cy="405564"/>
            <a:chOff x="0" y="0"/>
            <a:chExt cx="487241" cy="405563"/>
          </a:xfrm>
        </p:grpSpPr>
        <p:sp>
          <p:nvSpPr>
            <p:cNvPr id="1776" name="Graphic 2"/>
            <p:cNvSpPr/>
            <p:nvPr/>
          </p:nvSpPr>
          <p:spPr>
            <a:xfrm>
              <a:off x="0" y="324924"/>
              <a:ext cx="80640" cy="806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10800"/>
                  </a:moveTo>
                  <a:cubicBezTo>
                    <a:pt x="21600" y="16773"/>
                    <a:pt x="16757" y="21600"/>
                    <a:pt x="10800" y="21600"/>
                  </a:cubicBezTo>
                  <a:cubicBezTo>
                    <a:pt x="4827" y="21600"/>
                    <a:pt x="0" y="16757"/>
                    <a:pt x="0" y="10800"/>
                  </a:cubicBezTo>
                  <a:cubicBezTo>
                    <a:pt x="0" y="4827"/>
                    <a:pt x="4843" y="0"/>
                    <a:pt x="10800" y="0"/>
                  </a:cubicBezTo>
                  <a:cubicBezTo>
                    <a:pt x="16773" y="0"/>
                    <a:pt x="21600" y="4827"/>
                    <a:pt x="21600" y="10800"/>
                  </a:cubicBezTo>
                  <a:close/>
                </a:path>
              </a:pathLst>
            </a:custGeom>
            <a:solidFill>
              <a:schemeClr val="accent4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grpSp>
          <p:nvGrpSpPr>
            <p:cNvPr id="1779" name="Graphic 2"/>
            <p:cNvGrpSpPr/>
            <p:nvPr/>
          </p:nvGrpSpPr>
          <p:grpSpPr>
            <a:xfrm>
              <a:off x="40376" y="0"/>
              <a:ext cx="446866" cy="376739"/>
              <a:chOff x="0" y="0"/>
              <a:chExt cx="446865" cy="376739"/>
            </a:xfrm>
          </p:grpSpPr>
          <p:sp>
            <p:nvSpPr>
              <p:cNvPr id="1777" name="Graphic 2"/>
              <p:cNvSpPr/>
              <p:nvPr/>
            </p:nvSpPr>
            <p:spPr>
              <a:xfrm>
                <a:off x="366225" y="-1"/>
                <a:ext cx="80641" cy="80640"/>
              </a:xfrm>
              <a:prstGeom prst="ellipse">
                <a:avLst/>
              </a:prstGeom>
              <a:solidFill>
                <a:schemeClr val="accent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778" name="Graphic 2"/>
              <p:cNvSpPr/>
              <p:nvPr/>
            </p:nvSpPr>
            <p:spPr>
              <a:xfrm>
                <a:off x="-1" y="40319"/>
                <a:ext cx="418101" cy="336420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4220" y="21600"/>
                    </a:moveTo>
                    <a:lnTo>
                      <a:pt x="0" y="21600"/>
                    </a:lnTo>
                    <a:lnTo>
                      <a:pt x="0" y="20120"/>
                    </a:lnTo>
                    <a:lnTo>
                      <a:pt x="4220" y="20120"/>
                    </a:lnTo>
                    <a:cubicBezTo>
                      <a:pt x="13146" y="20120"/>
                      <a:pt x="20409" y="11093"/>
                      <a:pt x="20409" y="0"/>
                    </a:cubicBezTo>
                    <a:lnTo>
                      <a:pt x="21600" y="0"/>
                    </a:lnTo>
                    <a:cubicBezTo>
                      <a:pt x="21600" y="11913"/>
                      <a:pt x="13802" y="21600"/>
                      <a:pt x="4220" y="21600"/>
                    </a:cubicBezTo>
                    <a:close/>
                  </a:path>
                </a:pathLst>
              </a:custGeom>
              <a:solidFill>
                <a:schemeClr val="accent4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</p:grpSp>
      <p:sp>
        <p:nvSpPr>
          <p:cNvPr id="1781" name="Graphic 2"/>
          <p:cNvSpPr/>
          <p:nvPr/>
        </p:nvSpPr>
        <p:spPr>
          <a:xfrm>
            <a:off x="5978078" y="2959262"/>
            <a:ext cx="334631" cy="33462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96" h="21600" fill="norm" stroke="1" extrusionOk="0">
                <a:moveTo>
                  <a:pt x="21089" y="8341"/>
                </a:moveTo>
                <a:lnTo>
                  <a:pt x="19430" y="7979"/>
                </a:lnTo>
                <a:cubicBezTo>
                  <a:pt x="19285" y="7536"/>
                  <a:pt x="19106" y="7107"/>
                  <a:pt x="18897" y="6689"/>
                </a:cubicBezTo>
                <a:lnTo>
                  <a:pt x="19818" y="5257"/>
                </a:lnTo>
                <a:cubicBezTo>
                  <a:pt x="19982" y="5000"/>
                  <a:pt x="19945" y="4668"/>
                  <a:pt x="19732" y="4452"/>
                </a:cubicBezTo>
                <a:lnTo>
                  <a:pt x="17145" y="1864"/>
                </a:lnTo>
                <a:cubicBezTo>
                  <a:pt x="16929" y="1648"/>
                  <a:pt x="16593" y="1615"/>
                  <a:pt x="16340" y="1779"/>
                </a:cubicBezTo>
                <a:lnTo>
                  <a:pt x="14908" y="2700"/>
                </a:lnTo>
                <a:cubicBezTo>
                  <a:pt x="14494" y="2487"/>
                  <a:pt x="14062" y="2308"/>
                  <a:pt x="13618" y="2166"/>
                </a:cubicBezTo>
                <a:lnTo>
                  <a:pt x="13257" y="507"/>
                </a:lnTo>
                <a:cubicBezTo>
                  <a:pt x="13193" y="209"/>
                  <a:pt x="12929" y="0"/>
                  <a:pt x="12627" y="0"/>
                </a:cubicBezTo>
                <a:lnTo>
                  <a:pt x="8970" y="0"/>
                </a:lnTo>
                <a:cubicBezTo>
                  <a:pt x="8668" y="0"/>
                  <a:pt x="8403" y="213"/>
                  <a:pt x="8340" y="507"/>
                </a:cubicBezTo>
                <a:lnTo>
                  <a:pt x="7978" y="2166"/>
                </a:lnTo>
                <a:cubicBezTo>
                  <a:pt x="7534" y="2312"/>
                  <a:pt x="7106" y="2491"/>
                  <a:pt x="6688" y="2700"/>
                </a:cubicBezTo>
                <a:lnTo>
                  <a:pt x="5256" y="1779"/>
                </a:lnTo>
                <a:cubicBezTo>
                  <a:pt x="4999" y="1615"/>
                  <a:pt x="4667" y="1652"/>
                  <a:pt x="4451" y="1864"/>
                </a:cubicBezTo>
                <a:lnTo>
                  <a:pt x="1864" y="4452"/>
                </a:lnTo>
                <a:cubicBezTo>
                  <a:pt x="1648" y="4668"/>
                  <a:pt x="1614" y="5004"/>
                  <a:pt x="1778" y="5257"/>
                </a:cubicBezTo>
                <a:lnTo>
                  <a:pt x="2699" y="6689"/>
                </a:lnTo>
                <a:cubicBezTo>
                  <a:pt x="2487" y="7103"/>
                  <a:pt x="2308" y="7536"/>
                  <a:pt x="2166" y="7979"/>
                </a:cubicBezTo>
                <a:lnTo>
                  <a:pt x="507" y="8341"/>
                </a:lnTo>
                <a:cubicBezTo>
                  <a:pt x="209" y="8404"/>
                  <a:pt x="0" y="8669"/>
                  <a:pt x="0" y="8971"/>
                </a:cubicBezTo>
                <a:lnTo>
                  <a:pt x="0" y="12629"/>
                </a:lnTo>
                <a:cubicBezTo>
                  <a:pt x="0" y="12931"/>
                  <a:pt x="212" y="13196"/>
                  <a:pt x="507" y="13259"/>
                </a:cubicBezTo>
                <a:lnTo>
                  <a:pt x="2166" y="13621"/>
                </a:lnTo>
                <a:cubicBezTo>
                  <a:pt x="2311" y="14064"/>
                  <a:pt x="2490" y="14493"/>
                  <a:pt x="2699" y="14911"/>
                </a:cubicBezTo>
                <a:lnTo>
                  <a:pt x="1778" y="16343"/>
                </a:lnTo>
                <a:cubicBezTo>
                  <a:pt x="1614" y="16600"/>
                  <a:pt x="1652" y="16932"/>
                  <a:pt x="1864" y="17148"/>
                </a:cubicBezTo>
                <a:lnTo>
                  <a:pt x="4451" y="19736"/>
                </a:lnTo>
                <a:cubicBezTo>
                  <a:pt x="4667" y="19952"/>
                  <a:pt x="5003" y="19985"/>
                  <a:pt x="5256" y="19821"/>
                </a:cubicBezTo>
                <a:lnTo>
                  <a:pt x="6688" y="18900"/>
                </a:lnTo>
                <a:cubicBezTo>
                  <a:pt x="7102" y="19113"/>
                  <a:pt x="7534" y="19292"/>
                  <a:pt x="7978" y="19434"/>
                </a:cubicBezTo>
                <a:lnTo>
                  <a:pt x="8340" y="21093"/>
                </a:lnTo>
                <a:cubicBezTo>
                  <a:pt x="8403" y="21391"/>
                  <a:pt x="8668" y="21600"/>
                  <a:pt x="8970" y="21600"/>
                </a:cubicBezTo>
                <a:lnTo>
                  <a:pt x="12627" y="21600"/>
                </a:lnTo>
                <a:cubicBezTo>
                  <a:pt x="12929" y="21600"/>
                  <a:pt x="13193" y="21388"/>
                  <a:pt x="13257" y="21093"/>
                </a:cubicBezTo>
                <a:lnTo>
                  <a:pt x="13618" y="19434"/>
                </a:lnTo>
                <a:cubicBezTo>
                  <a:pt x="14062" y="19288"/>
                  <a:pt x="14491" y="19109"/>
                  <a:pt x="14908" y="18900"/>
                </a:cubicBezTo>
                <a:lnTo>
                  <a:pt x="16340" y="19821"/>
                </a:lnTo>
                <a:cubicBezTo>
                  <a:pt x="16597" y="19985"/>
                  <a:pt x="16929" y="19948"/>
                  <a:pt x="17145" y="19736"/>
                </a:cubicBezTo>
                <a:lnTo>
                  <a:pt x="19732" y="17148"/>
                </a:lnTo>
                <a:cubicBezTo>
                  <a:pt x="19948" y="16932"/>
                  <a:pt x="19982" y="16596"/>
                  <a:pt x="19818" y="16343"/>
                </a:cubicBezTo>
                <a:lnTo>
                  <a:pt x="18897" y="14911"/>
                </a:lnTo>
                <a:cubicBezTo>
                  <a:pt x="19110" y="14497"/>
                  <a:pt x="19289" y="14064"/>
                  <a:pt x="19430" y="13621"/>
                </a:cubicBezTo>
                <a:lnTo>
                  <a:pt x="21089" y="13259"/>
                </a:lnTo>
                <a:cubicBezTo>
                  <a:pt x="21387" y="13196"/>
                  <a:pt x="21596" y="12931"/>
                  <a:pt x="21596" y="12629"/>
                </a:cubicBezTo>
                <a:lnTo>
                  <a:pt x="21596" y="8971"/>
                </a:lnTo>
                <a:cubicBezTo>
                  <a:pt x="21600" y="8669"/>
                  <a:pt x="21387" y="8404"/>
                  <a:pt x="21089" y="8341"/>
                </a:cubicBezTo>
                <a:close/>
                <a:moveTo>
                  <a:pt x="14670" y="10802"/>
                </a:moveTo>
                <a:cubicBezTo>
                  <a:pt x="14670" y="12938"/>
                  <a:pt x="12932" y="14676"/>
                  <a:pt x="10796" y="14676"/>
                </a:cubicBezTo>
                <a:cubicBezTo>
                  <a:pt x="8660" y="14676"/>
                  <a:pt x="6923" y="12938"/>
                  <a:pt x="6923" y="10802"/>
                </a:cubicBezTo>
                <a:cubicBezTo>
                  <a:pt x="6923" y="8665"/>
                  <a:pt x="8660" y="6928"/>
                  <a:pt x="10796" y="6928"/>
                </a:cubicBezTo>
                <a:cubicBezTo>
                  <a:pt x="12932" y="6928"/>
                  <a:pt x="14670" y="8665"/>
                  <a:pt x="14670" y="10802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787" name="Graphic 2"/>
          <p:cNvGrpSpPr/>
          <p:nvPr/>
        </p:nvGrpSpPr>
        <p:grpSpPr>
          <a:xfrm>
            <a:off x="6081881" y="2260217"/>
            <a:ext cx="228978" cy="228960"/>
            <a:chOff x="0" y="0"/>
            <a:chExt cx="228977" cy="228958"/>
          </a:xfrm>
        </p:grpSpPr>
        <p:sp>
          <p:nvSpPr>
            <p:cNvPr id="1782" name="Graphic 2"/>
            <p:cNvSpPr/>
            <p:nvPr/>
          </p:nvSpPr>
          <p:spPr>
            <a:xfrm>
              <a:off x="57207" y="-1"/>
              <a:ext cx="28726" cy="5728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16" h="21292" fill="norm" stroke="1" extrusionOk="0">
                  <a:moveTo>
                    <a:pt x="12166" y="21292"/>
                  </a:moveTo>
                  <a:cubicBezTo>
                    <a:pt x="10701" y="21292"/>
                    <a:pt x="9277" y="20992"/>
                    <a:pt x="8231" y="20369"/>
                  </a:cubicBezTo>
                  <a:cubicBezTo>
                    <a:pt x="6348" y="19252"/>
                    <a:pt x="6598" y="17578"/>
                    <a:pt x="8734" y="16612"/>
                  </a:cubicBezTo>
                  <a:cubicBezTo>
                    <a:pt x="9906" y="16096"/>
                    <a:pt x="10450" y="15452"/>
                    <a:pt x="10325" y="14786"/>
                  </a:cubicBezTo>
                  <a:cubicBezTo>
                    <a:pt x="10199" y="14056"/>
                    <a:pt x="9236" y="13391"/>
                    <a:pt x="7771" y="12940"/>
                  </a:cubicBezTo>
                  <a:cubicBezTo>
                    <a:pt x="3334" y="11630"/>
                    <a:pt x="529" y="9461"/>
                    <a:pt x="68" y="7014"/>
                  </a:cubicBezTo>
                  <a:cubicBezTo>
                    <a:pt x="-392" y="4630"/>
                    <a:pt x="1491" y="2312"/>
                    <a:pt x="5217" y="658"/>
                  </a:cubicBezTo>
                  <a:cubicBezTo>
                    <a:pt x="7394" y="-308"/>
                    <a:pt x="10659" y="-201"/>
                    <a:pt x="12543" y="916"/>
                  </a:cubicBezTo>
                  <a:cubicBezTo>
                    <a:pt x="14426" y="2033"/>
                    <a:pt x="14176" y="3707"/>
                    <a:pt x="12041" y="4674"/>
                  </a:cubicBezTo>
                  <a:cubicBezTo>
                    <a:pt x="10869" y="5189"/>
                    <a:pt x="10325" y="5833"/>
                    <a:pt x="10450" y="6499"/>
                  </a:cubicBezTo>
                  <a:cubicBezTo>
                    <a:pt x="10575" y="7229"/>
                    <a:pt x="11539" y="7894"/>
                    <a:pt x="13045" y="8345"/>
                  </a:cubicBezTo>
                  <a:cubicBezTo>
                    <a:pt x="17482" y="9655"/>
                    <a:pt x="20288" y="11823"/>
                    <a:pt x="20748" y="14271"/>
                  </a:cubicBezTo>
                  <a:cubicBezTo>
                    <a:pt x="21208" y="16654"/>
                    <a:pt x="19325" y="18973"/>
                    <a:pt x="15599" y="20627"/>
                  </a:cubicBezTo>
                  <a:cubicBezTo>
                    <a:pt x="14595" y="21078"/>
                    <a:pt x="13380" y="21292"/>
                    <a:pt x="12166" y="2129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83" name="Graphic 2"/>
            <p:cNvSpPr/>
            <p:nvPr/>
          </p:nvSpPr>
          <p:spPr>
            <a:xfrm>
              <a:off x="104862" y="18"/>
              <a:ext cx="28726" cy="572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816" h="21285" fill="norm" stroke="1" extrusionOk="0">
                  <a:moveTo>
                    <a:pt x="12208" y="21285"/>
                  </a:moveTo>
                  <a:cubicBezTo>
                    <a:pt x="10743" y="21285"/>
                    <a:pt x="9320" y="20984"/>
                    <a:pt x="8273" y="20362"/>
                  </a:cubicBezTo>
                  <a:cubicBezTo>
                    <a:pt x="6390" y="19245"/>
                    <a:pt x="6640" y="17571"/>
                    <a:pt x="8775" y="16604"/>
                  </a:cubicBezTo>
                  <a:cubicBezTo>
                    <a:pt x="9948" y="16089"/>
                    <a:pt x="10492" y="15445"/>
                    <a:pt x="10366" y="14779"/>
                  </a:cubicBezTo>
                  <a:cubicBezTo>
                    <a:pt x="10241" y="14049"/>
                    <a:pt x="9277" y="13383"/>
                    <a:pt x="7771" y="12932"/>
                  </a:cubicBezTo>
                  <a:cubicBezTo>
                    <a:pt x="3334" y="11623"/>
                    <a:pt x="529" y="9454"/>
                    <a:pt x="68" y="7006"/>
                  </a:cubicBezTo>
                  <a:cubicBezTo>
                    <a:pt x="-392" y="4623"/>
                    <a:pt x="1491" y="2304"/>
                    <a:pt x="5217" y="651"/>
                  </a:cubicBezTo>
                  <a:cubicBezTo>
                    <a:pt x="7394" y="-315"/>
                    <a:pt x="10659" y="-186"/>
                    <a:pt x="12543" y="909"/>
                  </a:cubicBezTo>
                  <a:cubicBezTo>
                    <a:pt x="14426" y="2025"/>
                    <a:pt x="14176" y="3700"/>
                    <a:pt x="12041" y="4666"/>
                  </a:cubicBezTo>
                  <a:cubicBezTo>
                    <a:pt x="10869" y="5181"/>
                    <a:pt x="10325" y="5826"/>
                    <a:pt x="10450" y="6491"/>
                  </a:cubicBezTo>
                  <a:cubicBezTo>
                    <a:pt x="10575" y="7221"/>
                    <a:pt x="11539" y="7887"/>
                    <a:pt x="13045" y="8338"/>
                  </a:cubicBezTo>
                  <a:cubicBezTo>
                    <a:pt x="17482" y="9647"/>
                    <a:pt x="20288" y="11816"/>
                    <a:pt x="20748" y="14264"/>
                  </a:cubicBezTo>
                  <a:cubicBezTo>
                    <a:pt x="21208" y="16647"/>
                    <a:pt x="19325" y="18966"/>
                    <a:pt x="15599" y="20619"/>
                  </a:cubicBezTo>
                  <a:cubicBezTo>
                    <a:pt x="14595" y="21070"/>
                    <a:pt x="13422" y="21285"/>
                    <a:pt x="12208" y="2128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84" name="Graphic 2"/>
            <p:cNvSpPr/>
            <p:nvPr/>
          </p:nvSpPr>
          <p:spPr>
            <a:xfrm>
              <a:off x="-1" y="186038"/>
              <a:ext cx="190740" cy="4292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600" fill="norm" stroke="1" extrusionOk="0">
                  <a:moveTo>
                    <a:pt x="18625" y="21600"/>
                  </a:moveTo>
                  <a:lnTo>
                    <a:pt x="2969" y="21600"/>
                  </a:lnTo>
                  <a:cubicBezTo>
                    <a:pt x="1334" y="21600"/>
                    <a:pt x="0" y="15669"/>
                    <a:pt x="0" y="8402"/>
                  </a:cubicBezTo>
                  <a:lnTo>
                    <a:pt x="0" y="3605"/>
                  </a:lnTo>
                  <a:cubicBezTo>
                    <a:pt x="0" y="1628"/>
                    <a:pt x="360" y="0"/>
                    <a:pt x="811" y="0"/>
                  </a:cubicBezTo>
                  <a:lnTo>
                    <a:pt x="20783" y="0"/>
                  </a:lnTo>
                  <a:cubicBezTo>
                    <a:pt x="21227" y="0"/>
                    <a:pt x="21593" y="1599"/>
                    <a:pt x="21593" y="3605"/>
                  </a:cubicBezTo>
                  <a:lnTo>
                    <a:pt x="21593" y="8402"/>
                  </a:lnTo>
                  <a:cubicBezTo>
                    <a:pt x="21600" y="15699"/>
                    <a:pt x="20266" y="21600"/>
                    <a:pt x="18625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85" name="Graphic 2"/>
            <p:cNvSpPr/>
            <p:nvPr/>
          </p:nvSpPr>
          <p:spPr>
            <a:xfrm>
              <a:off x="9645" y="71607"/>
              <a:ext cx="171678" cy="1049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593" h="21600" fill="norm" stroke="1" extrusionOk="0">
                  <a:moveTo>
                    <a:pt x="3342" y="21600"/>
                  </a:moveTo>
                  <a:lnTo>
                    <a:pt x="18251" y="21600"/>
                  </a:lnTo>
                  <a:cubicBezTo>
                    <a:pt x="18905" y="20577"/>
                    <a:pt x="19486" y="19412"/>
                    <a:pt x="19973" y="18127"/>
                  </a:cubicBezTo>
                  <a:cubicBezTo>
                    <a:pt x="20002" y="18067"/>
                    <a:pt x="20031" y="17996"/>
                    <a:pt x="20060" y="17937"/>
                  </a:cubicBezTo>
                  <a:cubicBezTo>
                    <a:pt x="21063" y="15189"/>
                    <a:pt x="21593" y="12037"/>
                    <a:pt x="21593" y="8837"/>
                  </a:cubicBezTo>
                  <a:lnTo>
                    <a:pt x="21593" y="1475"/>
                  </a:lnTo>
                  <a:cubicBezTo>
                    <a:pt x="21593" y="666"/>
                    <a:pt x="21193" y="0"/>
                    <a:pt x="20692" y="0"/>
                  </a:cubicBezTo>
                  <a:lnTo>
                    <a:pt x="901" y="0"/>
                  </a:lnTo>
                  <a:cubicBezTo>
                    <a:pt x="407" y="0"/>
                    <a:pt x="0" y="654"/>
                    <a:pt x="0" y="1475"/>
                  </a:cubicBezTo>
                  <a:lnTo>
                    <a:pt x="0" y="8837"/>
                  </a:lnTo>
                  <a:cubicBezTo>
                    <a:pt x="-7" y="13857"/>
                    <a:pt x="1279" y="18377"/>
                    <a:pt x="3342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86" name="Graphic 2"/>
            <p:cNvSpPr/>
            <p:nvPr/>
          </p:nvSpPr>
          <p:spPr>
            <a:xfrm>
              <a:off x="176585" y="88300"/>
              <a:ext cx="52393" cy="762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5858" y="0"/>
                  </a:moveTo>
                  <a:lnTo>
                    <a:pt x="5858" y="5400"/>
                  </a:lnTo>
                  <a:cubicBezTo>
                    <a:pt x="10193" y="5400"/>
                    <a:pt x="13717" y="7822"/>
                    <a:pt x="13717" y="10800"/>
                  </a:cubicBezTo>
                  <a:cubicBezTo>
                    <a:pt x="13717" y="12256"/>
                    <a:pt x="12908" y="13615"/>
                    <a:pt x="11383" y="14629"/>
                  </a:cubicBezTo>
                  <a:cubicBezTo>
                    <a:pt x="9931" y="15644"/>
                    <a:pt x="7978" y="16200"/>
                    <a:pt x="5858" y="16200"/>
                  </a:cubicBezTo>
                  <a:lnTo>
                    <a:pt x="3644" y="16200"/>
                  </a:lnTo>
                  <a:cubicBezTo>
                    <a:pt x="2763" y="17967"/>
                    <a:pt x="1691" y="19702"/>
                    <a:pt x="286" y="21322"/>
                  </a:cubicBezTo>
                  <a:cubicBezTo>
                    <a:pt x="214" y="21420"/>
                    <a:pt x="95" y="21502"/>
                    <a:pt x="0" y="21600"/>
                  </a:cubicBezTo>
                  <a:lnTo>
                    <a:pt x="5858" y="21600"/>
                  </a:lnTo>
                  <a:cubicBezTo>
                    <a:pt x="10097" y="21600"/>
                    <a:pt x="14051" y="20471"/>
                    <a:pt x="16956" y="18442"/>
                  </a:cubicBezTo>
                  <a:cubicBezTo>
                    <a:pt x="19933" y="16429"/>
                    <a:pt x="21600" y="13713"/>
                    <a:pt x="21600" y="10784"/>
                  </a:cubicBezTo>
                  <a:cubicBezTo>
                    <a:pt x="21577" y="4844"/>
                    <a:pt x="14527" y="0"/>
                    <a:pt x="5858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790" name="Graphic 2"/>
          <p:cNvGrpSpPr/>
          <p:nvPr/>
        </p:nvGrpSpPr>
        <p:grpSpPr>
          <a:xfrm>
            <a:off x="5979176" y="3846291"/>
            <a:ext cx="332435" cy="458823"/>
            <a:chOff x="0" y="0"/>
            <a:chExt cx="332433" cy="458822"/>
          </a:xfrm>
        </p:grpSpPr>
        <p:sp>
          <p:nvSpPr>
            <p:cNvPr id="1788" name="Graphic 2"/>
            <p:cNvSpPr/>
            <p:nvPr/>
          </p:nvSpPr>
          <p:spPr>
            <a:xfrm>
              <a:off x="68681" y="-1"/>
              <a:ext cx="195014" cy="195014"/>
            </a:xfrm>
            <a:prstGeom prst="ellipse">
              <a:avLst/>
            </a:pr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89" name="Graphic 2"/>
            <p:cNvSpPr/>
            <p:nvPr/>
          </p:nvSpPr>
          <p:spPr>
            <a:xfrm>
              <a:off x="0" y="201654"/>
              <a:ext cx="332434" cy="25716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3485" y="0"/>
                  </a:moveTo>
                  <a:lnTo>
                    <a:pt x="8111" y="0"/>
                  </a:lnTo>
                  <a:cubicBezTo>
                    <a:pt x="3637" y="0"/>
                    <a:pt x="0" y="4706"/>
                    <a:pt x="0" y="10485"/>
                  </a:cubicBezTo>
                  <a:lnTo>
                    <a:pt x="0" y="18985"/>
                  </a:lnTo>
                  <a:lnTo>
                    <a:pt x="15" y="19116"/>
                  </a:lnTo>
                  <a:lnTo>
                    <a:pt x="469" y="19300"/>
                  </a:lnTo>
                  <a:cubicBezTo>
                    <a:pt x="4737" y="21023"/>
                    <a:pt x="8445" y="21600"/>
                    <a:pt x="11500" y="21600"/>
                  </a:cubicBezTo>
                  <a:cubicBezTo>
                    <a:pt x="17460" y="21600"/>
                    <a:pt x="20917" y="19402"/>
                    <a:pt x="21131" y="19261"/>
                  </a:cubicBezTo>
                  <a:lnTo>
                    <a:pt x="21555" y="18985"/>
                  </a:lnTo>
                  <a:lnTo>
                    <a:pt x="21600" y="18985"/>
                  </a:lnTo>
                  <a:lnTo>
                    <a:pt x="21600" y="10485"/>
                  </a:lnTo>
                  <a:cubicBezTo>
                    <a:pt x="21600" y="4706"/>
                    <a:pt x="17959" y="0"/>
                    <a:pt x="13485" y="0"/>
                  </a:cubicBezTo>
                  <a:close/>
                  <a:moveTo>
                    <a:pt x="12052" y="16496"/>
                  </a:moveTo>
                  <a:lnTo>
                    <a:pt x="10892" y="18689"/>
                  </a:lnTo>
                  <a:cubicBezTo>
                    <a:pt x="10877" y="18718"/>
                    <a:pt x="10851" y="18737"/>
                    <a:pt x="10824" y="18737"/>
                  </a:cubicBezTo>
                  <a:cubicBezTo>
                    <a:pt x="10824" y="18737"/>
                    <a:pt x="10824" y="18737"/>
                    <a:pt x="10821" y="18737"/>
                  </a:cubicBezTo>
                  <a:cubicBezTo>
                    <a:pt x="10794" y="18737"/>
                    <a:pt x="10768" y="18718"/>
                    <a:pt x="10753" y="18689"/>
                  </a:cubicBezTo>
                  <a:lnTo>
                    <a:pt x="9676" y="16491"/>
                  </a:lnTo>
                  <a:cubicBezTo>
                    <a:pt x="9668" y="16472"/>
                    <a:pt x="9661" y="16452"/>
                    <a:pt x="9665" y="16428"/>
                  </a:cubicBezTo>
                  <a:lnTo>
                    <a:pt x="10205" y="5769"/>
                  </a:lnTo>
                  <a:cubicBezTo>
                    <a:pt x="10209" y="5711"/>
                    <a:pt x="10243" y="5672"/>
                    <a:pt x="10288" y="5672"/>
                  </a:cubicBezTo>
                  <a:lnTo>
                    <a:pt x="11406" y="5672"/>
                  </a:lnTo>
                  <a:cubicBezTo>
                    <a:pt x="11451" y="5672"/>
                    <a:pt x="11485" y="5715"/>
                    <a:pt x="11489" y="5769"/>
                  </a:cubicBezTo>
                  <a:lnTo>
                    <a:pt x="12067" y="16428"/>
                  </a:lnTo>
                  <a:cubicBezTo>
                    <a:pt x="12067" y="16452"/>
                    <a:pt x="12063" y="16477"/>
                    <a:pt x="12052" y="16496"/>
                  </a:cubicBezTo>
                  <a:close/>
                  <a:moveTo>
                    <a:pt x="11526" y="5351"/>
                  </a:moveTo>
                  <a:lnTo>
                    <a:pt x="10198" y="5351"/>
                  </a:lnTo>
                  <a:lnTo>
                    <a:pt x="9042" y="2261"/>
                  </a:lnTo>
                  <a:cubicBezTo>
                    <a:pt x="9042" y="1965"/>
                    <a:pt x="9226" y="1727"/>
                    <a:pt x="9458" y="1727"/>
                  </a:cubicBezTo>
                  <a:lnTo>
                    <a:pt x="12236" y="1727"/>
                  </a:lnTo>
                  <a:cubicBezTo>
                    <a:pt x="12465" y="1727"/>
                    <a:pt x="12648" y="1965"/>
                    <a:pt x="12648" y="2261"/>
                  </a:cubicBezTo>
                  <a:lnTo>
                    <a:pt x="11526" y="5351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grpSp>
        <p:nvGrpSpPr>
          <p:cNvPr id="1793" name="Graphic 2"/>
          <p:cNvGrpSpPr/>
          <p:nvPr/>
        </p:nvGrpSpPr>
        <p:grpSpPr>
          <a:xfrm>
            <a:off x="5951911" y="4807722"/>
            <a:ext cx="387022" cy="384192"/>
            <a:chOff x="0" y="0"/>
            <a:chExt cx="387021" cy="384190"/>
          </a:xfrm>
        </p:grpSpPr>
        <p:sp>
          <p:nvSpPr>
            <p:cNvPr id="1791" name="Graphic 2"/>
            <p:cNvSpPr/>
            <p:nvPr/>
          </p:nvSpPr>
          <p:spPr>
            <a:xfrm>
              <a:off x="-1" y="0"/>
              <a:ext cx="233889" cy="38419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48" fill="norm" stroke="1" extrusionOk="0">
                  <a:moveTo>
                    <a:pt x="19402" y="1529"/>
                  </a:moveTo>
                  <a:lnTo>
                    <a:pt x="3035" y="19"/>
                  </a:lnTo>
                  <a:cubicBezTo>
                    <a:pt x="2278" y="-52"/>
                    <a:pt x="1499" y="74"/>
                    <a:pt x="923" y="372"/>
                  </a:cubicBezTo>
                  <a:cubicBezTo>
                    <a:pt x="341" y="680"/>
                    <a:pt x="0" y="1124"/>
                    <a:pt x="0" y="1584"/>
                  </a:cubicBezTo>
                  <a:lnTo>
                    <a:pt x="0" y="20644"/>
                  </a:lnTo>
                  <a:cubicBezTo>
                    <a:pt x="0" y="21143"/>
                    <a:pt x="672" y="21548"/>
                    <a:pt x="1488" y="21548"/>
                  </a:cubicBezTo>
                  <a:lnTo>
                    <a:pt x="6327" y="21548"/>
                  </a:lnTo>
                  <a:lnTo>
                    <a:pt x="6327" y="16798"/>
                  </a:lnTo>
                  <a:cubicBezTo>
                    <a:pt x="6327" y="15920"/>
                    <a:pt x="7490" y="15214"/>
                    <a:pt x="8936" y="15214"/>
                  </a:cubicBezTo>
                  <a:lnTo>
                    <a:pt x="12659" y="15214"/>
                  </a:lnTo>
                  <a:cubicBezTo>
                    <a:pt x="14105" y="15214"/>
                    <a:pt x="15268" y="15920"/>
                    <a:pt x="15268" y="16798"/>
                  </a:cubicBezTo>
                  <a:lnTo>
                    <a:pt x="15268" y="21548"/>
                  </a:lnTo>
                  <a:lnTo>
                    <a:pt x="21600" y="21548"/>
                  </a:lnTo>
                  <a:lnTo>
                    <a:pt x="21600" y="3094"/>
                  </a:lnTo>
                  <a:cubicBezTo>
                    <a:pt x="21589" y="2316"/>
                    <a:pt x="20666" y="1655"/>
                    <a:pt x="19402" y="1529"/>
                  </a:cubicBezTo>
                  <a:close/>
                  <a:moveTo>
                    <a:pt x="8183" y="13179"/>
                  </a:moveTo>
                  <a:lnTo>
                    <a:pt x="5948" y="13179"/>
                  </a:lnTo>
                  <a:cubicBezTo>
                    <a:pt x="5329" y="13179"/>
                    <a:pt x="4833" y="12875"/>
                    <a:pt x="4833" y="12502"/>
                  </a:cubicBezTo>
                  <a:cubicBezTo>
                    <a:pt x="4833" y="12127"/>
                    <a:pt x="5335" y="11825"/>
                    <a:pt x="5948" y="11825"/>
                  </a:cubicBezTo>
                  <a:lnTo>
                    <a:pt x="8183" y="11825"/>
                  </a:lnTo>
                  <a:cubicBezTo>
                    <a:pt x="8802" y="11825"/>
                    <a:pt x="9298" y="12130"/>
                    <a:pt x="9298" y="12502"/>
                  </a:cubicBezTo>
                  <a:cubicBezTo>
                    <a:pt x="9304" y="12875"/>
                    <a:pt x="8802" y="13179"/>
                    <a:pt x="8183" y="13179"/>
                  </a:cubicBezTo>
                  <a:close/>
                  <a:moveTo>
                    <a:pt x="8183" y="10468"/>
                  </a:moveTo>
                  <a:lnTo>
                    <a:pt x="5948" y="10468"/>
                  </a:lnTo>
                  <a:cubicBezTo>
                    <a:pt x="5329" y="10468"/>
                    <a:pt x="4833" y="10163"/>
                    <a:pt x="4833" y="9791"/>
                  </a:cubicBezTo>
                  <a:cubicBezTo>
                    <a:pt x="4833" y="9415"/>
                    <a:pt x="5335" y="9113"/>
                    <a:pt x="5948" y="9113"/>
                  </a:cubicBezTo>
                  <a:lnTo>
                    <a:pt x="8183" y="9113"/>
                  </a:lnTo>
                  <a:cubicBezTo>
                    <a:pt x="8802" y="9113"/>
                    <a:pt x="9298" y="9418"/>
                    <a:pt x="9298" y="9791"/>
                  </a:cubicBezTo>
                  <a:cubicBezTo>
                    <a:pt x="9304" y="10163"/>
                    <a:pt x="8802" y="10468"/>
                    <a:pt x="8183" y="10468"/>
                  </a:cubicBezTo>
                  <a:close/>
                  <a:moveTo>
                    <a:pt x="8183" y="7753"/>
                  </a:moveTo>
                  <a:lnTo>
                    <a:pt x="5948" y="7753"/>
                  </a:lnTo>
                  <a:cubicBezTo>
                    <a:pt x="5329" y="7753"/>
                    <a:pt x="4833" y="7448"/>
                    <a:pt x="4833" y="7076"/>
                  </a:cubicBezTo>
                  <a:cubicBezTo>
                    <a:pt x="4833" y="6700"/>
                    <a:pt x="5335" y="6399"/>
                    <a:pt x="5948" y="6399"/>
                  </a:cubicBezTo>
                  <a:lnTo>
                    <a:pt x="8183" y="6399"/>
                  </a:lnTo>
                  <a:cubicBezTo>
                    <a:pt x="8802" y="6399"/>
                    <a:pt x="9298" y="6703"/>
                    <a:pt x="9298" y="7076"/>
                  </a:cubicBezTo>
                  <a:cubicBezTo>
                    <a:pt x="9304" y="7448"/>
                    <a:pt x="8802" y="7753"/>
                    <a:pt x="8183" y="7753"/>
                  </a:cubicBezTo>
                  <a:close/>
                  <a:moveTo>
                    <a:pt x="8183" y="5038"/>
                  </a:moveTo>
                  <a:lnTo>
                    <a:pt x="5948" y="5038"/>
                  </a:lnTo>
                  <a:cubicBezTo>
                    <a:pt x="5329" y="5038"/>
                    <a:pt x="4833" y="4733"/>
                    <a:pt x="4833" y="4361"/>
                  </a:cubicBezTo>
                  <a:cubicBezTo>
                    <a:pt x="4833" y="3985"/>
                    <a:pt x="5335" y="3684"/>
                    <a:pt x="5948" y="3684"/>
                  </a:cubicBezTo>
                  <a:lnTo>
                    <a:pt x="8183" y="3684"/>
                  </a:lnTo>
                  <a:cubicBezTo>
                    <a:pt x="8802" y="3684"/>
                    <a:pt x="9298" y="3988"/>
                    <a:pt x="9298" y="4361"/>
                  </a:cubicBezTo>
                  <a:cubicBezTo>
                    <a:pt x="9304" y="4733"/>
                    <a:pt x="8802" y="5038"/>
                    <a:pt x="8183" y="5038"/>
                  </a:cubicBezTo>
                  <a:close/>
                  <a:moveTo>
                    <a:pt x="15631" y="13179"/>
                  </a:moveTo>
                  <a:lnTo>
                    <a:pt x="13395" y="13179"/>
                  </a:lnTo>
                  <a:cubicBezTo>
                    <a:pt x="12777" y="13179"/>
                    <a:pt x="12280" y="12875"/>
                    <a:pt x="12280" y="12502"/>
                  </a:cubicBezTo>
                  <a:cubicBezTo>
                    <a:pt x="12280" y="12127"/>
                    <a:pt x="12782" y="11825"/>
                    <a:pt x="13395" y="11825"/>
                  </a:cubicBezTo>
                  <a:lnTo>
                    <a:pt x="15631" y="11825"/>
                  </a:lnTo>
                  <a:cubicBezTo>
                    <a:pt x="16249" y="11825"/>
                    <a:pt x="16745" y="12130"/>
                    <a:pt x="16745" y="12502"/>
                  </a:cubicBezTo>
                  <a:cubicBezTo>
                    <a:pt x="16751" y="12875"/>
                    <a:pt x="16249" y="13179"/>
                    <a:pt x="15631" y="13179"/>
                  </a:cubicBezTo>
                  <a:close/>
                  <a:moveTo>
                    <a:pt x="15631" y="10468"/>
                  </a:moveTo>
                  <a:lnTo>
                    <a:pt x="13395" y="10468"/>
                  </a:lnTo>
                  <a:cubicBezTo>
                    <a:pt x="12777" y="10468"/>
                    <a:pt x="12280" y="10163"/>
                    <a:pt x="12280" y="9791"/>
                  </a:cubicBezTo>
                  <a:cubicBezTo>
                    <a:pt x="12280" y="9415"/>
                    <a:pt x="12782" y="9113"/>
                    <a:pt x="13395" y="9113"/>
                  </a:cubicBezTo>
                  <a:lnTo>
                    <a:pt x="15631" y="9113"/>
                  </a:lnTo>
                  <a:cubicBezTo>
                    <a:pt x="16249" y="9113"/>
                    <a:pt x="16745" y="9418"/>
                    <a:pt x="16745" y="9791"/>
                  </a:cubicBezTo>
                  <a:cubicBezTo>
                    <a:pt x="16751" y="10163"/>
                    <a:pt x="16249" y="10468"/>
                    <a:pt x="15631" y="10468"/>
                  </a:cubicBezTo>
                  <a:close/>
                  <a:moveTo>
                    <a:pt x="15631" y="7753"/>
                  </a:moveTo>
                  <a:lnTo>
                    <a:pt x="13395" y="7753"/>
                  </a:lnTo>
                  <a:cubicBezTo>
                    <a:pt x="12777" y="7753"/>
                    <a:pt x="12280" y="7448"/>
                    <a:pt x="12280" y="7076"/>
                  </a:cubicBezTo>
                  <a:cubicBezTo>
                    <a:pt x="12280" y="6700"/>
                    <a:pt x="12782" y="6399"/>
                    <a:pt x="13395" y="6399"/>
                  </a:cubicBezTo>
                  <a:lnTo>
                    <a:pt x="15631" y="6399"/>
                  </a:lnTo>
                  <a:cubicBezTo>
                    <a:pt x="16249" y="6399"/>
                    <a:pt x="16745" y="6703"/>
                    <a:pt x="16745" y="7076"/>
                  </a:cubicBezTo>
                  <a:cubicBezTo>
                    <a:pt x="16751" y="7448"/>
                    <a:pt x="16249" y="7753"/>
                    <a:pt x="15631" y="7753"/>
                  </a:cubicBezTo>
                  <a:close/>
                  <a:moveTo>
                    <a:pt x="15631" y="5038"/>
                  </a:moveTo>
                  <a:lnTo>
                    <a:pt x="13395" y="5038"/>
                  </a:lnTo>
                  <a:cubicBezTo>
                    <a:pt x="12777" y="5038"/>
                    <a:pt x="12280" y="4733"/>
                    <a:pt x="12280" y="4361"/>
                  </a:cubicBezTo>
                  <a:cubicBezTo>
                    <a:pt x="12280" y="3985"/>
                    <a:pt x="12782" y="3684"/>
                    <a:pt x="13395" y="3684"/>
                  </a:cubicBezTo>
                  <a:lnTo>
                    <a:pt x="15631" y="3684"/>
                  </a:lnTo>
                  <a:cubicBezTo>
                    <a:pt x="16249" y="3684"/>
                    <a:pt x="16745" y="3988"/>
                    <a:pt x="16745" y="4361"/>
                  </a:cubicBezTo>
                  <a:cubicBezTo>
                    <a:pt x="16751" y="4733"/>
                    <a:pt x="16249" y="5038"/>
                    <a:pt x="15631" y="503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792" name="Graphic 2"/>
            <p:cNvSpPr/>
            <p:nvPr/>
          </p:nvSpPr>
          <p:spPr>
            <a:xfrm>
              <a:off x="249887" y="147934"/>
              <a:ext cx="137134" cy="2362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088" y="2197"/>
                  </a:moveTo>
                  <a:lnTo>
                    <a:pt x="0" y="0"/>
                  </a:lnTo>
                  <a:lnTo>
                    <a:pt x="0" y="21600"/>
                  </a:lnTo>
                  <a:lnTo>
                    <a:pt x="17151" y="21600"/>
                  </a:lnTo>
                  <a:cubicBezTo>
                    <a:pt x="19598" y="21600"/>
                    <a:pt x="21600" y="20443"/>
                    <a:pt x="21600" y="19018"/>
                  </a:cubicBezTo>
                  <a:lnTo>
                    <a:pt x="21600" y="4716"/>
                  </a:lnTo>
                  <a:cubicBezTo>
                    <a:pt x="21600" y="3501"/>
                    <a:pt x="20172" y="2466"/>
                    <a:pt x="18088" y="2197"/>
                  </a:cubicBezTo>
                  <a:close/>
                  <a:moveTo>
                    <a:pt x="12074" y="17174"/>
                  </a:moveTo>
                  <a:lnTo>
                    <a:pt x="8261" y="17174"/>
                  </a:lnTo>
                  <a:cubicBezTo>
                    <a:pt x="7206" y="17174"/>
                    <a:pt x="6360" y="16678"/>
                    <a:pt x="6360" y="16071"/>
                  </a:cubicBezTo>
                  <a:cubicBezTo>
                    <a:pt x="6360" y="15458"/>
                    <a:pt x="7215" y="14967"/>
                    <a:pt x="8261" y="14967"/>
                  </a:cubicBezTo>
                  <a:lnTo>
                    <a:pt x="12074" y="14967"/>
                  </a:lnTo>
                  <a:cubicBezTo>
                    <a:pt x="13129" y="14967"/>
                    <a:pt x="13975" y="15463"/>
                    <a:pt x="13975" y="16071"/>
                  </a:cubicBezTo>
                  <a:cubicBezTo>
                    <a:pt x="13975" y="16678"/>
                    <a:pt x="13120" y="17174"/>
                    <a:pt x="12074" y="17174"/>
                  </a:cubicBezTo>
                  <a:close/>
                  <a:moveTo>
                    <a:pt x="12074" y="12754"/>
                  </a:moveTo>
                  <a:lnTo>
                    <a:pt x="8261" y="12754"/>
                  </a:lnTo>
                  <a:cubicBezTo>
                    <a:pt x="7206" y="12754"/>
                    <a:pt x="6360" y="12258"/>
                    <a:pt x="6360" y="11650"/>
                  </a:cubicBezTo>
                  <a:cubicBezTo>
                    <a:pt x="6360" y="11038"/>
                    <a:pt x="7215" y="10546"/>
                    <a:pt x="8261" y="10546"/>
                  </a:cubicBezTo>
                  <a:lnTo>
                    <a:pt x="12074" y="10546"/>
                  </a:lnTo>
                  <a:cubicBezTo>
                    <a:pt x="13129" y="10546"/>
                    <a:pt x="13975" y="11043"/>
                    <a:pt x="13975" y="11650"/>
                  </a:cubicBezTo>
                  <a:cubicBezTo>
                    <a:pt x="13975" y="12258"/>
                    <a:pt x="13120" y="12754"/>
                    <a:pt x="12074" y="12754"/>
                  </a:cubicBezTo>
                  <a:close/>
                  <a:moveTo>
                    <a:pt x="12074" y="8328"/>
                  </a:moveTo>
                  <a:lnTo>
                    <a:pt x="8261" y="8328"/>
                  </a:lnTo>
                  <a:cubicBezTo>
                    <a:pt x="7206" y="8328"/>
                    <a:pt x="6360" y="7832"/>
                    <a:pt x="6360" y="7225"/>
                  </a:cubicBezTo>
                  <a:cubicBezTo>
                    <a:pt x="6360" y="6612"/>
                    <a:pt x="7215" y="6121"/>
                    <a:pt x="8261" y="6121"/>
                  </a:cubicBezTo>
                  <a:lnTo>
                    <a:pt x="12074" y="6121"/>
                  </a:lnTo>
                  <a:cubicBezTo>
                    <a:pt x="13129" y="6121"/>
                    <a:pt x="13975" y="6617"/>
                    <a:pt x="13975" y="7225"/>
                  </a:cubicBezTo>
                  <a:cubicBezTo>
                    <a:pt x="13975" y="7832"/>
                    <a:pt x="13120" y="8328"/>
                    <a:pt x="12074" y="832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794" name="TextBox 84"/>
          <p:cNvSpPr txBox="1"/>
          <p:nvPr/>
        </p:nvSpPr>
        <p:spPr>
          <a:xfrm>
            <a:off x="7863565" y="2871403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795" name="TextBox 85"/>
          <p:cNvSpPr txBox="1"/>
          <p:nvPr/>
        </p:nvSpPr>
        <p:spPr>
          <a:xfrm>
            <a:off x="2964633" y="1870616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796" name="TextBox 86"/>
          <p:cNvSpPr txBox="1"/>
          <p:nvPr/>
        </p:nvSpPr>
        <p:spPr>
          <a:xfrm>
            <a:off x="8281663" y="4455263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797" name="TextBox 87"/>
          <p:cNvSpPr txBox="1"/>
          <p:nvPr/>
        </p:nvSpPr>
        <p:spPr>
          <a:xfrm>
            <a:off x="1922764" y="3614444"/>
            <a:ext cx="1987573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83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84" name="Freeform 5"/>
          <p:cNvSpPr/>
          <p:nvPr/>
        </p:nvSpPr>
        <p:spPr>
          <a:xfrm>
            <a:off x="5063957" y="1432767"/>
            <a:ext cx="1848101" cy="104929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47" h="21437" fill="norm" stroke="1" extrusionOk="0">
                <a:moveTo>
                  <a:pt x="21227" y="15843"/>
                </a:moveTo>
                <a:cubicBezTo>
                  <a:pt x="17198" y="17739"/>
                  <a:pt x="17198" y="17739"/>
                  <a:pt x="17198" y="17739"/>
                </a:cubicBezTo>
                <a:cubicBezTo>
                  <a:pt x="13950" y="19261"/>
                  <a:pt x="13950" y="19261"/>
                  <a:pt x="13950" y="19261"/>
                </a:cubicBezTo>
                <a:cubicBezTo>
                  <a:pt x="13755" y="19355"/>
                  <a:pt x="13613" y="18982"/>
                  <a:pt x="13702" y="18702"/>
                </a:cubicBezTo>
                <a:cubicBezTo>
                  <a:pt x="14820" y="15345"/>
                  <a:pt x="14820" y="15345"/>
                  <a:pt x="14820" y="15345"/>
                </a:cubicBezTo>
                <a:cubicBezTo>
                  <a:pt x="14820" y="15314"/>
                  <a:pt x="14820" y="15314"/>
                  <a:pt x="14820" y="15314"/>
                </a:cubicBezTo>
                <a:cubicBezTo>
                  <a:pt x="12318" y="12797"/>
                  <a:pt x="12318" y="12797"/>
                  <a:pt x="12318" y="12797"/>
                </a:cubicBezTo>
                <a:cubicBezTo>
                  <a:pt x="12140" y="12642"/>
                  <a:pt x="11945" y="12642"/>
                  <a:pt x="11767" y="12797"/>
                </a:cubicBezTo>
                <a:cubicBezTo>
                  <a:pt x="3212" y="21437"/>
                  <a:pt x="3212" y="21437"/>
                  <a:pt x="3212" y="21437"/>
                </a:cubicBezTo>
                <a:cubicBezTo>
                  <a:pt x="4295" y="14382"/>
                  <a:pt x="4295" y="14382"/>
                  <a:pt x="4295" y="14382"/>
                </a:cubicBezTo>
                <a:cubicBezTo>
                  <a:pt x="4366" y="13978"/>
                  <a:pt x="4224" y="13574"/>
                  <a:pt x="3993" y="13450"/>
                </a:cubicBezTo>
                <a:cubicBezTo>
                  <a:pt x="0" y="11585"/>
                  <a:pt x="0" y="11585"/>
                  <a:pt x="0" y="11585"/>
                </a:cubicBezTo>
                <a:cubicBezTo>
                  <a:pt x="10951" y="490"/>
                  <a:pt x="10951" y="490"/>
                  <a:pt x="10951" y="490"/>
                </a:cubicBezTo>
                <a:cubicBezTo>
                  <a:pt x="11625" y="-163"/>
                  <a:pt x="12459" y="-163"/>
                  <a:pt x="13116" y="490"/>
                </a:cubicBezTo>
                <a:cubicBezTo>
                  <a:pt x="18068" y="5493"/>
                  <a:pt x="18068" y="5493"/>
                  <a:pt x="18068" y="5493"/>
                </a:cubicBezTo>
                <a:cubicBezTo>
                  <a:pt x="19186" y="2075"/>
                  <a:pt x="19186" y="2075"/>
                  <a:pt x="19186" y="2075"/>
                </a:cubicBezTo>
                <a:cubicBezTo>
                  <a:pt x="19275" y="1795"/>
                  <a:pt x="19523" y="1857"/>
                  <a:pt x="19577" y="2168"/>
                </a:cubicBezTo>
                <a:cubicBezTo>
                  <a:pt x="20464" y="7918"/>
                  <a:pt x="20464" y="7918"/>
                  <a:pt x="20464" y="7918"/>
                </a:cubicBezTo>
                <a:cubicBezTo>
                  <a:pt x="21529" y="14910"/>
                  <a:pt x="21529" y="14910"/>
                  <a:pt x="21529" y="14910"/>
                </a:cubicBezTo>
                <a:cubicBezTo>
                  <a:pt x="21600" y="15314"/>
                  <a:pt x="21458" y="15750"/>
                  <a:pt x="21227" y="15843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85" name="Freeform 6"/>
          <p:cNvSpPr/>
          <p:nvPr/>
        </p:nvSpPr>
        <p:spPr>
          <a:xfrm>
            <a:off x="4341645" y="1923927"/>
            <a:ext cx="1092453" cy="16868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11" h="21551" fill="norm" stroke="1" extrusionOk="0">
                <a:moveTo>
                  <a:pt x="21480" y="2729"/>
                </a:moveTo>
                <a:cubicBezTo>
                  <a:pt x="19653" y="7138"/>
                  <a:pt x="19653" y="7138"/>
                  <a:pt x="19653" y="7138"/>
                </a:cubicBezTo>
                <a:cubicBezTo>
                  <a:pt x="18185" y="10693"/>
                  <a:pt x="18185" y="10693"/>
                  <a:pt x="18185" y="10693"/>
                </a:cubicBezTo>
                <a:cubicBezTo>
                  <a:pt x="18095" y="10887"/>
                  <a:pt x="17675" y="10926"/>
                  <a:pt x="17526" y="10751"/>
                </a:cubicBezTo>
                <a:cubicBezTo>
                  <a:pt x="15638" y="8634"/>
                  <a:pt x="15638" y="8634"/>
                  <a:pt x="15638" y="8634"/>
                </a:cubicBezTo>
                <a:cubicBezTo>
                  <a:pt x="15638" y="8634"/>
                  <a:pt x="15638" y="8634"/>
                  <a:pt x="15638" y="8634"/>
                </a:cubicBezTo>
                <a:cubicBezTo>
                  <a:pt x="11414" y="10227"/>
                  <a:pt x="11414" y="10227"/>
                  <a:pt x="11414" y="10227"/>
                </a:cubicBezTo>
                <a:cubicBezTo>
                  <a:pt x="11145" y="10324"/>
                  <a:pt x="10965" y="10518"/>
                  <a:pt x="10965" y="10732"/>
                </a:cubicBezTo>
                <a:cubicBezTo>
                  <a:pt x="10965" y="21551"/>
                  <a:pt x="10965" y="21551"/>
                  <a:pt x="10965" y="21551"/>
                </a:cubicBezTo>
                <a:cubicBezTo>
                  <a:pt x="5992" y="18307"/>
                  <a:pt x="5992" y="18307"/>
                  <a:pt x="5992" y="18307"/>
                </a:cubicBezTo>
                <a:cubicBezTo>
                  <a:pt x="5692" y="18132"/>
                  <a:pt x="5243" y="18132"/>
                  <a:pt x="4943" y="18307"/>
                </a:cubicBezTo>
                <a:cubicBezTo>
                  <a:pt x="0" y="21512"/>
                  <a:pt x="0" y="21512"/>
                  <a:pt x="0" y="21512"/>
                </a:cubicBezTo>
                <a:cubicBezTo>
                  <a:pt x="0" y="7663"/>
                  <a:pt x="0" y="7663"/>
                  <a:pt x="0" y="7663"/>
                </a:cubicBezTo>
                <a:cubicBezTo>
                  <a:pt x="0" y="6808"/>
                  <a:pt x="719" y="6031"/>
                  <a:pt x="1827" y="5604"/>
                </a:cubicBezTo>
                <a:cubicBezTo>
                  <a:pt x="10156" y="2496"/>
                  <a:pt x="10156" y="2496"/>
                  <a:pt x="10156" y="2496"/>
                </a:cubicBezTo>
                <a:cubicBezTo>
                  <a:pt x="8269" y="359"/>
                  <a:pt x="8269" y="359"/>
                  <a:pt x="8269" y="359"/>
                </a:cubicBezTo>
                <a:cubicBezTo>
                  <a:pt x="8119" y="184"/>
                  <a:pt x="8358" y="-49"/>
                  <a:pt x="8688" y="9"/>
                </a:cubicBezTo>
                <a:cubicBezTo>
                  <a:pt x="14230" y="980"/>
                  <a:pt x="14230" y="980"/>
                  <a:pt x="14230" y="980"/>
                </a:cubicBezTo>
                <a:cubicBezTo>
                  <a:pt x="20971" y="2146"/>
                  <a:pt x="20971" y="2146"/>
                  <a:pt x="20971" y="2146"/>
                </a:cubicBezTo>
                <a:cubicBezTo>
                  <a:pt x="21360" y="2224"/>
                  <a:pt x="21600" y="2476"/>
                  <a:pt x="21480" y="2729"/>
                </a:cubicBezTo>
                <a:close/>
              </a:path>
            </a:pathLst>
          </a:custGeom>
          <a:solidFill>
            <a:schemeClr val="accent6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86" name="Freeform 7"/>
          <p:cNvSpPr/>
          <p:nvPr/>
        </p:nvSpPr>
        <p:spPr>
          <a:xfrm>
            <a:off x="4130688" y="3345905"/>
            <a:ext cx="1523820" cy="16920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8" h="21556" fill="norm" stroke="1" extrusionOk="0">
                <a:moveTo>
                  <a:pt x="7251" y="131"/>
                </a:moveTo>
                <a:cubicBezTo>
                  <a:pt x="10837" y="3369"/>
                  <a:pt x="10837" y="3369"/>
                  <a:pt x="10837" y="3369"/>
                </a:cubicBezTo>
                <a:cubicBezTo>
                  <a:pt x="13714" y="5967"/>
                  <a:pt x="13714" y="5967"/>
                  <a:pt x="13714" y="5967"/>
                </a:cubicBezTo>
                <a:cubicBezTo>
                  <a:pt x="13864" y="6102"/>
                  <a:pt x="13757" y="6355"/>
                  <a:pt x="13521" y="6355"/>
                </a:cubicBezTo>
                <a:cubicBezTo>
                  <a:pt x="10837" y="6355"/>
                  <a:pt x="10837" y="6355"/>
                  <a:pt x="10837" y="6355"/>
                </a:cubicBezTo>
                <a:cubicBezTo>
                  <a:pt x="10815" y="6355"/>
                  <a:pt x="10815" y="6355"/>
                  <a:pt x="10815" y="6355"/>
                </a:cubicBezTo>
                <a:cubicBezTo>
                  <a:pt x="10837" y="9515"/>
                  <a:pt x="10837" y="9515"/>
                  <a:pt x="10837" y="9515"/>
                </a:cubicBezTo>
                <a:cubicBezTo>
                  <a:pt x="10837" y="9728"/>
                  <a:pt x="10944" y="9922"/>
                  <a:pt x="11159" y="10039"/>
                </a:cubicBezTo>
                <a:cubicBezTo>
                  <a:pt x="21508" y="15429"/>
                  <a:pt x="21508" y="15429"/>
                  <a:pt x="21508" y="15429"/>
                </a:cubicBezTo>
                <a:cubicBezTo>
                  <a:pt x="16634" y="16612"/>
                  <a:pt x="16634" y="16612"/>
                  <a:pt x="16634" y="16612"/>
                </a:cubicBezTo>
                <a:cubicBezTo>
                  <a:pt x="16355" y="16670"/>
                  <a:pt x="16183" y="16922"/>
                  <a:pt x="16248" y="17174"/>
                </a:cubicBezTo>
                <a:cubicBezTo>
                  <a:pt x="17557" y="21556"/>
                  <a:pt x="17557" y="21556"/>
                  <a:pt x="17557" y="21556"/>
                </a:cubicBezTo>
                <a:cubicBezTo>
                  <a:pt x="4288" y="14634"/>
                  <a:pt x="4288" y="14634"/>
                  <a:pt x="4288" y="14634"/>
                </a:cubicBezTo>
                <a:cubicBezTo>
                  <a:pt x="3472" y="14207"/>
                  <a:pt x="2978" y="13432"/>
                  <a:pt x="2978" y="12579"/>
                </a:cubicBezTo>
                <a:cubicBezTo>
                  <a:pt x="2978" y="6355"/>
                  <a:pt x="2978" y="6355"/>
                  <a:pt x="2978" y="6355"/>
                </a:cubicBezTo>
                <a:cubicBezTo>
                  <a:pt x="252" y="6355"/>
                  <a:pt x="252" y="6355"/>
                  <a:pt x="252" y="6355"/>
                </a:cubicBezTo>
                <a:cubicBezTo>
                  <a:pt x="37" y="6355"/>
                  <a:pt x="-92" y="6102"/>
                  <a:pt x="80" y="5947"/>
                </a:cubicBezTo>
                <a:cubicBezTo>
                  <a:pt x="2978" y="3330"/>
                  <a:pt x="2978" y="3330"/>
                  <a:pt x="2978" y="3330"/>
                </a:cubicBezTo>
                <a:cubicBezTo>
                  <a:pt x="6521" y="131"/>
                  <a:pt x="6521" y="131"/>
                  <a:pt x="6521" y="131"/>
                </a:cubicBezTo>
                <a:cubicBezTo>
                  <a:pt x="6714" y="-44"/>
                  <a:pt x="7058" y="-44"/>
                  <a:pt x="7251" y="131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87" name="Freeform 8"/>
          <p:cNvSpPr/>
          <p:nvPr/>
        </p:nvSpPr>
        <p:spPr>
          <a:xfrm>
            <a:off x="5281871" y="4375943"/>
            <a:ext cx="1847425" cy="104929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58" h="21437" fill="norm" stroke="1" extrusionOk="0">
                <a:moveTo>
                  <a:pt x="313" y="5594"/>
                </a:moveTo>
                <a:cubicBezTo>
                  <a:pt x="4360" y="3698"/>
                  <a:pt x="4360" y="3698"/>
                  <a:pt x="4360" y="3698"/>
                </a:cubicBezTo>
                <a:cubicBezTo>
                  <a:pt x="7608" y="2176"/>
                  <a:pt x="7608" y="2176"/>
                  <a:pt x="7608" y="2176"/>
                </a:cubicBezTo>
                <a:cubicBezTo>
                  <a:pt x="7785" y="2082"/>
                  <a:pt x="7945" y="2424"/>
                  <a:pt x="7838" y="2735"/>
                </a:cubicBezTo>
                <a:cubicBezTo>
                  <a:pt x="6738" y="6092"/>
                  <a:pt x="6738" y="6092"/>
                  <a:pt x="6738" y="6092"/>
                </a:cubicBezTo>
                <a:cubicBezTo>
                  <a:pt x="6720" y="6123"/>
                  <a:pt x="6720" y="6123"/>
                  <a:pt x="6720" y="6123"/>
                </a:cubicBezTo>
                <a:cubicBezTo>
                  <a:pt x="9240" y="8640"/>
                  <a:pt x="9240" y="8640"/>
                  <a:pt x="9240" y="8640"/>
                </a:cubicBezTo>
                <a:cubicBezTo>
                  <a:pt x="9400" y="8795"/>
                  <a:pt x="9613" y="8795"/>
                  <a:pt x="9773" y="8640"/>
                </a:cubicBezTo>
                <a:cubicBezTo>
                  <a:pt x="18328" y="0"/>
                  <a:pt x="18328" y="0"/>
                  <a:pt x="18328" y="0"/>
                </a:cubicBezTo>
                <a:cubicBezTo>
                  <a:pt x="17245" y="7055"/>
                  <a:pt x="17245" y="7055"/>
                  <a:pt x="17245" y="7055"/>
                </a:cubicBezTo>
                <a:cubicBezTo>
                  <a:pt x="17192" y="7459"/>
                  <a:pt x="17316" y="7863"/>
                  <a:pt x="17547" y="7987"/>
                </a:cubicBezTo>
                <a:cubicBezTo>
                  <a:pt x="21558" y="9852"/>
                  <a:pt x="21558" y="9852"/>
                  <a:pt x="21558" y="9852"/>
                </a:cubicBezTo>
                <a:cubicBezTo>
                  <a:pt x="10589" y="20947"/>
                  <a:pt x="10589" y="20947"/>
                  <a:pt x="10589" y="20947"/>
                </a:cubicBezTo>
                <a:cubicBezTo>
                  <a:pt x="9915" y="21600"/>
                  <a:pt x="9099" y="21600"/>
                  <a:pt x="8424" y="20947"/>
                </a:cubicBezTo>
                <a:cubicBezTo>
                  <a:pt x="3490" y="15944"/>
                  <a:pt x="3490" y="15944"/>
                  <a:pt x="3490" y="15944"/>
                </a:cubicBezTo>
                <a:cubicBezTo>
                  <a:pt x="2354" y="19362"/>
                  <a:pt x="2354" y="19362"/>
                  <a:pt x="2354" y="19362"/>
                </a:cubicBezTo>
                <a:cubicBezTo>
                  <a:pt x="2265" y="19642"/>
                  <a:pt x="2017" y="19580"/>
                  <a:pt x="1964" y="19269"/>
                </a:cubicBezTo>
                <a:cubicBezTo>
                  <a:pt x="1094" y="13519"/>
                  <a:pt x="1094" y="13519"/>
                  <a:pt x="1094" y="13519"/>
                </a:cubicBezTo>
                <a:cubicBezTo>
                  <a:pt x="11" y="6527"/>
                  <a:pt x="11" y="6527"/>
                  <a:pt x="11" y="6527"/>
                </a:cubicBezTo>
                <a:cubicBezTo>
                  <a:pt x="-42" y="6123"/>
                  <a:pt x="100" y="5687"/>
                  <a:pt x="313" y="5594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88" name="Freeform 9"/>
          <p:cNvSpPr/>
          <p:nvPr/>
        </p:nvSpPr>
        <p:spPr>
          <a:xfrm>
            <a:off x="6758161" y="3247230"/>
            <a:ext cx="1091861" cy="1688008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31" h="21566" fill="norm" stroke="1" extrusionOk="0">
                <a:moveTo>
                  <a:pt x="21" y="18839"/>
                </a:moveTo>
                <a:cubicBezTo>
                  <a:pt x="1851" y="14426"/>
                  <a:pt x="1851" y="14426"/>
                  <a:pt x="1851" y="14426"/>
                </a:cubicBezTo>
                <a:cubicBezTo>
                  <a:pt x="3321" y="10868"/>
                  <a:pt x="3321" y="10868"/>
                  <a:pt x="3321" y="10868"/>
                </a:cubicBezTo>
                <a:cubicBezTo>
                  <a:pt x="3411" y="10654"/>
                  <a:pt x="3831" y="10635"/>
                  <a:pt x="3981" y="10810"/>
                </a:cubicBezTo>
                <a:cubicBezTo>
                  <a:pt x="5871" y="12929"/>
                  <a:pt x="5871" y="12929"/>
                  <a:pt x="5871" y="12929"/>
                </a:cubicBezTo>
                <a:cubicBezTo>
                  <a:pt x="5871" y="12929"/>
                  <a:pt x="5871" y="12929"/>
                  <a:pt x="5871" y="12929"/>
                </a:cubicBezTo>
                <a:cubicBezTo>
                  <a:pt x="10101" y="11335"/>
                  <a:pt x="10101" y="11335"/>
                  <a:pt x="10101" y="11335"/>
                </a:cubicBezTo>
                <a:cubicBezTo>
                  <a:pt x="10401" y="11237"/>
                  <a:pt x="10551" y="11043"/>
                  <a:pt x="10551" y="10829"/>
                </a:cubicBezTo>
                <a:cubicBezTo>
                  <a:pt x="10551" y="0"/>
                  <a:pt x="10551" y="0"/>
                  <a:pt x="10551" y="0"/>
                </a:cubicBezTo>
                <a:cubicBezTo>
                  <a:pt x="15561" y="3227"/>
                  <a:pt x="15561" y="3227"/>
                  <a:pt x="15561" y="3227"/>
                </a:cubicBezTo>
                <a:cubicBezTo>
                  <a:pt x="15831" y="3422"/>
                  <a:pt x="16311" y="3422"/>
                  <a:pt x="16581" y="3247"/>
                </a:cubicBezTo>
                <a:cubicBezTo>
                  <a:pt x="21531" y="39"/>
                  <a:pt x="21531" y="39"/>
                  <a:pt x="21531" y="39"/>
                </a:cubicBezTo>
                <a:cubicBezTo>
                  <a:pt x="21531" y="13901"/>
                  <a:pt x="21531" y="13901"/>
                  <a:pt x="21531" y="13901"/>
                </a:cubicBezTo>
                <a:cubicBezTo>
                  <a:pt x="21531" y="14737"/>
                  <a:pt x="20841" y="15534"/>
                  <a:pt x="19701" y="15962"/>
                </a:cubicBezTo>
                <a:cubicBezTo>
                  <a:pt x="11361" y="19073"/>
                  <a:pt x="11361" y="19073"/>
                  <a:pt x="11361" y="19073"/>
                </a:cubicBezTo>
                <a:cubicBezTo>
                  <a:pt x="13251" y="21211"/>
                  <a:pt x="13251" y="21211"/>
                  <a:pt x="13251" y="21211"/>
                </a:cubicBezTo>
                <a:cubicBezTo>
                  <a:pt x="13431" y="21386"/>
                  <a:pt x="13161" y="21600"/>
                  <a:pt x="12831" y="21561"/>
                </a:cubicBezTo>
                <a:cubicBezTo>
                  <a:pt x="7311" y="20589"/>
                  <a:pt x="7311" y="20589"/>
                  <a:pt x="7311" y="20589"/>
                </a:cubicBezTo>
                <a:cubicBezTo>
                  <a:pt x="531" y="19423"/>
                  <a:pt x="531" y="19423"/>
                  <a:pt x="531" y="19423"/>
                </a:cubicBezTo>
                <a:cubicBezTo>
                  <a:pt x="141" y="19345"/>
                  <a:pt x="-69" y="19092"/>
                  <a:pt x="21" y="18839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89" name="Freeform 10"/>
          <p:cNvSpPr/>
          <p:nvPr/>
        </p:nvSpPr>
        <p:spPr>
          <a:xfrm>
            <a:off x="6537158" y="1820069"/>
            <a:ext cx="1524155" cy="169184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13" h="21554" fill="norm" stroke="1" extrusionOk="0">
                <a:moveTo>
                  <a:pt x="14257" y="21425"/>
                </a:moveTo>
                <a:cubicBezTo>
                  <a:pt x="10693" y="18187"/>
                  <a:pt x="10693" y="18187"/>
                  <a:pt x="10693" y="18187"/>
                </a:cubicBezTo>
                <a:cubicBezTo>
                  <a:pt x="7816" y="15589"/>
                  <a:pt x="7816" y="15589"/>
                  <a:pt x="7816" y="15589"/>
                </a:cubicBezTo>
                <a:cubicBezTo>
                  <a:pt x="7644" y="15454"/>
                  <a:pt x="7773" y="15201"/>
                  <a:pt x="7987" y="15201"/>
                </a:cubicBezTo>
                <a:cubicBezTo>
                  <a:pt x="10693" y="15201"/>
                  <a:pt x="10693" y="15201"/>
                  <a:pt x="10693" y="15201"/>
                </a:cubicBezTo>
                <a:cubicBezTo>
                  <a:pt x="10693" y="15201"/>
                  <a:pt x="10693" y="15201"/>
                  <a:pt x="10693" y="15201"/>
                </a:cubicBezTo>
                <a:cubicBezTo>
                  <a:pt x="10693" y="12041"/>
                  <a:pt x="10693" y="12041"/>
                  <a:pt x="10693" y="12041"/>
                </a:cubicBezTo>
                <a:cubicBezTo>
                  <a:pt x="10693" y="11828"/>
                  <a:pt x="10564" y="11634"/>
                  <a:pt x="10349" y="11517"/>
                </a:cubicBezTo>
                <a:cubicBezTo>
                  <a:pt x="0" y="6127"/>
                  <a:pt x="0" y="6127"/>
                  <a:pt x="0" y="6127"/>
                </a:cubicBezTo>
                <a:cubicBezTo>
                  <a:pt x="4895" y="4944"/>
                  <a:pt x="4895" y="4944"/>
                  <a:pt x="4895" y="4944"/>
                </a:cubicBezTo>
                <a:cubicBezTo>
                  <a:pt x="5175" y="4886"/>
                  <a:pt x="5325" y="4615"/>
                  <a:pt x="5260" y="4363"/>
                </a:cubicBezTo>
                <a:cubicBezTo>
                  <a:pt x="3951" y="0"/>
                  <a:pt x="3951" y="0"/>
                  <a:pt x="3951" y="0"/>
                </a:cubicBezTo>
                <a:cubicBezTo>
                  <a:pt x="17220" y="6922"/>
                  <a:pt x="17220" y="6922"/>
                  <a:pt x="17220" y="6922"/>
                </a:cubicBezTo>
                <a:cubicBezTo>
                  <a:pt x="18036" y="7349"/>
                  <a:pt x="18530" y="8124"/>
                  <a:pt x="18530" y="8958"/>
                </a:cubicBezTo>
                <a:cubicBezTo>
                  <a:pt x="18530" y="15201"/>
                  <a:pt x="18530" y="15201"/>
                  <a:pt x="18530" y="15201"/>
                </a:cubicBezTo>
                <a:cubicBezTo>
                  <a:pt x="21256" y="15201"/>
                  <a:pt x="21256" y="15201"/>
                  <a:pt x="21256" y="15201"/>
                </a:cubicBezTo>
                <a:cubicBezTo>
                  <a:pt x="21493" y="15201"/>
                  <a:pt x="21600" y="15454"/>
                  <a:pt x="21428" y="15589"/>
                </a:cubicBezTo>
                <a:cubicBezTo>
                  <a:pt x="18530" y="18226"/>
                  <a:pt x="18530" y="18226"/>
                  <a:pt x="18530" y="18226"/>
                </a:cubicBezTo>
                <a:cubicBezTo>
                  <a:pt x="14987" y="21406"/>
                  <a:pt x="14987" y="21406"/>
                  <a:pt x="14987" y="21406"/>
                </a:cubicBezTo>
                <a:cubicBezTo>
                  <a:pt x="14794" y="21600"/>
                  <a:pt x="14450" y="21600"/>
                  <a:pt x="14257" y="21425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90" name="Rectangle 11"/>
          <p:cNvSpPr txBox="1"/>
          <p:nvPr/>
        </p:nvSpPr>
        <p:spPr>
          <a:xfrm rot="19800000">
            <a:off x="5514346" y="1743403"/>
            <a:ext cx="644958" cy="24892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01</a:t>
            </a:r>
          </a:p>
        </p:txBody>
      </p:sp>
      <p:sp>
        <p:nvSpPr>
          <p:cNvPr id="91" name="Rectangle 12"/>
          <p:cNvSpPr txBox="1"/>
          <p:nvPr/>
        </p:nvSpPr>
        <p:spPr>
          <a:xfrm rot="1740000">
            <a:off x="6978241" y="2299121"/>
            <a:ext cx="679629" cy="24892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02</a:t>
            </a:r>
          </a:p>
        </p:txBody>
      </p:sp>
      <p:sp>
        <p:nvSpPr>
          <p:cNvPr id="92" name="Rectangle 13"/>
          <p:cNvSpPr txBox="1"/>
          <p:nvPr/>
        </p:nvSpPr>
        <p:spPr>
          <a:xfrm rot="16140000">
            <a:off x="7199708" y="3867689"/>
            <a:ext cx="723368" cy="24891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 03</a:t>
            </a:r>
          </a:p>
        </p:txBody>
      </p:sp>
      <p:sp>
        <p:nvSpPr>
          <p:cNvPr id="93" name="Rectangle 14"/>
          <p:cNvSpPr txBox="1"/>
          <p:nvPr/>
        </p:nvSpPr>
        <p:spPr>
          <a:xfrm rot="19800000">
            <a:off x="5989234" y="4847582"/>
            <a:ext cx="698475" cy="24892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04</a:t>
            </a:r>
          </a:p>
        </p:txBody>
      </p:sp>
      <p:sp>
        <p:nvSpPr>
          <p:cNvPr id="94" name="Rectangle 15"/>
          <p:cNvSpPr txBox="1"/>
          <p:nvPr/>
        </p:nvSpPr>
        <p:spPr>
          <a:xfrm rot="1740000">
            <a:off x="4518124" y="4294887"/>
            <a:ext cx="693675" cy="24892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05</a:t>
            </a:r>
          </a:p>
        </p:txBody>
      </p:sp>
      <p:sp>
        <p:nvSpPr>
          <p:cNvPr id="95" name="Rectangle 16"/>
          <p:cNvSpPr txBox="1"/>
          <p:nvPr/>
        </p:nvSpPr>
        <p:spPr>
          <a:xfrm rot="16140000">
            <a:off x="4290929" y="2718097"/>
            <a:ext cx="691364" cy="24892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1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Step 06</a:t>
            </a:r>
          </a:p>
        </p:txBody>
      </p:sp>
      <p:grpSp>
        <p:nvGrpSpPr>
          <p:cNvPr id="98" name="Group 30"/>
          <p:cNvGrpSpPr/>
          <p:nvPr/>
        </p:nvGrpSpPr>
        <p:grpSpPr>
          <a:xfrm>
            <a:off x="5630055" y="2964308"/>
            <a:ext cx="988413" cy="987773"/>
            <a:chOff x="0" y="0"/>
            <a:chExt cx="988411" cy="987772"/>
          </a:xfrm>
        </p:grpSpPr>
        <p:sp>
          <p:nvSpPr>
            <p:cNvPr id="96" name="Freeform 17"/>
            <p:cNvSpPr/>
            <p:nvPr/>
          </p:nvSpPr>
          <p:spPr>
            <a:xfrm>
              <a:off x="51669" y="-1"/>
              <a:ext cx="936743" cy="93380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57" h="21498" fill="norm" stroke="1" extrusionOk="0">
                  <a:moveTo>
                    <a:pt x="21001" y="3"/>
                  </a:moveTo>
                  <a:cubicBezTo>
                    <a:pt x="16576" y="-102"/>
                    <a:pt x="11524" y="2244"/>
                    <a:pt x="8354" y="5814"/>
                  </a:cubicBezTo>
                  <a:cubicBezTo>
                    <a:pt x="5288" y="5884"/>
                    <a:pt x="2327" y="7145"/>
                    <a:pt x="132" y="9350"/>
                  </a:cubicBezTo>
                  <a:cubicBezTo>
                    <a:pt x="28" y="9455"/>
                    <a:pt x="-42" y="9665"/>
                    <a:pt x="28" y="9805"/>
                  </a:cubicBezTo>
                  <a:cubicBezTo>
                    <a:pt x="97" y="9980"/>
                    <a:pt x="237" y="10120"/>
                    <a:pt x="411" y="10155"/>
                  </a:cubicBezTo>
                  <a:cubicBezTo>
                    <a:pt x="4034" y="10680"/>
                    <a:pt x="4034" y="10680"/>
                    <a:pt x="4034" y="10680"/>
                  </a:cubicBezTo>
                  <a:cubicBezTo>
                    <a:pt x="3581" y="11171"/>
                    <a:pt x="3581" y="11171"/>
                    <a:pt x="3581" y="11171"/>
                  </a:cubicBezTo>
                  <a:cubicBezTo>
                    <a:pt x="3442" y="11346"/>
                    <a:pt x="3442" y="11626"/>
                    <a:pt x="3616" y="11836"/>
                  </a:cubicBezTo>
                  <a:cubicBezTo>
                    <a:pt x="9678" y="17927"/>
                    <a:pt x="9678" y="17927"/>
                    <a:pt x="9678" y="17927"/>
                  </a:cubicBezTo>
                  <a:cubicBezTo>
                    <a:pt x="9783" y="17997"/>
                    <a:pt x="9887" y="18032"/>
                    <a:pt x="9992" y="18032"/>
                  </a:cubicBezTo>
                  <a:cubicBezTo>
                    <a:pt x="10131" y="18032"/>
                    <a:pt x="10235" y="17997"/>
                    <a:pt x="10305" y="17927"/>
                  </a:cubicBezTo>
                  <a:cubicBezTo>
                    <a:pt x="10828" y="17472"/>
                    <a:pt x="10828" y="17472"/>
                    <a:pt x="10828" y="17472"/>
                  </a:cubicBezTo>
                  <a:cubicBezTo>
                    <a:pt x="11350" y="21113"/>
                    <a:pt x="11350" y="21113"/>
                    <a:pt x="11350" y="21113"/>
                  </a:cubicBezTo>
                  <a:cubicBezTo>
                    <a:pt x="11385" y="21323"/>
                    <a:pt x="11524" y="21428"/>
                    <a:pt x="11664" y="21498"/>
                  </a:cubicBezTo>
                  <a:cubicBezTo>
                    <a:pt x="11733" y="21498"/>
                    <a:pt x="11768" y="21498"/>
                    <a:pt x="11803" y="21498"/>
                  </a:cubicBezTo>
                  <a:cubicBezTo>
                    <a:pt x="11943" y="21498"/>
                    <a:pt x="12082" y="21463"/>
                    <a:pt x="12186" y="21358"/>
                  </a:cubicBezTo>
                  <a:cubicBezTo>
                    <a:pt x="14346" y="19187"/>
                    <a:pt x="15566" y="16212"/>
                    <a:pt x="15635" y="13166"/>
                  </a:cubicBezTo>
                  <a:cubicBezTo>
                    <a:pt x="19224" y="9945"/>
                    <a:pt x="21558" y="4869"/>
                    <a:pt x="21453" y="458"/>
                  </a:cubicBezTo>
                  <a:cubicBezTo>
                    <a:pt x="21453" y="213"/>
                    <a:pt x="21244" y="3"/>
                    <a:pt x="21001" y="3"/>
                  </a:cubicBezTo>
                  <a:close/>
                  <a:moveTo>
                    <a:pt x="16646" y="8160"/>
                  </a:moveTo>
                  <a:cubicBezTo>
                    <a:pt x="16193" y="8615"/>
                    <a:pt x="15566" y="8860"/>
                    <a:pt x="14973" y="8860"/>
                  </a:cubicBezTo>
                  <a:cubicBezTo>
                    <a:pt x="14381" y="8860"/>
                    <a:pt x="13754" y="8615"/>
                    <a:pt x="13301" y="8160"/>
                  </a:cubicBezTo>
                  <a:cubicBezTo>
                    <a:pt x="12395" y="7250"/>
                    <a:pt x="12395" y="5744"/>
                    <a:pt x="13301" y="4799"/>
                  </a:cubicBezTo>
                  <a:cubicBezTo>
                    <a:pt x="14242" y="3889"/>
                    <a:pt x="15740" y="3889"/>
                    <a:pt x="16646" y="4799"/>
                  </a:cubicBezTo>
                  <a:cubicBezTo>
                    <a:pt x="17552" y="5744"/>
                    <a:pt x="17552" y="7250"/>
                    <a:pt x="16646" y="8160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97" name="Freeform 18"/>
            <p:cNvSpPr/>
            <p:nvPr/>
          </p:nvSpPr>
          <p:spPr>
            <a:xfrm>
              <a:off x="-1" y="657445"/>
              <a:ext cx="328231" cy="3303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72" h="20808" fill="norm" stroke="1" extrusionOk="0">
                  <a:moveTo>
                    <a:pt x="7044" y="2376"/>
                  </a:moveTo>
                  <a:cubicBezTo>
                    <a:pt x="4260" y="5160"/>
                    <a:pt x="516" y="17736"/>
                    <a:pt x="36" y="19176"/>
                  </a:cubicBezTo>
                  <a:cubicBezTo>
                    <a:pt x="-60" y="19560"/>
                    <a:pt x="36" y="20040"/>
                    <a:pt x="324" y="20424"/>
                  </a:cubicBezTo>
                  <a:cubicBezTo>
                    <a:pt x="612" y="20712"/>
                    <a:pt x="900" y="20808"/>
                    <a:pt x="1284" y="20808"/>
                  </a:cubicBezTo>
                  <a:cubicBezTo>
                    <a:pt x="1380" y="20808"/>
                    <a:pt x="1572" y="20808"/>
                    <a:pt x="1668" y="20712"/>
                  </a:cubicBezTo>
                  <a:cubicBezTo>
                    <a:pt x="3108" y="20328"/>
                    <a:pt x="15684" y="16488"/>
                    <a:pt x="18468" y="13704"/>
                  </a:cubicBezTo>
                  <a:cubicBezTo>
                    <a:pt x="21540" y="10632"/>
                    <a:pt x="21540" y="5544"/>
                    <a:pt x="18468" y="2376"/>
                  </a:cubicBezTo>
                  <a:cubicBezTo>
                    <a:pt x="15300" y="-792"/>
                    <a:pt x="10212" y="-792"/>
                    <a:pt x="7044" y="2376"/>
                  </a:cubicBezTo>
                  <a:close/>
                </a:path>
              </a:pathLst>
            </a:custGeom>
            <a:solidFill>
              <a:srgbClr val="22222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99" name="Step 01…"/>
          <p:cNvSpPr txBox="1"/>
          <p:nvPr/>
        </p:nvSpPr>
        <p:spPr>
          <a:xfrm>
            <a:off x="1272255" y="1432767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00" name="Step 01…"/>
          <p:cNvSpPr txBox="1"/>
          <p:nvPr/>
        </p:nvSpPr>
        <p:spPr>
          <a:xfrm>
            <a:off x="1272255" y="2998216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01" name="Step 01…"/>
          <p:cNvSpPr txBox="1"/>
          <p:nvPr/>
        </p:nvSpPr>
        <p:spPr>
          <a:xfrm>
            <a:off x="1272255" y="4563665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02" name="Step 01…"/>
          <p:cNvSpPr txBox="1"/>
          <p:nvPr/>
        </p:nvSpPr>
        <p:spPr>
          <a:xfrm>
            <a:off x="8616796" y="1432767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03" name="Step 01…"/>
          <p:cNvSpPr txBox="1"/>
          <p:nvPr/>
        </p:nvSpPr>
        <p:spPr>
          <a:xfrm>
            <a:off x="8616796" y="2998216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04" name="Step 01…"/>
          <p:cNvSpPr txBox="1"/>
          <p:nvPr/>
        </p:nvSpPr>
        <p:spPr>
          <a:xfrm>
            <a:off x="8616796" y="4563665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99" name="Slide Number Placeholder 4"/>
          <p:cNvSpPr txBox="1"/>
          <p:nvPr>
            <p:ph type="sldNum" sz="quarter" idx="2"/>
          </p:nvPr>
        </p:nvSpPr>
        <p:spPr>
          <a:xfrm>
            <a:off x="10749685" y="6121400"/>
            <a:ext cx="172213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800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801" name="Graphic 2"/>
          <p:cNvSpPr/>
          <p:nvPr/>
        </p:nvSpPr>
        <p:spPr>
          <a:xfrm>
            <a:off x="6340155" y="2148858"/>
            <a:ext cx="1937366" cy="303740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2" h="21542" fill="norm" stroke="1" extrusionOk="0">
                <a:moveTo>
                  <a:pt x="5645" y="39"/>
                </a:moveTo>
                <a:lnTo>
                  <a:pt x="113" y="2993"/>
                </a:lnTo>
                <a:cubicBezTo>
                  <a:pt x="-38" y="3074"/>
                  <a:pt x="-38" y="3238"/>
                  <a:pt x="113" y="3319"/>
                </a:cubicBezTo>
                <a:lnTo>
                  <a:pt x="5645" y="6272"/>
                </a:lnTo>
                <a:cubicBezTo>
                  <a:pt x="5828" y="6370"/>
                  <a:pt x="6085" y="6274"/>
                  <a:pt x="6085" y="6109"/>
                </a:cubicBezTo>
                <a:lnTo>
                  <a:pt x="6085" y="4405"/>
                </a:lnTo>
                <a:cubicBezTo>
                  <a:pt x="12389" y="4405"/>
                  <a:pt x="17500" y="7662"/>
                  <a:pt x="17500" y="11679"/>
                </a:cubicBezTo>
                <a:cubicBezTo>
                  <a:pt x="17500" y="15697"/>
                  <a:pt x="12390" y="18954"/>
                  <a:pt x="6085" y="18954"/>
                </a:cubicBezTo>
                <a:lnTo>
                  <a:pt x="6085" y="21542"/>
                </a:lnTo>
                <a:cubicBezTo>
                  <a:pt x="14633" y="21542"/>
                  <a:pt x="21562" y="17126"/>
                  <a:pt x="21562" y="11679"/>
                </a:cubicBezTo>
                <a:cubicBezTo>
                  <a:pt x="21562" y="6232"/>
                  <a:pt x="14633" y="1817"/>
                  <a:pt x="6085" y="1817"/>
                </a:cubicBezTo>
                <a:lnTo>
                  <a:pt x="6085" y="202"/>
                </a:lnTo>
                <a:cubicBezTo>
                  <a:pt x="6085" y="37"/>
                  <a:pt x="5827" y="-58"/>
                  <a:pt x="5645" y="39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sp>
        <p:nvSpPr>
          <p:cNvPr id="1802" name="Graphic 2"/>
          <p:cNvSpPr/>
          <p:nvPr/>
        </p:nvSpPr>
        <p:spPr>
          <a:xfrm>
            <a:off x="4389768" y="2388131"/>
            <a:ext cx="1937306" cy="3037347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62" h="21542" fill="norm" stroke="1" extrusionOk="0">
                <a:moveTo>
                  <a:pt x="15917" y="21503"/>
                </a:moveTo>
                <a:lnTo>
                  <a:pt x="21449" y="18549"/>
                </a:lnTo>
                <a:cubicBezTo>
                  <a:pt x="21600" y="18468"/>
                  <a:pt x="21600" y="18304"/>
                  <a:pt x="21449" y="18223"/>
                </a:cubicBezTo>
                <a:lnTo>
                  <a:pt x="15917" y="15270"/>
                </a:lnTo>
                <a:cubicBezTo>
                  <a:pt x="15734" y="15172"/>
                  <a:pt x="15477" y="15268"/>
                  <a:pt x="15477" y="15433"/>
                </a:cubicBezTo>
                <a:lnTo>
                  <a:pt x="15477" y="17137"/>
                </a:lnTo>
                <a:cubicBezTo>
                  <a:pt x="9172" y="17137"/>
                  <a:pt x="4061" y="13880"/>
                  <a:pt x="4061" y="9862"/>
                </a:cubicBezTo>
                <a:cubicBezTo>
                  <a:pt x="4061" y="5845"/>
                  <a:pt x="9172" y="2588"/>
                  <a:pt x="15477" y="2588"/>
                </a:cubicBezTo>
                <a:lnTo>
                  <a:pt x="15477" y="0"/>
                </a:lnTo>
                <a:cubicBezTo>
                  <a:pt x="6930" y="0"/>
                  <a:pt x="0" y="4416"/>
                  <a:pt x="0" y="9863"/>
                </a:cubicBezTo>
                <a:cubicBezTo>
                  <a:pt x="0" y="15310"/>
                  <a:pt x="6930" y="19725"/>
                  <a:pt x="15478" y="19725"/>
                </a:cubicBezTo>
                <a:lnTo>
                  <a:pt x="15478" y="21339"/>
                </a:lnTo>
                <a:cubicBezTo>
                  <a:pt x="15478" y="21505"/>
                  <a:pt x="15735" y="21600"/>
                  <a:pt x="15917" y="21503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 anchor="ctr"/>
          <a:lstStyle/>
          <a:p>
            <a:pPr/>
          </a:p>
        </p:txBody>
      </p:sp>
      <p:grpSp>
        <p:nvGrpSpPr>
          <p:cNvPr id="1810" name="Graphic 2"/>
          <p:cNvGrpSpPr/>
          <p:nvPr/>
        </p:nvGrpSpPr>
        <p:grpSpPr>
          <a:xfrm>
            <a:off x="5828352" y="3337085"/>
            <a:ext cx="855877" cy="855938"/>
            <a:chOff x="0" y="0"/>
            <a:chExt cx="855876" cy="855936"/>
          </a:xfrm>
        </p:grpSpPr>
        <p:grpSp>
          <p:nvGrpSpPr>
            <p:cNvPr id="1807" name="Graphic 2"/>
            <p:cNvGrpSpPr/>
            <p:nvPr/>
          </p:nvGrpSpPr>
          <p:grpSpPr>
            <a:xfrm>
              <a:off x="50169" y="0"/>
              <a:ext cx="755540" cy="855938"/>
              <a:chOff x="0" y="0"/>
              <a:chExt cx="755539" cy="855937"/>
            </a:xfrm>
          </p:grpSpPr>
          <p:sp>
            <p:nvSpPr>
              <p:cNvPr id="1803" name="Graphic 2"/>
              <p:cNvSpPr/>
              <p:nvPr/>
            </p:nvSpPr>
            <p:spPr>
              <a:xfrm>
                <a:off x="-1" y="103699"/>
                <a:ext cx="200558" cy="20055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41" y="21600"/>
                      <a:pt x="0" y="16753"/>
                      <a:pt x="0" y="10800"/>
                    </a:cubicBezTo>
                    <a:cubicBezTo>
                      <a:pt x="0" y="4841"/>
                      <a:pt x="4847" y="0"/>
                      <a:pt x="10800" y="0"/>
                    </a:cubicBezTo>
                    <a:cubicBezTo>
                      <a:pt x="16759" y="0"/>
                      <a:pt x="21600" y="4847"/>
                      <a:pt x="21600" y="10800"/>
                    </a:cubicBezTo>
                    <a:cubicBezTo>
                      <a:pt x="21600" y="16753"/>
                      <a:pt x="16759" y="21600"/>
                      <a:pt x="10800" y="2160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804" name="Graphic 2"/>
              <p:cNvSpPr/>
              <p:nvPr/>
            </p:nvSpPr>
            <p:spPr>
              <a:xfrm>
                <a:off x="554981" y="103699"/>
                <a:ext cx="200559" cy="200558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4" h="21600" fill="norm" stroke="1" extrusionOk="0">
                    <a:moveTo>
                      <a:pt x="10797" y="21600"/>
                    </a:moveTo>
                    <a:cubicBezTo>
                      <a:pt x="4839" y="21600"/>
                      <a:pt x="0" y="16753"/>
                      <a:pt x="0" y="10800"/>
                    </a:cubicBezTo>
                    <a:cubicBezTo>
                      <a:pt x="0" y="4841"/>
                      <a:pt x="4846" y="0"/>
                      <a:pt x="10797" y="0"/>
                    </a:cubicBezTo>
                    <a:cubicBezTo>
                      <a:pt x="16754" y="0"/>
                      <a:pt x="21594" y="4847"/>
                      <a:pt x="21594" y="10800"/>
                    </a:cubicBezTo>
                    <a:cubicBezTo>
                      <a:pt x="21600" y="16753"/>
                      <a:pt x="16754" y="21600"/>
                      <a:pt x="10797" y="2160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805" name="Graphic 2"/>
              <p:cNvSpPr/>
              <p:nvPr/>
            </p:nvSpPr>
            <p:spPr>
              <a:xfrm>
                <a:off x="252405" y="0"/>
                <a:ext cx="250727" cy="250727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600" h="21600" fill="norm" stroke="1" extrusionOk="0">
                    <a:moveTo>
                      <a:pt x="10800" y="21600"/>
                    </a:moveTo>
                    <a:cubicBezTo>
                      <a:pt x="4844" y="21600"/>
                      <a:pt x="0" y="16756"/>
                      <a:pt x="0" y="10800"/>
                    </a:cubicBezTo>
                    <a:cubicBezTo>
                      <a:pt x="0" y="4844"/>
                      <a:pt x="4844" y="0"/>
                      <a:pt x="10800" y="0"/>
                    </a:cubicBezTo>
                    <a:cubicBezTo>
                      <a:pt x="16756" y="0"/>
                      <a:pt x="21600" y="4844"/>
                      <a:pt x="21600" y="10800"/>
                    </a:cubicBezTo>
                    <a:cubicBezTo>
                      <a:pt x="21600" y="16756"/>
                      <a:pt x="16756" y="21600"/>
                      <a:pt x="10800" y="2160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  <p:sp>
            <p:nvSpPr>
              <p:cNvPr id="1806" name="Graphic 2"/>
              <p:cNvSpPr/>
              <p:nvPr/>
            </p:nvSpPr>
            <p:spPr>
              <a:xfrm>
                <a:off x="202236" y="253306"/>
                <a:ext cx="351005" cy="602632"/>
              </a:xfrm>
              <a:custGeom>
                <a:avLst/>
                <a:gdLst/>
                <a:ahLst/>
                <a:cxnLst>
                  <a:cxn ang="0">
                    <a:pos x="wd2" y="hd2"/>
                  </a:cxn>
                  <a:cxn ang="5400000">
                    <a:pos x="wd2" y="hd2"/>
                  </a:cxn>
                  <a:cxn ang="10800000">
                    <a:pos x="wd2" y="hd2"/>
                  </a:cxn>
                  <a:cxn ang="16200000">
                    <a:pos x="wd2" y="hd2"/>
                  </a:cxn>
                </a:cxnLst>
                <a:rect l="0" t="0" r="r" b="b"/>
                <a:pathLst>
                  <a:path w="21596" h="21600" fill="norm" stroke="1" extrusionOk="0">
                    <a:moveTo>
                      <a:pt x="12343" y="0"/>
                    </a:moveTo>
                    <a:lnTo>
                      <a:pt x="12343" y="6201"/>
                    </a:lnTo>
                    <a:cubicBezTo>
                      <a:pt x="12343" y="6698"/>
                      <a:pt x="11653" y="7100"/>
                      <a:pt x="10800" y="7100"/>
                    </a:cubicBezTo>
                    <a:cubicBezTo>
                      <a:pt x="9947" y="7100"/>
                      <a:pt x="9257" y="6698"/>
                      <a:pt x="9257" y="6201"/>
                    </a:cubicBezTo>
                    <a:lnTo>
                      <a:pt x="9257" y="0"/>
                    </a:lnTo>
                    <a:cubicBezTo>
                      <a:pt x="4036" y="441"/>
                      <a:pt x="0" y="3039"/>
                      <a:pt x="0" y="6201"/>
                    </a:cubicBezTo>
                    <a:lnTo>
                      <a:pt x="0" y="11594"/>
                    </a:lnTo>
                    <a:cubicBezTo>
                      <a:pt x="0" y="12091"/>
                      <a:pt x="690" y="12493"/>
                      <a:pt x="1543" y="12493"/>
                    </a:cubicBezTo>
                    <a:lnTo>
                      <a:pt x="4999" y="12493"/>
                    </a:lnTo>
                    <a:lnTo>
                      <a:pt x="6177" y="20776"/>
                    </a:lnTo>
                    <a:cubicBezTo>
                      <a:pt x="6244" y="21241"/>
                      <a:pt x="6912" y="21600"/>
                      <a:pt x="7713" y="21600"/>
                    </a:cubicBezTo>
                    <a:lnTo>
                      <a:pt x="13883" y="21600"/>
                    </a:lnTo>
                    <a:cubicBezTo>
                      <a:pt x="14684" y="21600"/>
                      <a:pt x="15353" y="21243"/>
                      <a:pt x="15419" y="20776"/>
                    </a:cubicBezTo>
                    <a:lnTo>
                      <a:pt x="16597" y="12493"/>
                    </a:lnTo>
                    <a:lnTo>
                      <a:pt x="20053" y="12493"/>
                    </a:lnTo>
                    <a:cubicBezTo>
                      <a:pt x="20906" y="12493"/>
                      <a:pt x="21596" y="12091"/>
                      <a:pt x="21596" y="11594"/>
                    </a:cubicBezTo>
                    <a:lnTo>
                      <a:pt x="21596" y="6201"/>
                    </a:lnTo>
                    <a:cubicBezTo>
                      <a:pt x="21600" y="3039"/>
                      <a:pt x="17564" y="441"/>
                      <a:pt x="12343" y="0"/>
                    </a:cubicBezTo>
                    <a:close/>
                  </a:path>
                </a:pathLst>
              </a:custGeom>
              <a:solidFill>
                <a:schemeClr val="accent1"/>
              </a:solidFill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ctr">
                <a:noAutofit/>
              </a:bodyPr>
              <a:lstStyle/>
              <a:p>
                <a:pPr/>
              </a:p>
            </p:txBody>
          </p:sp>
        </p:grpSp>
        <p:sp>
          <p:nvSpPr>
            <p:cNvPr id="1808" name="Graphic 2"/>
            <p:cNvSpPr/>
            <p:nvPr/>
          </p:nvSpPr>
          <p:spPr>
            <a:xfrm>
              <a:off x="0" y="304255"/>
              <a:ext cx="244066" cy="5516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7755" y="10800"/>
                  </a:moveTo>
                  <a:lnTo>
                    <a:pt x="17755" y="4909"/>
                  </a:lnTo>
                  <a:cubicBezTo>
                    <a:pt x="17755" y="3438"/>
                    <a:pt x="18652" y="2070"/>
                    <a:pt x="20092" y="848"/>
                  </a:cubicBezTo>
                  <a:cubicBezTo>
                    <a:pt x="18100" y="322"/>
                    <a:pt x="15800" y="0"/>
                    <a:pt x="13315" y="0"/>
                  </a:cubicBezTo>
                  <a:cubicBezTo>
                    <a:pt x="5975" y="0"/>
                    <a:pt x="0" y="2644"/>
                    <a:pt x="0" y="5891"/>
                  </a:cubicBezTo>
                  <a:lnTo>
                    <a:pt x="0" y="10800"/>
                  </a:lnTo>
                  <a:cubicBezTo>
                    <a:pt x="0" y="11343"/>
                    <a:pt x="993" y="11782"/>
                    <a:pt x="2220" y="11782"/>
                  </a:cubicBezTo>
                  <a:lnTo>
                    <a:pt x="4647" y="11782"/>
                  </a:lnTo>
                  <a:lnTo>
                    <a:pt x="6665" y="20716"/>
                  </a:lnTo>
                  <a:cubicBezTo>
                    <a:pt x="6777" y="21217"/>
                    <a:pt x="7733" y="21600"/>
                    <a:pt x="8875" y="21600"/>
                  </a:cubicBezTo>
                  <a:lnTo>
                    <a:pt x="17749" y="21600"/>
                  </a:lnTo>
                  <a:cubicBezTo>
                    <a:pt x="18891" y="21600"/>
                    <a:pt x="19847" y="21217"/>
                    <a:pt x="19959" y="20716"/>
                  </a:cubicBezTo>
                  <a:lnTo>
                    <a:pt x="21600" y="13460"/>
                  </a:lnTo>
                  <a:cubicBezTo>
                    <a:pt x="19337" y="12990"/>
                    <a:pt x="17755" y="11980"/>
                    <a:pt x="17755" y="10800"/>
                  </a:cubicBez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  <p:sp>
          <p:nvSpPr>
            <p:cNvPr id="1809" name="Graphic 2"/>
            <p:cNvSpPr/>
            <p:nvPr/>
          </p:nvSpPr>
          <p:spPr>
            <a:xfrm>
              <a:off x="611751" y="304255"/>
              <a:ext cx="244126" cy="55162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5891"/>
                  </a:moveTo>
                  <a:cubicBezTo>
                    <a:pt x="21600" y="2644"/>
                    <a:pt x="15626" y="0"/>
                    <a:pt x="8288" y="0"/>
                  </a:cubicBezTo>
                  <a:cubicBezTo>
                    <a:pt x="5804" y="0"/>
                    <a:pt x="3504" y="322"/>
                    <a:pt x="1513" y="848"/>
                  </a:cubicBezTo>
                  <a:cubicBezTo>
                    <a:pt x="2958" y="2070"/>
                    <a:pt x="3850" y="3438"/>
                    <a:pt x="3850" y="4909"/>
                  </a:cubicBezTo>
                  <a:lnTo>
                    <a:pt x="3850" y="10800"/>
                  </a:lnTo>
                  <a:cubicBezTo>
                    <a:pt x="3850" y="11980"/>
                    <a:pt x="2267" y="12990"/>
                    <a:pt x="0" y="13460"/>
                  </a:cubicBezTo>
                  <a:lnTo>
                    <a:pt x="1641" y="20716"/>
                  </a:lnTo>
                  <a:cubicBezTo>
                    <a:pt x="1752" y="21217"/>
                    <a:pt x="2708" y="21600"/>
                    <a:pt x="3850" y="21600"/>
                  </a:cubicBezTo>
                  <a:lnTo>
                    <a:pt x="12722" y="21600"/>
                  </a:lnTo>
                  <a:cubicBezTo>
                    <a:pt x="13864" y="21600"/>
                    <a:pt x="14819" y="21217"/>
                    <a:pt x="14931" y="20716"/>
                  </a:cubicBezTo>
                  <a:lnTo>
                    <a:pt x="16949" y="11782"/>
                  </a:lnTo>
                  <a:lnTo>
                    <a:pt x="19375" y="11782"/>
                  </a:lnTo>
                  <a:cubicBezTo>
                    <a:pt x="20602" y="11782"/>
                    <a:pt x="21595" y="11343"/>
                    <a:pt x="21595" y="10800"/>
                  </a:cubicBezTo>
                  <a:lnTo>
                    <a:pt x="21595" y="5891"/>
                  </a:lnTo>
                  <a:close/>
                </a:path>
              </a:pathLst>
            </a:custGeom>
            <a:solidFill>
              <a:schemeClr val="accent1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ctr">
              <a:noAutofit/>
            </a:bodyPr>
            <a:lstStyle/>
            <a:p>
              <a:pPr/>
            </a:p>
          </p:txBody>
        </p:sp>
      </p:grpSp>
      <p:sp>
        <p:nvSpPr>
          <p:cNvPr id="1811" name="TextBox 48"/>
          <p:cNvSpPr txBox="1"/>
          <p:nvPr/>
        </p:nvSpPr>
        <p:spPr>
          <a:xfrm>
            <a:off x="8877351" y="3440784"/>
            <a:ext cx="1987573" cy="113182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  <p:sp>
        <p:nvSpPr>
          <p:cNvPr id="1812" name="TextBox 50"/>
          <p:cNvSpPr txBox="1"/>
          <p:nvPr/>
        </p:nvSpPr>
        <p:spPr>
          <a:xfrm>
            <a:off x="1802690" y="3432187"/>
            <a:ext cx="1987574" cy="113182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0" tIns="0" rIns="0" bIns="0">
            <a:spAutoFit/>
          </a:bodyPr>
          <a:lstStyle/>
          <a:p>
            <a:pPr algn="r">
              <a:lnSpc>
                <a:spcPct val="110000"/>
              </a:lnSpc>
              <a:spcBef>
                <a:spcPts val="1000"/>
              </a:spcBef>
              <a:defRPr sz="1400"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Subtitle is here</a:t>
            </a:r>
          </a:p>
          <a:p>
            <a:pPr algn="r">
              <a:lnSpc>
                <a:spcPct val="110000"/>
              </a:lnSpc>
              <a:spcBef>
                <a:spcPts val="1000"/>
              </a:spcBef>
              <a:defRPr sz="1200">
                <a:solidFill>
                  <a:srgbClr val="222222">
                    <a:alpha val="70000"/>
                  </a:srgbClr>
                </a:solidFill>
              </a:defRPr>
            </a:pPr>
            <a:r>
              <a:t>Looking down into the</a:t>
            </a:r>
            <a:br/>
            <a:r>
              <a:t>dark gulf below, I could see a ruddy.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07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08" name="Freeform 5"/>
          <p:cNvSpPr/>
          <p:nvPr/>
        </p:nvSpPr>
        <p:spPr>
          <a:xfrm>
            <a:off x="3098800" y="2634455"/>
            <a:ext cx="1870075" cy="15890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0606" y="7719"/>
                </a:moveTo>
                <a:cubicBezTo>
                  <a:pt x="19920" y="7678"/>
                  <a:pt x="19251" y="8769"/>
                  <a:pt x="18891" y="8850"/>
                </a:cubicBezTo>
                <a:cubicBezTo>
                  <a:pt x="18446" y="8971"/>
                  <a:pt x="18189" y="8729"/>
                  <a:pt x="17949" y="8365"/>
                </a:cubicBezTo>
                <a:cubicBezTo>
                  <a:pt x="17503" y="7678"/>
                  <a:pt x="17400" y="6971"/>
                  <a:pt x="17640" y="5173"/>
                </a:cubicBezTo>
                <a:cubicBezTo>
                  <a:pt x="17640" y="5173"/>
                  <a:pt x="17640" y="5173"/>
                  <a:pt x="17657" y="5152"/>
                </a:cubicBezTo>
                <a:cubicBezTo>
                  <a:pt x="17846" y="4021"/>
                  <a:pt x="18103" y="2910"/>
                  <a:pt x="18429" y="1819"/>
                </a:cubicBezTo>
                <a:cubicBezTo>
                  <a:pt x="18480" y="1495"/>
                  <a:pt x="18343" y="1192"/>
                  <a:pt x="18103" y="1051"/>
                </a:cubicBezTo>
                <a:cubicBezTo>
                  <a:pt x="17400" y="727"/>
                  <a:pt x="16903" y="445"/>
                  <a:pt x="16046" y="242"/>
                </a:cubicBezTo>
                <a:cubicBezTo>
                  <a:pt x="15549" y="141"/>
                  <a:pt x="14657" y="0"/>
                  <a:pt x="14280" y="0"/>
                </a:cubicBezTo>
                <a:cubicBezTo>
                  <a:pt x="13509" y="0"/>
                  <a:pt x="13166" y="323"/>
                  <a:pt x="13097" y="667"/>
                </a:cubicBezTo>
                <a:cubicBezTo>
                  <a:pt x="12960" y="1293"/>
                  <a:pt x="14194" y="2142"/>
                  <a:pt x="14126" y="2990"/>
                </a:cubicBezTo>
                <a:cubicBezTo>
                  <a:pt x="14040" y="4223"/>
                  <a:pt x="12480" y="4890"/>
                  <a:pt x="10800" y="4890"/>
                </a:cubicBezTo>
                <a:cubicBezTo>
                  <a:pt x="10800" y="4890"/>
                  <a:pt x="10800" y="4890"/>
                  <a:pt x="10800" y="4890"/>
                </a:cubicBezTo>
                <a:cubicBezTo>
                  <a:pt x="10800" y="4890"/>
                  <a:pt x="10800" y="4890"/>
                  <a:pt x="10800" y="4890"/>
                </a:cubicBezTo>
                <a:cubicBezTo>
                  <a:pt x="9120" y="4890"/>
                  <a:pt x="7560" y="4223"/>
                  <a:pt x="7457" y="2990"/>
                </a:cubicBezTo>
                <a:cubicBezTo>
                  <a:pt x="7406" y="2142"/>
                  <a:pt x="8640" y="1293"/>
                  <a:pt x="8503" y="667"/>
                </a:cubicBezTo>
                <a:cubicBezTo>
                  <a:pt x="8417" y="323"/>
                  <a:pt x="8091" y="0"/>
                  <a:pt x="7320" y="0"/>
                </a:cubicBezTo>
                <a:cubicBezTo>
                  <a:pt x="6943" y="0"/>
                  <a:pt x="6051" y="141"/>
                  <a:pt x="5537" y="242"/>
                </a:cubicBezTo>
                <a:cubicBezTo>
                  <a:pt x="4697" y="445"/>
                  <a:pt x="4200" y="727"/>
                  <a:pt x="3497" y="1051"/>
                </a:cubicBezTo>
                <a:cubicBezTo>
                  <a:pt x="3257" y="1192"/>
                  <a:pt x="3120" y="1495"/>
                  <a:pt x="3171" y="1819"/>
                </a:cubicBezTo>
                <a:cubicBezTo>
                  <a:pt x="3497" y="2910"/>
                  <a:pt x="3754" y="4021"/>
                  <a:pt x="3943" y="5152"/>
                </a:cubicBezTo>
                <a:cubicBezTo>
                  <a:pt x="3943" y="5173"/>
                  <a:pt x="3943" y="5173"/>
                  <a:pt x="3943" y="5173"/>
                </a:cubicBezTo>
                <a:cubicBezTo>
                  <a:pt x="4200" y="6971"/>
                  <a:pt x="4080" y="7678"/>
                  <a:pt x="3634" y="8365"/>
                </a:cubicBezTo>
                <a:cubicBezTo>
                  <a:pt x="3411" y="8729"/>
                  <a:pt x="3154" y="8971"/>
                  <a:pt x="2709" y="8850"/>
                </a:cubicBezTo>
                <a:cubicBezTo>
                  <a:pt x="2331" y="8769"/>
                  <a:pt x="1680" y="7678"/>
                  <a:pt x="994" y="7719"/>
                </a:cubicBezTo>
                <a:cubicBezTo>
                  <a:pt x="377" y="7759"/>
                  <a:pt x="0" y="9375"/>
                  <a:pt x="0" y="10790"/>
                </a:cubicBezTo>
                <a:cubicBezTo>
                  <a:pt x="0" y="12225"/>
                  <a:pt x="377" y="13841"/>
                  <a:pt x="994" y="13861"/>
                </a:cubicBezTo>
                <a:cubicBezTo>
                  <a:pt x="1680" y="13922"/>
                  <a:pt x="2331" y="12831"/>
                  <a:pt x="2709" y="12750"/>
                </a:cubicBezTo>
                <a:cubicBezTo>
                  <a:pt x="3154" y="12629"/>
                  <a:pt x="3411" y="12871"/>
                  <a:pt x="3634" y="13235"/>
                </a:cubicBezTo>
                <a:cubicBezTo>
                  <a:pt x="4080" y="13922"/>
                  <a:pt x="4200" y="14629"/>
                  <a:pt x="3943" y="16407"/>
                </a:cubicBezTo>
                <a:cubicBezTo>
                  <a:pt x="3943" y="16427"/>
                  <a:pt x="3943" y="16427"/>
                  <a:pt x="3943" y="16427"/>
                </a:cubicBezTo>
                <a:cubicBezTo>
                  <a:pt x="3754" y="17579"/>
                  <a:pt x="3497" y="18690"/>
                  <a:pt x="3171" y="19781"/>
                </a:cubicBezTo>
                <a:cubicBezTo>
                  <a:pt x="3120" y="20105"/>
                  <a:pt x="3257" y="20408"/>
                  <a:pt x="3497" y="20549"/>
                </a:cubicBezTo>
                <a:cubicBezTo>
                  <a:pt x="4200" y="20873"/>
                  <a:pt x="4697" y="21135"/>
                  <a:pt x="5537" y="21358"/>
                </a:cubicBezTo>
                <a:cubicBezTo>
                  <a:pt x="6051" y="21459"/>
                  <a:pt x="6943" y="21600"/>
                  <a:pt x="7320" y="21600"/>
                </a:cubicBezTo>
                <a:cubicBezTo>
                  <a:pt x="8091" y="21600"/>
                  <a:pt x="8417" y="21277"/>
                  <a:pt x="8503" y="20933"/>
                </a:cubicBezTo>
                <a:cubicBezTo>
                  <a:pt x="8640" y="20307"/>
                  <a:pt x="7406" y="19458"/>
                  <a:pt x="7457" y="18589"/>
                </a:cubicBezTo>
                <a:cubicBezTo>
                  <a:pt x="7560" y="17377"/>
                  <a:pt x="9120" y="16710"/>
                  <a:pt x="10800" y="16710"/>
                </a:cubicBezTo>
                <a:cubicBezTo>
                  <a:pt x="10800" y="16710"/>
                  <a:pt x="10800" y="16710"/>
                  <a:pt x="10800" y="16710"/>
                </a:cubicBezTo>
                <a:cubicBezTo>
                  <a:pt x="10800" y="16710"/>
                  <a:pt x="10800" y="16710"/>
                  <a:pt x="10800" y="16710"/>
                </a:cubicBezTo>
                <a:cubicBezTo>
                  <a:pt x="12480" y="16710"/>
                  <a:pt x="14040" y="17377"/>
                  <a:pt x="14126" y="18589"/>
                </a:cubicBezTo>
                <a:cubicBezTo>
                  <a:pt x="14194" y="19458"/>
                  <a:pt x="12960" y="20307"/>
                  <a:pt x="13097" y="20933"/>
                </a:cubicBezTo>
                <a:cubicBezTo>
                  <a:pt x="13166" y="21277"/>
                  <a:pt x="13509" y="21600"/>
                  <a:pt x="14280" y="21600"/>
                </a:cubicBezTo>
                <a:cubicBezTo>
                  <a:pt x="14657" y="21600"/>
                  <a:pt x="15549" y="21459"/>
                  <a:pt x="16046" y="21358"/>
                </a:cubicBezTo>
                <a:cubicBezTo>
                  <a:pt x="16903" y="21135"/>
                  <a:pt x="17400" y="20873"/>
                  <a:pt x="18103" y="20549"/>
                </a:cubicBezTo>
                <a:cubicBezTo>
                  <a:pt x="18343" y="20408"/>
                  <a:pt x="18480" y="20105"/>
                  <a:pt x="18429" y="19781"/>
                </a:cubicBezTo>
                <a:cubicBezTo>
                  <a:pt x="18103" y="18690"/>
                  <a:pt x="17846" y="17579"/>
                  <a:pt x="17657" y="16427"/>
                </a:cubicBezTo>
                <a:cubicBezTo>
                  <a:pt x="17640" y="16427"/>
                  <a:pt x="17640" y="16427"/>
                  <a:pt x="17640" y="16407"/>
                </a:cubicBezTo>
                <a:cubicBezTo>
                  <a:pt x="17400" y="14629"/>
                  <a:pt x="17503" y="13922"/>
                  <a:pt x="17949" y="13235"/>
                </a:cubicBezTo>
                <a:cubicBezTo>
                  <a:pt x="18189" y="12871"/>
                  <a:pt x="18446" y="12629"/>
                  <a:pt x="18891" y="12750"/>
                </a:cubicBezTo>
                <a:cubicBezTo>
                  <a:pt x="19251" y="12831"/>
                  <a:pt x="19920" y="13922"/>
                  <a:pt x="20606" y="13861"/>
                </a:cubicBezTo>
                <a:cubicBezTo>
                  <a:pt x="21223" y="13841"/>
                  <a:pt x="21600" y="12225"/>
                  <a:pt x="21600" y="10790"/>
                </a:cubicBezTo>
                <a:cubicBezTo>
                  <a:pt x="21600" y="9375"/>
                  <a:pt x="21223" y="7759"/>
                  <a:pt x="20606" y="7719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09" name="Freeform 6"/>
          <p:cNvSpPr/>
          <p:nvPr/>
        </p:nvSpPr>
        <p:spPr>
          <a:xfrm>
            <a:off x="5943600" y="2634455"/>
            <a:ext cx="1868489" cy="158908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0622" y="7719"/>
                </a:moveTo>
                <a:cubicBezTo>
                  <a:pt x="19936" y="7678"/>
                  <a:pt x="19267" y="8769"/>
                  <a:pt x="18906" y="8850"/>
                </a:cubicBezTo>
                <a:cubicBezTo>
                  <a:pt x="18443" y="8971"/>
                  <a:pt x="18203" y="8729"/>
                  <a:pt x="17963" y="8365"/>
                </a:cubicBezTo>
                <a:cubicBezTo>
                  <a:pt x="17517" y="7678"/>
                  <a:pt x="17414" y="6971"/>
                  <a:pt x="17654" y="5173"/>
                </a:cubicBezTo>
                <a:cubicBezTo>
                  <a:pt x="17654" y="5173"/>
                  <a:pt x="17654" y="5173"/>
                  <a:pt x="17654" y="5152"/>
                </a:cubicBezTo>
                <a:cubicBezTo>
                  <a:pt x="17860" y="4021"/>
                  <a:pt x="18117" y="2910"/>
                  <a:pt x="18426" y="1819"/>
                </a:cubicBezTo>
                <a:cubicBezTo>
                  <a:pt x="18495" y="1495"/>
                  <a:pt x="18357" y="1192"/>
                  <a:pt x="18117" y="1051"/>
                </a:cubicBezTo>
                <a:cubicBezTo>
                  <a:pt x="17414" y="727"/>
                  <a:pt x="16916" y="445"/>
                  <a:pt x="16058" y="242"/>
                </a:cubicBezTo>
                <a:cubicBezTo>
                  <a:pt x="15544" y="141"/>
                  <a:pt x="14669" y="0"/>
                  <a:pt x="14274" y="0"/>
                </a:cubicBezTo>
                <a:cubicBezTo>
                  <a:pt x="13519" y="0"/>
                  <a:pt x="13176" y="323"/>
                  <a:pt x="13108" y="667"/>
                </a:cubicBezTo>
                <a:cubicBezTo>
                  <a:pt x="12953" y="1293"/>
                  <a:pt x="14206" y="2142"/>
                  <a:pt x="14137" y="2990"/>
                </a:cubicBezTo>
                <a:cubicBezTo>
                  <a:pt x="14051" y="4223"/>
                  <a:pt x="12473" y="4890"/>
                  <a:pt x="10809" y="4890"/>
                </a:cubicBezTo>
                <a:cubicBezTo>
                  <a:pt x="10809" y="4890"/>
                  <a:pt x="10809" y="4890"/>
                  <a:pt x="10809" y="4890"/>
                </a:cubicBezTo>
                <a:cubicBezTo>
                  <a:pt x="10809" y="4890"/>
                  <a:pt x="10809" y="4890"/>
                  <a:pt x="10809" y="4890"/>
                </a:cubicBezTo>
                <a:cubicBezTo>
                  <a:pt x="9127" y="4890"/>
                  <a:pt x="7549" y="4223"/>
                  <a:pt x="7463" y="2990"/>
                </a:cubicBezTo>
                <a:cubicBezTo>
                  <a:pt x="7412" y="2142"/>
                  <a:pt x="8647" y="1293"/>
                  <a:pt x="8510" y="667"/>
                </a:cubicBezTo>
                <a:cubicBezTo>
                  <a:pt x="8424" y="323"/>
                  <a:pt x="8081" y="0"/>
                  <a:pt x="7326" y="0"/>
                </a:cubicBezTo>
                <a:cubicBezTo>
                  <a:pt x="6931" y="0"/>
                  <a:pt x="6056" y="141"/>
                  <a:pt x="5542" y="242"/>
                </a:cubicBezTo>
                <a:cubicBezTo>
                  <a:pt x="4701" y="445"/>
                  <a:pt x="4203" y="727"/>
                  <a:pt x="3500" y="1051"/>
                </a:cubicBezTo>
                <a:cubicBezTo>
                  <a:pt x="3260" y="1192"/>
                  <a:pt x="3122" y="1495"/>
                  <a:pt x="3174" y="1819"/>
                </a:cubicBezTo>
                <a:cubicBezTo>
                  <a:pt x="3483" y="2910"/>
                  <a:pt x="3757" y="4021"/>
                  <a:pt x="3946" y="5152"/>
                </a:cubicBezTo>
                <a:cubicBezTo>
                  <a:pt x="3946" y="5173"/>
                  <a:pt x="3946" y="5173"/>
                  <a:pt x="3946" y="5173"/>
                </a:cubicBezTo>
                <a:cubicBezTo>
                  <a:pt x="4203" y="6971"/>
                  <a:pt x="4083" y="7678"/>
                  <a:pt x="3637" y="8365"/>
                </a:cubicBezTo>
                <a:cubicBezTo>
                  <a:pt x="3414" y="8729"/>
                  <a:pt x="3157" y="8971"/>
                  <a:pt x="2711" y="8850"/>
                </a:cubicBezTo>
                <a:cubicBezTo>
                  <a:pt x="2333" y="8769"/>
                  <a:pt x="1664" y="7678"/>
                  <a:pt x="995" y="7719"/>
                </a:cubicBezTo>
                <a:cubicBezTo>
                  <a:pt x="377" y="7759"/>
                  <a:pt x="0" y="9375"/>
                  <a:pt x="0" y="10790"/>
                </a:cubicBezTo>
                <a:cubicBezTo>
                  <a:pt x="0" y="12225"/>
                  <a:pt x="377" y="13841"/>
                  <a:pt x="995" y="13861"/>
                </a:cubicBezTo>
                <a:cubicBezTo>
                  <a:pt x="1664" y="13922"/>
                  <a:pt x="2333" y="12831"/>
                  <a:pt x="2711" y="12750"/>
                </a:cubicBezTo>
                <a:cubicBezTo>
                  <a:pt x="3157" y="12629"/>
                  <a:pt x="3414" y="12871"/>
                  <a:pt x="3637" y="13235"/>
                </a:cubicBezTo>
                <a:cubicBezTo>
                  <a:pt x="4083" y="13922"/>
                  <a:pt x="4203" y="14629"/>
                  <a:pt x="3946" y="16407"/>
                </a:cubicBezTo>
                <a:cubicBezTo>
                  <a:pt x="3946" y="16427"/>
                  <a:pt x="3946" y="16427"/>
                  <a:pt x="3946" y="16427"/>
                </a:cubicBezTo>
                <a:cubicBezTo>
                  <a:pt x="3757" y="17579"/>
                  <a:pt x="3483" y="18690"/>
                  <a:pt x="3174" y="19781"/>
                </a:cubicBezTo>
                <a:cubicBezTo>
                  <a:pt x="3122" y="20105"/>
                  <a:pt x="3260" y="20408"/>
                  <a:pt x="3500" y="20549"/>
                </a:cubicBezTo>
                <a:cubicBezTo>
                  <a:pt x="4203" y="20873"/>
                  <a:pt x="4701" y="21135"/>
                  <a:pt x="5542" y="21358"/>
                </a:cubicBezTo>
                <a:cubicBezTo>
                  <a:pt x="6056" y="21459"/>
                  <a:pt x="6931" y="21600"/>
                  <a:pt x="7326" y="21600"/>
                </a:cubicBezTo>
                <a:cubicBezTo>
                  <a:pt x="8081" y="21600"/>
                  <a:pt x="8424" y="21277"/>
                  <a:pt x="8510" y="20933"/>
                </a:cubicBezTo>
                <a:cubicBezTo>
                  <a:pt x="8647" y="20307"/>
                  <a:pt x="7412" y="19458"/>
                  <a:pt x="7463" y="18589"/>
                </a:cubicBezTo>
                <a:cubicBezTo>
                  <a:pt x="7549" y="17377"/>
                  <a:pt x="9127" y="16710"/>
                  <a:pt x="10809" y="16710"/>
                </a:cubicBezTo>
                <a:cubicBezTo>
                  <a:pt x="10809" y="16710"/>
                  <a:pt x="10809" y="16710"/>
                  <a:pt x="10809" y="16710"/>
                </a:cubicBezTo>
                <a:cubicBezTo>
                  <a:pt x="10809" y="16710"/>
                  <a:pt x="10809" y="16710"/>
                  <a:pt x="10809" y="16710"/>
                </a:cubicBezTo>
                <a:cubicBezTo>
                  <a:pt x="12473" y="16710"/>
                  <a:pt x="14051" y="17377"/>
                  <a:pt x="14137" y="18589"/>
                </a:cubicBezTo>
                <a:cubicBezTo>
                  <a:pt x="14206" y="19458"/>
                  <a:pt x="12953" y="20307"/>
                  <a:pt x="13108" y="20933"/>
                </a:cubicBezTo>
                <a:cubicBezTo>
                  <a:pt x="13176" y="21277"/>
                  <a:pt x="13519" y="21600"/>
                  <a:pt x="14274" y="21600"/>
                </a:cubicBezTo>
                <a:cubicBezTo>
                  <a:pt x="14669" y="21600"/>
                  <a:pt x="15544" y="21459"/>
                  <a:pt x="16058" y="21358"/>
                </a:cubicBezTo>
                <a:cubicBezTo>
                  <a:pt x="16916" y="21135"/>
                  <a:pt x="17414" y="20873"/>
                  <a:pt x="18117" y="20549"/>
                </a:cubicBezTo>
                <a:cubicBezTo>
                  <a:pt x="18357" y="20408"/>
                  <a:pt x="18495" y="20105"/>
                  <a:pt x="18426" y="19781"/>
                </a:cubicBezTo>
                <a:cubicBezTo>
                  <a:pt x="18117" y="18690"/>
                  <a:pt x="17860" y="17579"/>
                  <a:pt x="17654" y="16427"/>
                </a:cubicBezTo>
                <a:cubicBezTo>
                  <a:pt x="17654" y="16427"/>
                  <a:pt x="17654" y="16427"/>
                  <a:pt x="17654" y="16407"/>
                </a:cubicBezTo>
                <a:cubicBezTo>
                  <a:pt x="17414" y="14629"/>
                  <a:pt x="17517" y="13922"/>
                  <a:pt x="17963" y="13235"/>
                </a:cubicBezTo>
                <a:cubicBezTo>
                  <a:pt x="18203" y="12871"/>
                  <a:pt x="18443" y="12629"/>
                  <a:pt x="18906" y="12750"/>
                </a:cubicBezTo>
                <a:cubicBezTo>
                  <a:pt x="19267" y="12831"/>
                  <a:pt x="19936" y="13922"/>
                  <a:pt x="20622" y="13861"/>
                </a:cubicBezTo>
                <a:cubicBezTo>
                  <a:pt x="21240" y="13841"/>
                  <a:pt x="21600" y="12225"/>
                  <a:pt x="21600" y="10790"/>
                </a:cubicBezTo>
                <a:cubicBezTo>
                  <a:pt x="21600" y="9375"/>
                  <a:pt x="21240" y="7759"/>
                  <a:pt x="20622" y="7719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10" name="Freeform 7"/>
          <p:cNvSpPr/>
          <p:nvPr/>
        </p:nvSpPr>
        <p:spPr>
          <a:xfrm>
            <a:off x="4664075" y="2493168"/>
            <a:ext cx="1584325" cy="18716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7726" y="978"/>
                </a:moveTo>
                <a:cubicBezTo>
                  <a:pt x="7685" y="1664"/>
                  <a:pt x="8757" y="2333"/>
                  <a:pt x="8858" y="2694"/>
                </a:cubicBezTo>
                <a:cubicBezTo>
                  <a:pt x="8960" y="3157"/>
                  <a:pt x="8717" y="3397"/>
                  <a:pt x="8353" y="3637"/>
                </a:cubicBezTo>
                <a:cubicBezTo>
                  <a:pt x="7685" y="4083"/>
                  <a:pt x="6978" y="4186"/>
                  <a:pt x="5178" y="3946"/>
                </a:cubicBezTo>
                <a:cubicBezTo>
                  <a:pt x="5157" y="3946"/>
                  <a:pt x="5157" y="3946"/>
                  <a:pt x="5157" y="3946"/>
                </a:cubicBezTo>
                <a:cubicBezTo>
                  <a:pt x="4025" y="3740"/>
                  <a:pt x="2892" y="3483"/>
                  <a:pt x="1800" y="3174"/>
                </a:cubicBezTo>
                <a:cubicBezTo>
                  <a:pt x="1497" y="3122"/>
                  <a:pt x="1173" y="3243"/>
                  <a:pt x="1031" y="3483"/>
                </a:cubicBezTo>
                <a:cubicBezTo>
                  <a:pt x="708" y="4186"/>
                  <a:pt x="445" y="4701"/>
                  <a:pt x="222" y="5542"/>
                </a:cubicBezTo>
                <a:cubicBezTo>
                  <a:pt x="121" y="6056"/>
                  <a:pt x="0" y="6931"/>
                  <a:pt x="0" y="7326"/>
                </a:cubicBezTo>
                <a:cubicBezTo>
                  <a:pt x="0" y="8081"/>
                  <a:pt x="303" y="8424"/>
                  <a:pt x="667" y="8510"/>
                </a:cubicBezTo>
                <a:cubicBezTo>
                  <a:pt x="1274" y="8647"/>
                  <a:pt x="2124" y="7394"/>
                  <a:pt x="2993" y="7463"/>
                </a:cubicBezTo>
                <a:cubicBezTo>
                  <a:pt x="4207" y="7549"/>
                  <a:pt x="4874" y="9127"/>
                  <a:pt x="4874" y="10791"/>
                </a:cubicBezTo>
                <a:cubicBezTo>
                  <a:pt x="4874" y="10791"/>
                  <a:pt x="4874" y="10791"/>
                  <a:pt x="4874" y="10791"/>
                </a:cubicBezTo>
                <a:cubicBezTo>
                  <a:pt x="4874" y="10791"/>
                  <a:pt x="4874" y="10809"/>
                  <a:pt x="4874" y="10809"/>
                </a:cubicBezTo>
                <a:cubicBezTo>
                  <a:pt x="4874" y="12473"/>
                  <a:pt x="4207" y="14051"/>
                  <a:pt x="2993" y="14137"/>
                </a:cubicBezTo>
                <a:cubicBezTo>
                  <a:pt x="2124" y="14206"/>
                  <a:pt x="1274" y="12953"/>
                  <a:pt x="667" y="13090"/>
                </a:cubicBezTo>
                <a:cubicBezTo>
                  <a:pt x="303" y="13176"/>
                  <a:pt x="0" y="13519"/>
                  <a:pt x="0" y="14274"/>
                </a:cubicBezTo>
                <a:cubicBezTo>
                  <a:pt x="0" y="14669"/>
                  <a:pt x="121" y="15544"/>
                  <a:pt x="222" y="16058"/>
                </a:cubicBezTo>
                <a:cubicBezTo>
                  <a:pt x="445" y="16899"/>
                  <a:pt x="708" y="17397"/>
                  <a:pt x="1031" y="18100"/>
                </a:cubicBezTo>
                <a:cubicBezTo>
                  <a:pt x="1173" y="18340"/>
                  <a:pt x="1497" y="18478"/>
                  <a:pt x="1800" y="18426"/>
                </a:cubicBezTo>
                <a:cubicBezTo>
                  <a:pt x="2892" y="18117"/>
                  <a:pt x="4025" y="17860"/>
                  <a:pt x="5157" y="17654"/>
                </a:cubicBezTo>
                <a:cubicBezTo>
                  <a:pt x="5157" y="17654"/>
                  <a:pt x="5157" y="17654"/>
                  <a:pt x="5178" y="17654"/>
                </a:cubicBezTo>
                <a:cubicBezTo>
                  <a:pt x="6978" y="17397"/>
                  <a:pt x="7685" y="17517"/>
                  <a:pt x="8353" y="17963"/>
                </a:cubicBezTo>
                <a:cubicBezTo>
                  <a:pt x="8717" y="18203"/>
                  <a:pt x="8960" y="18443"/>
                  <a:pt x="8858" y="18906"/>
                </a:cubicBezTo>
                <a:cubicBezTo>
                  <a:pt x="8757" y="19267"/>
                  <a:pt x="7685" y="19936"/>
                  <a:pt x="7726" y="20622"/>
                </a:cubicBezTo>
                <a:cubicBezTo>
                  <a:pt x="7766" y="21223"/>
                  <a:pt x="9364" y="21600"/>
                  <a:pt x="10800" y="21600"/>
                </a:cubicBezTo>
                <a:cubicBezTo>
                  <a:pt x="12216" y="21600"/>
                  <a:pt x="13834" y="21223"/>
                  <a:pt x="13874" y="20622"/>
                </a:cubicBezTo>
                <a:cubicBezTo>
                  <a:pt x="13915" y="19936"/>
                  <a:pt x="12843" y="19267"/>
                  <a:pt x="12742" y="18906"/>
                </a:cubicBezTo>
                <a:cubicBezTo>
                  <a:pt x="12620" y="18443"/>
                  <a:pt x="12883" y="18203"/>
                  <a:pt x="13227" y="17963"/>
                </a:cubicBezTo>
                <a:cubicBezTo>
                  <a:pt x="13915" y="17517"/>
                  <a:pt x="14622" y="17397"/>
                  <a:pt x="16422" y="17654"/>
                </a:cubicBezTo>
                <a:cubicBezTo>
                  <a:pt x="16422" y="17654"/>
                  <a:pt x="16443" y="17654"/>
                  <a:pt x="16443" y="17654"/>
                </a:cubicBezTo>
                <a:cubicBezTo>
                  <a:pt x="17575" y="17860"/>
                  <a:pt x="18688" y="18117"/>
                  <a:pt x="19800" y="18426"/>
                </a:cubicBezTo>
                <a:cubicBezTo>
                  <a:pt x="20103" y="18478"/>
                  <a:pt x="20427" y="18340"/>
                  <a:pt x="20548" y="18100"/>
                </a:cubicBezTo>
                <a:cubicBezTo>
                  <a:pt x="20892" y="17397"/>
                  <a:pt x="21155" y="16899"/>
                  <a:pt x="21357" y="16058"/>
                </a:cubicBezTo>
                <a:cubicBezTo>
                  <a:pt x="21479" y="15544"/>
                  <a:pt x="21600" y="14669"/>
                  <a:pt x="21600" y="14274"/>
                </a:cubicBezTo>
                <a:cubicBezTo>
                  <a:pt x="21600" y="13519"/>
                  <a:pt x="21276" y="13176"/>
                  <a:pt x="20933" y="13090"/>
                </a:cubicBezTo>
                <a:cubicBezTo>
                  <a:pt x="20326" y="12953"/>
                  <a:pt x="19456" y="14206"/>
                  <a:pt x="18607" y="14137"/>
                </a:cubicBezTo>
                <a:cubicBezTo>
                  <a:pt x="17373" y="14051"/>
                  <a:pt x="16726" y="12473"/>
                  <a:pt x="16726" y="10809"/>
                </a:cubicBezTo>
                <a:cubicBezTo>
                  <a:pt x="16726" y="10809"/>
                  <a:pt x="16726" y="10791"/>
                  <a:pt x="16726" y="10791"/>
                </a:cubicBezTo>
                <a:cubicBezTo>
                  <a:pt x="16726" y="10791"/>
                  <a:pt x="16726" y="10791"/>
                  <a:pt x="16726" y="10791"/>
                </a:cubicBezTo>
                <a:cubicBezTo>
                  <a:pt x="16726" y="9127"/>
                  <a:pt x="17373" y="7549"/>
                  <a:pt x="18607" y="7463"/>
                </a:cubicBezTo>
                <a:cubicBezTo>
                  <a:pt x="19456" y="7394"/>
                  <a:pt x="20326" y="8647"/>
                  <a:pt x="20933" y="8510"/>
                </a:cubicBezTo>
                <a:cubicBezTo>
                  <a:pt x="21276" y="8424"/>
                  <a:pt x="21600" y="8081"/>
                  <a:pt x="21600" y="7326"/>
                </a:cubicBezTo>
                <a:cubicBezTo>
                  <a:pt x="21600" y="6931"/>
                  <a:pt x="21479" y="6056"/>
                  <a:pt x="21357" y="5542"/>
                </a:cubicBezTo>
                <a:cubicBezTo>
                  <a:pt x="21155" y="4701"/>
                  <a:pt x="20892" y="4186"/>
                  <a:pt x="20548" y="3483"/>
                </a:cubicBezTo>
                <a:cubicBezTo>
                  <a:pt x="20427" y="3243"/>
                  <a:pt x="20103" y="3122"/>
                  <a:pt x="19800" y="3174"/>
                </a:cubicBezTo>
                <a:cubicBezTo>
                  <a:pt x="18688" y="3483"/>
                  <a:pt x="17575" y="3740"/>
                  <a:pt x="16443" y="3946"/>
                </a:cubicBezTo>
                <a:cubicBezTo>
                  <a:pt x="16443" y="3946"/>
                  <a:pt x="16422" y="3946"/>
                  <a:pt x="16422" y="3946"/>
                </a:cubicBezTo>
                <a:cubicBezTo>
                  <a:pt x="14622" y="4186"/>
                  <a:pt x="13915" y="4083"/>
                  <a:pt x="13227" y="3637"/>
                </a:cubicBezTo>
                <a:cubicBezTo>
                  <a:pt x="12883" y="3397"/>
                  <a:pt x="12620" y="3157"/>
                  <a:pt x="12742" y="2694"/>
                </a:cubicBezTo>
                <a:cubicBezTo>
                  <a:pt x="12843" y="2333"/>
                  <a:pt x="13915" y="1664"/>
                  <a:pt x="13874" y="978"/>
                </a:cubicBezTo>
                <a:cubicBezTo>
                  <a:pt x="13834" y="360"/>
                  <a:pt x="12216" y="0"/>
                  <a:pt x="10800" y="0"/>
                </a:cubicBezTo>
                <a:cubicBezTo>
                  <a:pt x="9364" y="0"/>
                  <a:pt x="7766" y="360"/>
                  <a:pt x="7726" y="978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11" name="Freeform 8"/>
          <p:cNvSpPr/>
          <p:nvPr/>
        </p:nvSpPr>
        <p:spPr>
          <a:xfrm>
            <a:off x="7507286" y="2493168"/>
            <a:ext cx="1585914" cy="18716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7726" y="978"/>
                </a:moveTo>
                <a:cubicBezTo>
                  <a:pt x="7685" y="1664"/>
                  <a:pt x="8757" y="2333"/>
                  <a:pt x="8858" y="2694"/>
                </a:cubicBezTo>
                <a:cubicBezTo>
                  <a:pt x="8960" y="3157"/>
                  <a:pt x="8717" y="3397"/>
                  <a:pt x="8353" y="3637"/>
                </a:cubicBezTo>
                <a:cubicBezTo>
                  <a:pt x="7685" y="4083"/>
                  <a:pt x="6978" y="4186"/>
                  <a:pt x="5178" y="3946"/>
                </a:cubicBezTo>
                <a:cubicBezTo>
                  <a:pt x="5178" y="3946"/>
                  <a:pt x="5157" y="3946"/>
                  <a:pt x="5157" y="3946"/>
                </a:cubicBezTo>
                <a:cubicBezTo>
                  <a:pt x="4025" y="3740"/>
                  <a:pt x="2892" y="3483"/>
                  <a:pt x="1800" y="3174"/>
                </a:cubicBezTo>
                <a:cubicBezTo>
                  <a:pt x="1497" y="3122"/>
                  <a:pt x="1173" y="3243"/>
                  <a:pt x="1031" y="3483"/>
                </a:cubicBezTo>
                <a:cubicBezTo>
                  <a:pt x="708" y="4186"/>
                  <a:pt x="445" y="4701"/>
                  <a:pt x="222" y="5542"/>
                </a:cubicBezTo>
                <a:cubicBezTo>
                  <a:pt x="121" y="6056"/>
                  <a:pt x="0" y="6931"/>
                  <a:pt x="0" y="7326"/>
                </a:cubicBezTo>
                <a:cubicBezTo>
                  <a:pt x="0" y="8081"/>
                  <a:pt x="303" y="8424"/>
                  <a:pt x="667" y="8510"/>
                </a:cubicBezTo>
                <a:cubicBezTo>
                  <a:pt x="1274" y="8647"/>
                  <a:pt x="2124" y="7394"/>
                  <a:pt x="2993" y="7463"/>
                </a:cubicBezTo>
                <a:cubicBezTo>
                  <a:pt x="4207" y="7549"/>
                  <a:pt x="4874" y="9127"/>
                  <a:pt x="4874" y="10791"/>
                </a:cubicBezTo>
                <a:cubicBezTo>
                  <a:pt x="4874" y="10791"/>
                  <a:pt x="4874" y="10791"/>
                  <a:pt x="4874" y="10791"/>
                </a:cubicBezTo>
                <a:cubicBezTo>
                  <a:pt x="4874" y="10791"/>
                  <a:pt x="4874" y="10809"/>
                  <a:pt x="4874" y="10809"/>
                </a:cubicBezTo>
                <a:cubicBezTo>
                  <a:pt x="4874" y="12473"/>
                  <a:pt x="4207" y="14051"/>
                  <a:pt x="2993" y="14137"/>
                </a:cubicBezTo>
                <a:cubicBezTo>
                  <a:pt x="2124" y="14206"/>
                  <a:pt x="1274" y="12953"/>
                  <a:pt x="667" y="13090"/>
                </a:cubicBezTo>
                <a:cubicBezTo>
                  <a:pt x="303" y="13176"/>
                  <a:pt x="0" y="13519"/>
                  <a:pt x="0" y="14274"/>
                </a:cubicBezTo>
                <a:cubicBezTo>
                  <a:pt x="0" y="14669"/>
                  <a:pt x="121" y="15544"/>
                  <a:pt x="222" y="16058"/>
                </a:cubicBezTo>
                <a:cubicBezTo>
                  <a:pt x="445" y="16899"/>
                  <a:pt x="708" y="17397"/>
                  <a:pt x="1031" y="18100"/>
                </a:cubicBezTo>
                <a:cubicBezTo>
                  <a:pt x="1173" y="18340"/>
                  <a:pt x="1497" y="18478"/>
                  <a:pt x="1800" y="18426"/>
                </a:cubicBezTo>
                <a:cubicBezTo>
                  <a:pt x="2892" y="18117"/>
                  <a:pt x="4025" y="17860"/>
                  <a:pt x="5157" y="17654"/>
                </a:cubicBezTo>
                <a:cubicBezTo>
                  <a:pt x="5157" y="17654"/>
                  <a:pt x="5178" y="17654"/>
                  <a:pt x="5178" y="17654"/>
                </a:cubicBezTo>
                <a:cubicBezTo>
                  <a:pt x="6978" y="17397"/>
                  <a:pt x="7685" y="17517"/>
                  <a:pt x="8353" y="17963"/>
                </a:cubicBezTo>
                <a:cubicBezTo>
                  <a:pt x="8717" y="18203"/>
                  <a:pt x="8960" y="18443"/>
                  <a:pt x="8858" y="18906"/>
                </a:cubicBezTo>
                <a:cubicBezTo>
                  <a:pt x="8757" y="19267"/>
                  <a:pt x="7685" y="19936"/>
                  <a:pt x="7726" y="20622"/>
                </a:cubicBezTo>
                <a:cubicBezTo>
                  <a:pt x="7766" y="21223"/>
                  <a:pt x="9364" y="21600"/>
                  <a:pt x="10800" y="21600"/>
                </a:cubicBezTo>
                <a:cubicBezTo>
                  <a:pt x="12216" y="21600"/>
                  <a:pt x="13834" y="21223"/>
                  <a:pt x="13874" y="20622"/>
                </a:cubicBezTo>
                <a:cubicBezTo>
                  <a:pt x="13915" y="19936"/>
                  <a:pt x="12843" y="19267"/>
                  <a:pt x="12742" y="18906"/>
                </a:cubicBezTo>
                <a:cubicBezTo>
                  <a:pt x="12620" y="18443"/>
                  <a:pt x="12883" y="18203"/>
                  <a:pt x="13227" y="17963"/>
                </a:cubicBezTo>
                <a:cubicBezTo>
                  <a:pt x="13915" y="17517"/>
                  <a:pt x="14622" y="17397"/>
                  <a:pt x="16422" y="17654"/>
                </a:cubicBezTo>
                <a:cubicBezTo>
                  <a:pt x="16422" y="17654"/>
                  <a:pt x="16443" y="17654"/>
                  <a:pt x="16443" y="17654"/>
                </a:cubicBezTo>
                <a:cubicBezTo>
                  <a:pt x="17575" y="17860"/>
                  <a:pt x="18708" y="18117"/>
                  <a:pt x="19800" y="18426"/>
                </a:cubicBezTo>
                <a:cubicBezTo>
                  <a:pt x="20103" y="18478"/>
                  <a:pt x="20427" y="18340"/>
                  <a:pt x="20548" y="18100"/>
                </a:cubicBezTo>
                <a:cubicBezTo>
                  <a:pt x="20892" y="17397"/>
                  <a:pt x="21155" y="16899"/>
                  <a:pt x="21357" y="16058"/>
                </a:cubicBezTo>
                <a:cubicBezTo>
                  <a:pt x="21479" y="15544"/>
                  <a:pt x="21600" y="14669"/>
                  <a:pt x="21600" y="14274"/>
                </a:cubicBezTo>
                <a:cubicBezTo>
                  <a:pt x="21600" y="13519"/>
                  <a:pt x="21297" y="13176"/>
                  <a:pt x="20933" y="13090"/>
                </a:cubicBezTo>
                <a:cubicBezTo>
                  <a:pt x="20326" y="12953"/>
                  <a:pt x="19476" y="14206"/>
                  <a:pt x="18607" y="14137"/>
                </a:cubicBezTo>
                <a:cubicBezTo>
                  <a:pt x="17373" y="14051"/>
                  <a:pt x="16726" y="12473"/>
                  <a:pt x="16726" y="10809"/>
                </a:cubicBezTo>
                <a:cubicBezTo>
                  <a:pt x="16726" y="10809"/>
                  <a:pt x="16726" y="10791"/>
                  <a:pt x="16726" y="10791"/>
                </a:cubicBezTo>
                <a:cubicBezTo>
                  <a:pt x="16726" y="10791"/>
                  <a:pt x="16726" y="10791"/>
                  <a:pt x="16726" y="10791"/>
                </a:cubicBezTo>
                <a:cubicBezTo>
                  <a:pt x="16726" y="9127"/>
                  <a:pt x="17373" y="7549"/>
                  <a:pt x="18607" y="7463"/>
                </a:cubicBezTo>
                <a:cubicBezTo>
                  <a:pt x="19476" y="7394"/>
                  <a:pt x="20326" y="8647"/>
                  <a:pt x="20933" y="8510"/>
                </a:cubicBezTo>
                <a:cubicBezTo>
                  <a:pt x="21297" y="8424"/>
                  <a:pt x="21600" y="8081"/>
                  <a:pt x="21600" y="7326"/>
                </a:cubicBezTo>
                <a:cubicBezTo>
                  <a:pt x="21600" y="6931"/>
                  <a:pt x="21479" y="6056"/>
                  <a:pt x="21357" y="5542"/>
                </a:cubicBezTo>
                <a:cubicBezTo>
                  <a:pt x="21155" y="4701"/>
                  <a:pt x="20892" y="4186"/>
                  <a:pt x="20548" y="3483"/>
                </a:cubicBezTo>
                <a:cubicBezTo>
                  <a:pt x="20427" y="3243"/>
                  <a:pt x="20103" y="3122"/>
                  <a:pt x="19800" y="3174"/>
                </a:cubicBezTo>
                <a:cubicBezTo>
                  <a:pt x="18708" y="3483"/>
                  <a:pt x="17575" y="3740"/>
                  <a:pt x="16443" y="3946"/>
                </a:cubicBezTo>
                <a:cubicBezTo>
                  <a:pt x="16443" y="3946"/>
                  <a:pt x="16422" y="3946"/>
                  <a:pt x="16422" y="3946"/>
                </a:cubicBezTo>
                <a:cubicBezTo>
                  <a:pt x="14622" y="4186"/>
                  <a:pt x="13915" y="4083"/>
                  <a:pt x="13227" y="3637"/>
                </a:cubicBezTo>
                <a:cubicBezTo>
                  <a:pt x="12883" y="3397"/>
                  <a:pt x="12620" y="3157"/>
                  <a:pt x="12742" y="2694"/>
                </a:cubicBezTo>
                <a:cubicBezTo>
                  <a:pt x="12843" y="2333"/>
                  <a:pt x="13915" y="1664"/>
                  <a:pt x="13874" y="978"/>
                </a:cubicBezTo>
                <a:cubicBezTo>
                  <a:pt x="13834" y="360"/>
                  <a:pt x="12216" y="0"/>
                  <a:pt x="10800" y="0"/>
                </a:cubicBezTo>
                <a:cubicBezTo>
                  <a:pt x="9364" y="0"/>
                  <a:pt x="7766" y="360"/>
                  <a:pt x="7726" y="978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115" name="Group 46"/>
          <p:cNvGrpSpPr/>
          <p:nvPr/>
        </p:nvGrpSpPr>
        <p:grpSpPr>
          <a:xfrm>
            <a:off x="8107081" y="3180275"/>
            <a:ext cx="435826" cy="437125"/>
            <a:chOff x="0" y="0"/>
            <a:chExt cx="435825" cy="437123"/>
          </a:xfrm>
        </p:grpSpPr>
        <p:sp>
          <p:nvSpPr>
            <p:cNvPr id="112" name="Freeform 9"/>
            <p:cNvSpPr/>
            <p:nvPr/>
          </p:nvSpPr>
          <p:spPr>
            <a:xfrm>
              <a:off x="0" y="43567"/>
              <a:ext cx="393557" cy="39355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21600"/>
                  </a:moveTo>
                  <a:cubicBezTo>
                    <a:pt x="16759" y="21600"/>
                    <a:pt x="21600" y="16759"/>
                    <a:pt x="21600" y="10800"/>
                  </a:cubicBezTo>
                  <a:cubicBezTo>
                    <a:pt x="21600" y="8938"/>
                    <a:pt x="21153" y="7225"/>
                    <a:pt x="20334" y="5735"/>
                  </a:cubicBezTo>
                  <a:cubicBezTo>
                    <a:pt x="20259" y="5735"/>
                    <a:pt x="20185" y="5735"/>
                    <a:pt x="20036" y="5735"/>
                  </a:cubicBezTo>
                  <a:cubicBezTo>
                    <a:pt x="20036" y="5735"/>
                    <a:pt x="19961" y="5735"/>
                    <a:pt x="19887" y="5735"/>
                  </a:cubicBezTo>
                  <a:cubicBezTo>
                    <a:pt x="18546" y="5661"/>
                    <a:pt x="18546" y="5661"/>
                    <a:pt x="18546" y="5661"/>
                  </a:cubicBezTo>
                  <a:cubicBezTo>
                    <a:pt x="17578" y="6629"/>
                    <a:pt x="17578" y="6629"/>
                    <a:pt x="17578" y="6629"/>
                  </a:cubicBezTo>
                  <a:cubicBezTo>
                    <a:pt x="18323" y="7821"/>
                    <a:pt x="18770" y="9236"/>
                    <a:pt x="18770" y="10800"/>
                  </a:cubicBezTo>
                  <a:cubicBezTo>
                    <a:pt x="18770" y="15194"/>
                    <a:pt x="15194" y="18695"/>
                    <a:pt x="10800" y="18695"/>
                  </a:cubicBezTo>
                  <a:cubicBezTo>
                    <a:pt x="6406" y="18695"/>
                    <a:pt x="2905" y="15194"/>
                    <a:pt x="2905" y="10800"/>
                  </a:cubicBezTo>
                  <a:cubicBezTo>
                    <a:pt x="2905" y="6406"/>
                    <a:pt x="6406" y="2830"/>
                    <a:pt x="10800" y="2830"/>
                  </a:cubicBezTo>
                  <a:cubicBezTo>
                    <a:pt x="12364" y="2830"/>
                    <a:pt x="13779" y="3277"/>
                    <a:pt x="14971" y="4022"/>
                  </a:cubicBezTo>
                  <a:cubicBezTo>
                    <a:pt x="15865" y="3128"/>
                    <a:pt x="15865" y="3128"/>
                    <a:pt x="15865" y="3128"/>
                  </a:cubicBezTo>
                  <a:cubicBezTo>
                    <a:pt x="15790" y="1564"/>
                    <a:pt x="15790" y="1564"/>
                    <a:pt x="15790" y="1564"/>
                  </a:cubicBezTo>
                  <a:cubicBezTo>
                    <a:pt x="15716" y="1490"/>
                    <a:pt x="15790" y="1341"/>
                    <a:pt x="15790" y="1192"/>
                  </a:cubicBezTo>
                  <a:cubicBezTo>
                    <a:pt x="14301" y="447"/>
                    <a:pt x="12588" y="0"/>
                    <a:pt x="10800" y="0"/>
                  </a:cubicBezTo>
                  <a:cubicBezTo>
                    <a:pt x="4841" y="0"/>
                    <a:pt x="0" y="4841"/>
                    <a:pt x="0" y="10800"/>
                  </a:cubicBezTo>
                  <a:cubicBezTo>
                    <a:pt x="0" y="16759"/>
                    <a:pt x="4841" y="21600"/>
                    <a:pt x="1080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13" name="Freeform 10"/>
            <p:cNvSpPr/>
            <p:nvPr/>
          </p:nvSpPr>
          <p:spPr>
            <a:xfrm>
              <a:off x="100203" y="142319"/>
              <a:ext cx="193150" cy="1946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00" y="5136"/>
                  </a:moveTo>
                  <a:cubicBezTo>
                    <a:pt x="10952" y="5136"/>
                    <a:pt x="11104" y="5136"/>
                    <a:pt x="11256" y="5136"/>
                  </a:cubicBezTo>
                  <a:cubicBezTo>
                    <a:pt x="15363" y="1208"/>
                    <a:pt x="15363" y="1208"/>
                    <a:pt x="15363" y="1208"/>
                  </a:cubicBezTo>
                  <a:cubicBezTo>
                    <a:pt x="15363" y="1057"/>
                    <a:pt x="15363" y="1057"/>
                    <a:pt x="15363" y="1057"/>
                  </a:cubicBezTo>
                  <a:cubicBezTo>
                    <a:pt x="13994" y="453"/>
                    <a:pt x="12473" y="0"/>
                    <a:pt x="10800" y="0"/>
                  </a:cubicBezTo>
                  <a:cubicBezTo>
                    <a:pt x="4868" y="0"/>
                    <a:pt x="0" y="4834"/>
                    <a:pt x="0" y="10876"/>
                  </a:cubicBezTo>
                  <a:cubicBezTo>
                    <a:pt x="0" y="16766"/>
                    <a:pt x="4868" y="21600"/>
                    <a:pt x="10800" y="21600"/>
                  </a:cubicBezTo>
                  <a:cubicBezTo>
                    <a:pt x="16885" y="21600"/>
                    <a:pt x="21600" y="16766"/>
                    <a:pt x="21600" y="10876"/>
                  </a:cubicBezTo>
                  <a:cubicBezTo>
                    <a:pt x="21600" y="9214"/>
                    <a:pt x="21296" y="7703"/>
                    <a:pt x="20687" y="6344"/>
                  </a:cubicBezTo>
                  <a:cubicBezTo>
                    <a:pt x="20535" y="6344"/>
                    <a:pt x="20535" y="6344"/>
                    <a:pt x="20535" y="6344"/>
                  </a:cubicBezTo>
                  <a:cubicBezTo>
                    <a:pt x="16428" y="10422"/>
                    <a:pt x="16428" y="10422"/>
                    <a:pt x="16428" y="10422"/>
                  </a:cubicBezTo>
                  <a:cubicBezTo>
                    <a:pt x="16580" y="10573"/>
                    <a:pt x="16580" y="10724"/>
                    <a:pt x="16580" y="10876"/>
                  </a:cubicBezTo>
                  <a:cubicBezTo>
                    <a:pt x="16580" y="13897"/>
                    <a:pt x="13994" y="16464"/>
                    <a:pt x="10800" y="16464"/>
                  </a:cubicBezTo>
                  <a:cubicBezTo>
                    <a:pt x="7758" y="16464"/>
                    <a:pt x="5172" y="13897"/>
                    <a:pt x="5172" y="10876"/>
                  </a:cubicBezTo>
                  <a:cubicBezTo>
                    <a:pt x="5172" y="7703"/>
                    <a:pt x="7758" y="5136"/>
                    <a:pt x="10800" y="513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14" name="Freeform 11"/>
            <p:cNvSpPr/>
            <p:nvPr/>
          </p:nvSpPr>
          <p:spPr>
            <a:xfrm>
              <a:off x="198649" y="0"/>
              <a:ext cx="237177" cy="238167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80" h="21600" fill="norm" stroke="1" extrusionOk="0">
                  <a:moveTo>
                    <a:pt x="18080" y="5891"/>
                  </a:moveTo>
                  <a:cubicBezTo>
                    <a:pt x="19178" y="4786"/>
                    <a:pt x="19178" y="4786"/>
                    <a:pt x="19178" y="4786"/>
                  </a:cubicBezTo>
                  <a:cubicBezTo>
                    <a:pt x="19666" y="4295"/>
                    <a:pt x="19666" y="3559"/>
                    <a:pt x="19178" y="3068"/>
                  </a:cubicBezTo>
                  <a:cubicBezTo>
                    <a:pt x="18446" y="2332"/>
                    <a:pt x="18446" y="2332"/>
                    <a:pt x="18446" y="2332"/>
                  </a:cubicBezTo>
                  <a:cubicBezTo>
                    <a:pt x="18202" y="2086"/>
                    <a:pt x="17958" y="1964"/>
                    <a:pt x="17592" y="1964"/>
                  </a:cubicBezTo>
                  <a:cubicBezTo>
                    <a:pt x="17226" y="1964"/>
                    <a:pt x="16982" y="2086"/>
                    <a:pt x="16738" y="2332"/>
                  </a:cubicBezTo>
                  <a:cubicBezTo>
                    <a:pt x="15517" y="3559"/>
                    <a:pt x="15517" y="3559"/>
                    <a:pt x="15517" y="3559"/>
                  </a:cubicBezTo>
                  <a:cubicBezTo>
                    <a:pt x="15273" y="368"/>
                    <a:pt x="15273" y="368"/>
                    <a:pt x="15273" y="368"/>
                  </a:cubicBezTo>
                  <a:cubicBezTo>
                    <a:pt x="15273" y="123"/>
                    <a:pt x="15029" y="0"/>
                    <a:pt x="14907" y="0"/>
                  </a:cubicBezTo>
                  <a:cubicBezTo>
                    <a:pt x="14785" y="0"/>
                    <a:pt x="14663" y="0"/>
                    <a:pt x="14541" y="0"/>
                  </a:cubicBezTo>
                  <a:cubicBezTo>
                    <a:pt x="9904" y="4786"/>
                    <a:pt x="9904" y="4786"/>
                    <a:pt x="9904" y="4786"/>
                  </a:cubicBezTo>
                  <a:cubicBezTo>
                    <a:pt x="9416" y="5277"/>
                    <a:pt x="9172" y="5768"/>
                    <a:pt x="9294" y="6382"/>
                  </a:cubicBezTo>
                  <a:cubicBezTo>
                    <a:pt x="9294" y="6627"/>
                    <a:pt x="9294" y="6627"/>
                    <a:pt x="9294" y="6627"/>
                  </a:cubicBezTo>
                  <a:cubicBezTo>
                    <a:pt x="9538" y="9573"/>
                    <a:pt x="9538" y="9573"/>
                    <a:pt x="9538" y="9573"/>
                  </a:cubicBezTo>
                  <a:cubicBezTo>
                    <a:pt x="7829" y="11291"/>
                    <a:pt x="7829" y="11291"/>
                    <a:pt x="7829" y="11291"/>
                  </a:cubicBezTo>
                  <a:cubicBezTo>
                    <a:pt x="4778" y="14359"/>
                    <a:pt x="4778" y="14359"/>
                    <a:pt x="4778" y="14359"/>
                  </a:cubicBezTo>
                  <a:cubicBezTo>
                    <a:pt x="4656" y="14482"/>
                    <a:pt x="4656" y="14482"/>
                    <a:pt x="4656" y="14482"/>
                  </a:cubicBezTo>
                  <a:cubicBezTo>
                    <a:pt x="1728" y="17427"/>
                    <a:pt x="1728" y="17427"/>
                    <a:pt x="1728" y="17427"/>
                  </a:cubicBezTo>
                  <a:cubicBezTo>
                    <a:pt x="385" y="18777"/>
                    <a:pt x="385" y="18777"/>
                    <a:pt x="385" y="18777"/>
                  </a:cubicBezTo>
                  <a:cubicBezTo>
                    <a:pt x="141" y="19023"/>
                    <a:pt x="19" y="19145"/>
                    <a:pt x="19" y="19391"/>
                  </a:cubicBezTo>
                  <a:cubicBezTo>
                    <a:pt x="19" y="20495"/>
                    <a:pt x="19" y="20495"/>
                    <a:pt x="19" y="20495"/>
                  </a:cubicBezTo>
                  <a:cubicBezTo>
                    <a:pt x="-103" y="21109"/>
                    <a:pt x="385" y="21600"/>
                    <a:pt x="995" y="21600"/>
                  </a:cubicBezTo>
                  <a:cubicBezTo>
                    <a:pt x="995" y="21600"/>
                    <a:pt x="995" y="21600"/>
                    <a:pt x="1117" y="21600"/>
                  </a:cubicBezTo>
                  <a:cubicBezTo>
                    <a:pt x="2094" y="21600"/>
                    <a:pt x="2094" y="21600"/>
                    <a:pt x="2094" y="21600"/>
                  </a:cubicBezTo>
                  <a:cubicBezTo>
                    <a:pt x="2460" y="21477"/>
                    <a:pt x="2704" y="21477"/>
                    <a:pt x="2826" y="21232"/>
                  </a:cubicBezTo>
                  <a:cubicBezTo>
                    <a:pt x="4168" y="19882"/>
                    <a:pt x="4168" y="19882"/>
                    <a:pt x="4168" y="19882"/>
                  </a:cubicBezTo>
                  <a:cubicBezTo>
                    <a:pt x="7097" y="16936"/>
                    <a:pt x="7097" y="16936"/>
                    <a:pt x="7097" y="16936"/>
                  </a:cubicBezTo>
                  <a:cubicBezTo>
                    <a:pt x="7219" y="16814"/>
                    <a:pt x="7219" y="16814"/>
                    <a:pt x="7219" y="16814"/>
                  </a:cubicBezTo>
                  <a:cubicBezTo>
                    <a:pt x="10270" y="13745"/>
                    <a:pt x="10270" y="13745"/>
                    <a:pt x="10270" y="13745"/>
                  </a:cubicBezTo>
                  <a:cubicBezTo>
                    <a:pt x="12100" y="11905"/>
                    <a:pt x="12100" y="11905"/>
                    <a:pt x="12100" y="11905"/>
                  </a:cubicBezTo>
                  <a:cubicBezTo>
                    <a:pt x="14785" y="12150"/>
                    <a:pt x="14785" y="12150"/>
                    <a:pt x="14785" y="12150"/>
                  </a:cubicBezTo>
                  <a:cubicBezTo>
                    <a:pt x="14907" y="12150"/>
                    <a:pt x="14907" y="12150"/>
                    <a:pt x="14907" y="12150"/>
                  </a:cubicBezTo>
                  <a:cubicBezTo>
                    <a:pt x="15029" y="12150"/>
                    <a:pt x="15029" y="12150"/>
                    <a:pt x="15029" y="12150"/>
                  </a:cubicBezTo>
                  <a:cubicBezTo>
                    <a:pt x="15639" y="12150"/>
                    <a:pt x="16128" y="11905"/>
                    <a:pt x="16494" y="11536"/>
                  </a:cubicBezTo>
                  <a:cubicBezTo>
                    <a:pt x="21253" y="6750"/>
                    <a:pt x="21253" y="6750"/>
                    <a:pt x="21253" y="6750"/>
                  </a:cubicBezTo>
                  <a:cubicBezTo>
                    <a:pt x="21497" y="6505"/>
                    <a:pt x="21375" y="6136"/>
                    <a:pt x="21009" y="6136"/>
                  </a:cubicBezTo>
                  <a:lnTo>
                    <a:pt x="18080" y="5891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grpSp>
        <p:nvGrpSpPr>
          <p:cNvPr id="119" name="Group 45"/>
          <p:cNvGrpSpPr/>
          <p:nvPr/>
        </p:nvGrpSpPr>
        <p:grpSpPr>
          <a:xfrm>
            <a:off x="6655096" y="3202600"/>
            <a:ext cx="483597" cy="405175"/>
            <a:chOff x="0" y="0"/>
            <a:chExt cx="483595" cy="405174"/>
          </a:xfrm>
        </p:grpSpPr>
        <p:sp>
          <p:nvSpPr>
            <p:cNvPr id="116" name="Freeform 12"/>
            <p:cNvSpPr/>
            <p:nvPr/>
          </p:nvSpPr>
          <p:spPr>
            <a:xfrm>
              <a:off x="161198" y="-1"/>
              <a:ext cx="161200" cy="9004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877" y="21600"/>
                  </a:moveTo>
                  <a:cubicBezTo>
                    <a:pt x="17425" y="21600"/>
                    <a:pt x="16155" y="19343"/>
                    <a:pt x="16155" y="16764"/>
                  </a:cubicBezTo>
                  <a:cubicBezTo>
                    <a:pt x="16155" y="9349"/>
                    <a:pt x="16155" y="9349"/>
                    <a:pt x="16155" y="9349"/>
                  </a:cubicBezTo>
                  <a:cubicBezTo>
                    <a:pt x="5264" y="9349"/>
                    <a:pt x="5264" y="9349"/>
                    <a:pt x="5264" y="9349"/>
                  </a:cubicBezTo>
                  <a:cubicBezTo>
                    <a:pt x="5264" y="16764"/>
                    <a:pt x="5264" y="16764"/>
                    <a:pt x="5264" y="16764"/>
                  </a:cubicBezTo>
                  <a:cubicBezTo>
                    <a:pt x="5264" y="19343"/>
                    <a:pt x="4175" y="21600"/>
                    <a:pt x="2723" y="21600"/>
                  </a:cubicBezTo>
                  <a:cubicBezTo>
                    <a:pt x="1089" y="21600"/>
                    <a:pt x="0" y="19343"/>
                    <a:pt x="0" y="16764"/>
                  </a:cubicBezTo>
                  <a:cubicBezTo>
                    <a:pt x="0" y="9349"/>
                    <a:pt x="0" y="9349"/>
                    <a:pt x="0" y="9349"/>
                  </a:cubicBezTo>
                  <a:cubicBezTo>
                    <a:pt x="0" y="4191"/>
                    <a:pt x="2360" y="0"/>
                    <a:pt x="5264" y="0"/>
                  </a:cubicBezTo>
                  <a:cubicBezTo>
                    <a:pt x="16155" y="0"/>
                    <a:pt x="16155" y="0"/>
                    <a:pt x="16155" y="0"/>
                  </a:cubicBezTo>
                  <a:cubicBezTo>
                    <a:pt x="19059" y="0"/>
                    <a:pt x="21600" y="4191"/>
                    <a:pt x="21600" y="9349"/>
                  </a:cubicBezTo>
                  <a:cubicBezTo>
                    <a:pt x="21600" y="16764"/>
                    <a:pt x="21600" y="16764"/>
                    <a:pt x="21600" y="16764"/>
                  </a:cubicBezTo>
                  <a:cubicBezTo>
                    <a:pt x="21600" y="19343"/>
                    <a:pt x="20329" y="21600"/>
                    <a:pt x="18877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17" name="Freeform 13"/>
            <p:cNvSpPr/>
            <p:nvPr/>
          </p:nvSpPr>
          <p:spPr>
            <a:xfrm>
              <a:off x="0" y="193147"/>
              <a:ext cx="483596" cy="21202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1435" y="7804"/>
                  </a:moveTo>
                  <a:cubicBezTo>
                    <a:pt x="11254" y="7943"/>
                    <a:pt x="11012" y="8083"/>
                    <a:pt x="10770" y="8083"/>
                  </a:cubicBezTo>
                  <a:cubicBezTo>
                    <a:pt x="10528" y="8083"/>
                    <a:pt x="10286" y="7943"/>
                    <a:pt x="10104" y="780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5886"/>
                    <a:pt x="0" y="15886"/>
                    <a:pt x="0" y="15886"/>
                  </a:cubicBezTo>
                  <a:cubicBezTo>
                    <a:pt x="0" y="18952"/>
                    <a:pt x="1089" y="21600"/>
                    <a:pt x="2420" y="21600"/>
                  </a:cubicBezTo>
                  <a:cubicBezTo>
                    <a:pt x="19119" y="21600"/>
                    <a:pt x="19119" y="21600"/>
                    <a:pt x="19119" y="21600"/>
                  </a:cubicBezTo>
                  <a:cubicBezTo>
                    <a:pt x="20511" y="21600"/>
                    <a:pt x="21600" y="18952"/>
                    <a:pt x="21600" y="15886"/>
                  </a:cubicBezTo>
                  <a:cubicBezTo>
                    <a:pt x="21600" y="0"/>
                    <a:pt x="21600" y="0"/>
                    <a:pt x="21600" y="0"/>
                  </a:cubicBezTo>
                  <a:lnTo>
                    <a:pt x="11435" y="7804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18" name="Freeform 14"/>
            <p:cNvSpPr/>
            <p:nvPr/>
          </p:nvSpPr>
          <p:spPr>
            <a:xfrm>
              <a:off x="0" y="59542"/>
              <a:ext cx="483596" cy="18153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6609"/>
                  </a:moveTo>
                  <a:cubicBezTo>
                    <a:pt x="21600" y="12090"/>
                    <a:pt x="21600" y="12090"/>
                    <a:pt x="21600" y="12090"/>
                  </a:cubicBezTo>
                  <a:cubicBezTo>
                    <a:pt x="11012" y="21600"/>
                    <a:pt x="11012" y="21600"/>
                    <a:pt x="11012" y="21600"/>
                  </a:cubicBezTo>
                  <a:cubicBezTo>
                    <a:pt x="10951" y="21600"/>
                    <a:pt x="10830" y="21600"/>
                    <a:pt x="10770" y="21600"/>
                  </a:cubicBezTo>
                  <a:cubicBezTo>
                    <a:pt x="10709" y="21600"/>
                    <a:pt x="10649" y="21600"/>
                    <a:pt x="10588" y="21600"/>
                  </a:cubicBezTo>
                  <a:cubicBezTo>
                    <a:pt x="0" y="12090"/>
                    <a:pt x="0" y="12090"/>
                    <a:pt x="0" y="12090"/>
                  </a:cubicBezTo>
                  <a:cubicBezTo>
                    <a:pt x="0" y="6609"/>
                    <a:pt x="0" y="6609"/>
                    <a:pt x="0" y="6609"/>
                  </a:cubicBezTo>
                  <a:cubicBezTo>
                    <a:pt x="0" y="3063"/>
                    <a:pt x="1089" y="0"/>
                    <a:pt x="2420" y="0"/>
                  </a:cubicBezTo>
                  <a:cubicBezTo>
                    <a:pt x="19119" y="0"/>
                    <a:pt x="19119" y="0"/>
                    <a:pt x="19119" y="0"/>
                  </a:cubicBezTo>
                  <a:cubicBezTo>
                    <a:pt x="20511" y="0"/>
                    <a:pt x="21600" y="3063"/>
                    <a:pt x="21600" y="6609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120" name="Freeform 15"/>
          <p:cNvSpPr/>
          <p:nvPr/>
        </p:nvSpPr>
        <p:spPr>
          <a:xfrm>
            <a:off x="5251372" y="3217058"/>
            <a:ext cx="441481" cy="44293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68" y="8348"/>
                </a:moveTo>
                <a:cubicBezTo>
                  <a:pt x="19407" y="7951"/>
                  <a:pt x="19407" y="7951"/>
                  <a:pt x="19407" y="7951"/>
                </a:cubicBezTo>
                <a:cubicBezTo>
                  <a:pt x="19274" y="7553"/>
                  <a:pt x="19074" y="7090"/>
                  <a:pt x="18875" y="6692"/>
                </a:cubicBezTo>
                <a:cubicBezTo>
                  <a:pt x="19806" y="5234"/>
                  <a:pt x="19806" y="5234"/>
                  <a:pt x="19806" y="5234"/>
                </a:cubicBezTo>
                <a:cubicBezTo>
                  <a:pt x="20005" y="4969"/>
                  <a:pt x="19938" y="4638"/>
                  <a:pt x="19739" y="4439"/>
                </a:cubicBezTo>
                <a:cubicBezTo>
                  <a:pt x="17147" y="1855"/>
                  <a:pt x="17147" y="1855"/>
                  <a:pt x="17147" y="1855"/>
                </a:cubicBezTo>
                <a:cubicBezTo>
                  <a:pt x="16948" y="1656"/>
                  <a:pt x="16615" y="1590"/>
                  <a:pt x="16350" y="1789"/>
                </a:cubicBezTo>
                <a:cubicBezTo>
                  <a:pt x="14887" y="2717"/>
                  <a:pt x="14887" y="2717"/>
                  <a:pt x="14887" y="2717"/>
                </a:cubicBezTo>
                <a:cubicBezTo>
                  <a:pt x="14489" y="2518"/>
                  <a:pt x="14023" y="2319"/>
                  <a:pt x="13625" y="2187"/>
                </a:cubicBezTo>
                <a:cubicBezTo>
                  <a:pt x="13226" y="530"/>
                  <a:pt x="13226" y="530"/>
                  <a:pt x="13226" y="530"/>
                </a:cubicBezTo>
                <a:cubicBezTo>
                  <a:pt x="13159" y="199"/>
                  <a:pt x="12894" y="0"/>
                  <a:pt x="12628" y="0"/>
                </a:cubicBezTo>
                <a:cubicBezTo>
                  <a:pt x="8972" y="0"/>
                  <a:pt x="8972" y="0"/>
                  <a:pt x="8972" y="0"/>
                </a:cubicBezTo>
                <a:cubicBezTo>
                  <a:pt x="8640" y="0"/>
                  <a:pt x="8374" y="199"/>
                  <a:pt x="8308" y="530"/>
                </a:cubicBezTo>
                <a:cubicBezTo>
                  <a:pt x="7975" y="2187"/>
                  <a:pt x="7975" y="2187"/>
                  <a:pt x="7975" y="2187"/>
                </a:cubicBezTo>
                <a:cubicBezTo>
                  <a:pt x="7510" y="2319"/>
                  <a:pt x="7111" y="2518"/>
                  <a:pt x="6646" y="2717"/>
                </a:cubicBezTo>
                <a:cubicBezTo>
                  <a:pt x="5250" y="1789"/>
                  <a:pt x="5250" y="1789"/>
                  <a:pt x="5250" y="1789"/>
                </a:cubicBezTo>
                <a:cubicBezTo>
                  <a:pt x="4985" y="1590"/>
                  <a:pt x="4652" y="1656"/>
                  <a:pt x="4453" y="1855"/>
                </a:cubicBezTo>
                <a:cubicBezTo>
                  <a:pt x="1861" y="4439"/>
                  <a:pt x="1861" y="4439"/>
                  <a:pt x="1861" y="4439"/>
                </a:cubicBezTo>
                <a:cubicBezTo>
                  <a:pt x="1595" y="4638"/>
                  <a:pt x="1595" y="4969"/>
                  <a:pt x="1728" y="5234"/>
                </a:cubicBezTo>
                <a:cubicBezTo>
                  <a:pt x="2658" y="6692"/>
                  <a:pt x="2658" y="6692"/>
                  <a:pt x="2658" y="6692"/>
                </a:cubicBezTo>
                <a:cubicBezTo>
                  <a:pt x="2459" y="7090"/>
                  <a:pt x="2260" y="7553"/>
                  <a:pt x="2127" y="7951"/>
                </a:cubicBezTo>
                <a:cubicBezTo>
                  <a:pt x="465" y="8348"/>
                  <a:pt x="465" y="8348"/>
                  <a:pt x="465" y="8348"/>
                </a:cubicBezTo>
                <a:cubicBezTo>
                  <a:pt x="199" y="8415"/>
                  <a:pt x="0" y="8680"/>
                  <a:pt x="0" y="8945"/>
                </a:cubicBezTo>
                <a:cubicBezTo>
                  <a:pt x="0" y="12589"/>
                  <a:pt x="0" y="12589"/>
                  <a:pt x="0" y="12589"/>
                </a:cubicBezTo>
                <a:cubicBezTo>
                  <a:pt x="0" y="12920"/>
                  <a:pt x="199" y="13185"/>
                  <a:pt x="465" y="13252"/>
                </a:cubicBezTo>
                <a:cubicBezTo>
                  <a:pt x="2127" y="13583"/>
                  <a:pt x="2127" y="13583"/>
                  <a:pt x="2127" y="13583"/>
                </a:cubicBezTo>
                <a:cubicBezTo>
                  <a:pt x="2260" y="14047"/>
                  <a:pt x="2459" y="14444"/>
                  <a:pt x="2658" y="14908"/>
                </a:cubicBezTo>
                <a:cubicBezTo>
                  <a:pt x="1728" y="16299"/>
                  <a:pt x="1728" y="16299"/>
                  <a:pt x="1728" y="16299"/>
                </a:cubicBezTo>
                <a:cubicBezTo>
                  <a:pt x="1595" y="16564"/>
                  <a:pt x="1595" y="16896"/>
                  <a:pt x="1861" y="17094"/>
                </a:cubicBezTo>
                <a:cubicBezTo>
                  <a:pt x="4453" y="19679"/>
                  <a:pt x="4453" y="19679"/>
                  <a:pt x="4453" y="19679"/>
                </a:cubicBezTo>
                <a:cubicBezTo>
                  <a:pt x="4652" y="19944"/>
                  <a:pt x="4985" y="19944"/>
                  <a:pt x="5250" y="19811"/>
                </a:cubicBezTo>
                <a:cubicBezTo>
                  <a:pt x="6646" y="18883"/>
                  <a:pt x="6646" y="18883"/>
                  <a:pt x="6646" y="18883"/>
                </a:cubicBezTo>
                <a:cubicBezTo>
                  <a:pt x="7111" y="19082"/>
                  <a:pt x="7510" y="19281"/>
                  <a:pt x="7975" y="19413"/>
                </a:cubicBezTo>
                <a:cubicBezTo>
                  <a:pt x="8308" y="21070"/>
                  <a:pt x="8308" y="21070"/>
                  <a:pt x="8308" y="21070"/>
                </a:cubicBezTo>
                <a:cubicBezTo>
                  <a:pt x="8374" y="21335"/>
                  <a:pt x="8640" y="21600"/>
                  <a:pt x="8972" y="21600"/>
                </a:cubicBezTo>
                <a:cubicBezTo>
                  <a:pt x="12628" y="21600"/>
                  <a:pt x="12628" y="21600"/>
                  <a:pt x="12628" y="21600"/>
                </a:cubicBezTo>
                <a:cubicBezTo>
                  <a:pt x="12894" y="21600"/>
                  <a:pt x="13159" y="21335"/>
                  <a:pt x="13226" y="21070"/>
                </a:cubicBezTo>
                <a:cubicBezTo>
                  <a:pt x="13625" y="19413"/>
                  <a:pt x="13625" y="19413"/>
                  <a:pt x="13625" y="19413"/>
                </a:cubicBezTo>
                <a:cubicBezTo>
                  <a:pt x="14023" y="19281"/>
                  <a:pt x="14489" y="19082"/>
                  <a:pt x="14887" y="18883"/>
                </a:cubicBezTo>
                <a:cubicBezTo>
                  <a:pt x="16350" y="19811"/>
                  <a:pt x="16350" y="19811"/>
                  <a:pt x="16350" y="19811"/>
                </a:cubicBezTo>
                <a:cubicBezTo>
                  <a:pt x="16615" y="19944"/>
                  <a:pt x="16948" y="19944"/>
                  <a:pt x="17147" y="19679"/>
                </a:cubicBezTo>
                <a:cubicBezTo>
                  <a:pt x="19739" y="17094"/>
                  <a:pt x="19739" y="17094"/>
                  <a:pt x="19739" y="17094"/>
                </a:cubicBezTo>
                <a:cubicBezTo>
                  <a:pt x="19938" y="16896"/>
                  <a:pt x="20005" y="16564"/>
                  <a:pt x="19806" y="16299"/>
                </a:cubicBezTo>
                <a:cubicBezTo>
                  <a:pt x="18875" y="14908"/>
                  <a:pt x="18875" y="14908"/>
                  <a:pt x="18875" y="14908"/>
                </a:cubicBezTo>
                <a:cubicBezTo>
                  <a:pt x="19074" y="14444"/>
                  <a:pt x="19274" y="14047"/>
                  <a:pt x="19407" y="13583"/>
                </a:cubicBezTo>
                <a:cubicBezTo>
                  <a:pt x="21068" y="13252"/>
                  <a:pt x="21068" y="13252"/>
                  <a:pt x="21068" y="13252"/>
                </a:cubicBezTo>
                <a:cubicBezTo>
                  <a:pt x="21401" y="13185"/>
                  <a:pt x="21600" y="12920"/>
                  <a:pt x="21600" y="12589"/>
                </a:cubicBezTo>
                <a:cubicBezTo>
                  <a:pt x="21600" y="8945"/>
                  <a:pt x="21600" y="8945"/>
                  <a:pt x="21600" y="8945"/>
                </a:cubicBezTo>
                <a:cubicBezTo>
                  <a:pt x="21600" y="8680"/>
                  <a:pt x="21401" y="8415"/>
                  <a:pt x="21068" y="8348"/>
                </a:cubicBezTo>
                <a:close/>
                <a:moveTo>
                  <a:pt x="14688" y="10800"/>
                </a:moveTo>
                <a:cubicBezTo>
                  <a:pt x="14688" y="12920"/>
                  <a:pt x="12894" y="14643"/>
                  <a:pt x="10767" y="14643"/>
                </a:cubicBezTo>
                <a:cubicBezTo>
                  <a:pt x="8640" y="14643"/>
                  <a:pt x="6912" y="12920"/>
                  <a:pt x="6912" y="10800"/>
                </a:cubicBezTo>
                <a:cubicBezTo>
                  <a:pt x="6912" y="8680"/>
                  <a:pt x="8640" y="6891"/>
                  <a:pt x="10767" y="6891"/>
                </a:cubicBezTo>
                <a:cubicBezTo>
                  <a:pt x="12894" y="6891"/>
                  <a:pt x="14688" y="8680"/>
                  <a:pt x="14688" y="10800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126" name="Group 44"/>
          <p:cNvGrpSpPr/>
          <p:nvPr/>
        </p:nvGrpSpPr>
        <p:grpSpPr>
          <a:xfrm>
            <a:off x="3815632" y="3194260"/>
            <a:ext cx="461813" cy="464717"/>
            <a:chOff x="0" y="0"/>
            <a:chExt cx="461811" cy="464716"/>
          </a:xfrm>
        </p:grpSpPr>
        <p:sp>
          <p:nvSpPr>
            <p:cNvPr id="121" name="Freeform 16"/>
            <p:cNvSpPr/>
            <p:nvPr/>
          </p:nvSpPr>
          <p:spPr>
            <a:xfrm>
              <a:off x="37758" y="37916"/>
              <a:ext cx="386296" cy="38759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31" fill="norm" stroke="1" extrusionOk="0">
                  <a:moveTo>
                    <a:pt x="21069" y="7508"/>
                  </a:moveTo>
                  <a:cubicBezTo>
                    <a:pt x="20008" y="4196"/>
                    <a:pt x="17356" y="1562"/>
                    <a:pt x="14021" y="508"/>
                  </a:cubicBezTo>
                  <a:cubicBezTo>
                    <a:pt x="11899" y="-169"/>
                    <a:pt x="9625" y="-169"/>
                    <a:pt x="7503" y="508"/>
                  </a:cubicBezTo>
                  <a:cubicBezTo>
                    <a:pt x="4168" y="1562"/>
                    <a:pt x="1592" y="4196"/>
                    <a:pt x="455" y="7508"/>
                  </a:cubicBezTo>
                  <a:cubicBezTo>
                    <a:pt x="152" y="8561"/>
                    <a:pt x="0" y="9615"/>
                    <a:pt x="0" y="10744"/>
                  </a:cubicBezTo>
                  <a:cubicBezTo>
                    <a:pt x="0" y="16614"/>
                    <a:pt x="4851" y="21431"/>
                    <a:pt x="10762" y="21431"/>
                  </a:cubicBezTo>
                  <a:cubicBezTo>
                    <a:pt x="16749" y="21431"/>
                    <a:pt x="21600" y="16614"/>
                    <a:pt x="21600" y="10744"/>
                  </a:cubicBezTo>
                  <a:cubicBezTo>
                    <a:pt x="21600" y="9615"/>
                    <a:pt x="21373" y="8561"/>
                    <a:pt x="21069" y="7508"/>
                  </a:cubicBezTo>
                  <a:close/>
                  <a:moveTo>
                    <a:pt x="11823" y="10744"/>
                  </a:moveTo>
                  <a:cubicBezTo>
                    <a:pt x="11823" y="11346"/>
                    <a:pt x="11368" y="11798"/>
                    <a:pt x="10762" y="11798"/>
                  </a:cubicBezTo>
                  <a:cubicBezTo>
                    <a:pt x="5381" y="11798"/>
                    <a:pt x="5381" y="11798"/>
                    <a:pt x="5381" y="11798"/>
                  </a:cubicBezTo>
                  <a:cubicBezTo>
                    <a:pt x="4775" y="11798"/>
                    <a:pt x="4320" y="11346"/>
                    <a:pt x="4320" y="10744"/>
                  </a:cubicBezTo>
                  <a:cubicBezTo>
                    <a:pt x="4320" y="10142"/>
                    <a:pt x="4775" y="9690"/>
                    <a:pt x="5381" y="9690"/>
                  </a:cubicBezTo>
                  <a:cubicBezTo>
                    <a:pt x="9701" y="9690"/>
                    <a:pt x="9701" y="9690"/>
                    <a:pt x="9701" y="9690"/>
                  </a:cubicBezTo>
                  <a:cubicBezTo>
                    <a:pt x="9701" y="5400"/>
                    <a:pt x="9701" y="5400"/>
                    <a:pt x="9701" y="5400"/>
                  </a:cubicBezTo>
                  <a:cubicBezTo>
                    <a:pt x="9701" y="4798"/>
                    <a:pt x="10156" y="4271"/>
                    <a:pt x="10762" y="4271"/>
                  </a:cubicBezTo>
                  <a:cubicBezTo>
                    <a:pt x="11368" y="4271"/>
                    <a:pt x="11823" y="4798"/>
                    <a:pt x="11823" y="5400"/>
                  </a:cubicBezTo>
                  <a:lnTo>
                    <a:pt x="11823" y="10744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22" name="Freeform 17"/>
            <p:cNvSpPr/>
            <p:nvPr/>
          </p:nvSpPr>
          <p:spPr>
            <a:xfrm>
              <a:off x="291899" y="-1"/>
              <a:ext cx="169913" cy="1713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43" y="3600"/>
                  </a:moveTo>
                  <a:cubicBezTo>
                    <a:pt x="8743" y="6343"/>
                    <a:pt x="15257" y="12857"/>
                    <a:pt x="18000" y="21257"/>
                  </a:cubicBezTo>
                  <a:cubicBezTo>
                    <a:pt x="18000" y="21257"/>
                    <a:pt x="18000" y="21429"/>
                    <a:pt x="18000" y="21600"/>
                  </a:cubicBezTo>
                  <a:cubicBezTo>
                    <a:pt x="20229" y="19200"/>
                    <a:pt x="21600" y="16114"/>
                    <a:pt x="21600" y="12857"/>
                  </a:cubicBezTo>
                  <a:cubicBezTo>
                    <a:pt x="21600" y="5657"/>
                    <a:pt x="15943" y="0"/>
                    <a:pt x="8743" y="0"/>
                  </a:cubicBezTo>
                  <a:cubicBezTo>
                    <a:pt x="5486" y="0"/>
                    <a:pt x="2400" y="1371"/>
                    <a:pt x="0" y="3600"/>
                  </a:cubicBezTo>
                  <a:cubicBezTo>
                    <a:pt x="171" y="3600"/>
                    <a:pt x="343" y="3600"/>
                    <a:pt x="343" y="3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23" name="Freeform 18"/>
            <p:cNvSpPr/>
            <p:nvPr/>
          </p:nvSpPr>
          <p:spPr>
            <a:xfrm>
              <a:off x="-1" y="-1"/>
              <a:ext cx="168461" cy="17136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29" y="21257"/>
                  </a:moveTo>
                  <a:cubicBezTo>
                    <a:pt x="6221" y="12857"/>
                    <a:pt x="12960" y="6343"/>
                    <a:pt x="21254" y="3600"/>
                  </a:cubicBezTo>
                  <a:cubicBezTo>
                    <a:pt x="21427" y="3600"/>
                    <a:pt x="21600" y="3600"/>
                    <a:pt x="21600" y="3600"/>
                  </a:cubicBezTo>
                  <a:cubicBezTo>
                    <a:pt x="19354" y="1371"/>
                    <a:pt x="16243" y="0"/>
                    <a:pt x="12787" y="0"/>
                  </a:cubicBezTo>
                  <a:cubicBezTo>
                    <a:pt x="5702" y="0"/>
                    <a:pt x="0" y="5657"/>
                    <a:pt x="0" y="12857"/>
                  </a:cubicBezTo>
                  <a:cubicBezTo>
                    <a:pt x="0" y="16114"/>
                    <a:pt x="1210" y="19200"/>
                    <a:pt x="3456" y="21600"/>
                  </a:cubicBezTo>
                  <a:cubicBezTo>
                    <a:pt x="3456" y="21429"/>
                    <a:pt x="3629" y="21429"/>
                    <a:pt x="3629" y="21257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24" name="Freeform 19"/>
            <p:cNvSpPr/>
            <p:nvPr/>
          </p:nvSpPr>
          <p:spPr>
            <a:xfrm>
              <a:off x="328205" y="399364"/>
              <a:ext cx="56890" cy="653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637" h="21600" fill="norm" stroke="1" extrusionOk="0">
                  <a:moveTo>
                    <a:pt x="11782" y="0"/>
                  </a:moveTo>
                  <a:cubicBezTo>
                    <a:pt x="8345" y="2700"/>
                    <a:pt x="4418" y="4950"/>
                    <a:pt x="0" y="7200"/>
                  </a:cubicBezTo>
                  <a:cubicBezTo>
                    <a:pt x="7855" y="18450"/>
                    <a:pt x="7855" y="18450"/>
                    <a:pt x="7855" y="18450"/>
                  </a:cubicBezTo>
                  <a:cubicBezTo>
                    <a:pt x="8836" y="20250"/>
                    <a:pt x="11291" y="21600"/>
                    <a:pt x="13745" y="21600"/>
                  </a:cubicBezTo>
                  <a:cubicBezTo>
                    <a:pt x="14727" y="21600"/>
                    <a:pt x="16200" y="21150"/>
                    <a:pt x="17182" y="20250"/>
                  </a:cubicBezTo>
                  <a:cubicBezTo>
                    <a:pt x="20618" y="18450"/>
                    <a:pt x="21600" y="14400"/>
                    <a:pt x="19636" y="11700"/>
                  </a:cubicBezTo>
                  <a:lnTo>
                    <a:pt x="11782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25" name="Freeform 20"/>
            <p:cNvSpPr/>
            <p:nvPr/>
          </p:nvSpPr>
          <p:spPr>
            <a:xfrm>
              <a:off x="75619" y="399364"/>
              <a:ext cx="56536" cy="6535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509" h="21600" fill="norm" stroke="1" extrusionOk="0">
                  <a:moveTo>
                    <a:pt x="9218" y="0"/>
                  </a:moveTo>
                  <a:cubicBezTo>
                    <a:pt x="1364" y="11700"/>
                    <a:pt x="1364" y="11700"/>
                    <a:pt x="1364" y="11700"/>
                  </a:cubicBezTo>
                  <a:cubicBezTo>
                    <a:pt x="-1091" y="14400"/>
                    <a:pt x="-109" y="18450"/>
                    <a:pt x="3327" y="20250"/>
                  </a:cubicBezTo>
                  <a:cubicBezTo>
                    <a:pt x="4309" y="21150"/>
                    <a:pt x="5782" y="21600"/>
                    <a:pt x="7254" y="21600"/>
                  </a:cubicBezTo>
                  <a:cubicBezTo>
                    <a:pt x="9218" y="21600"/>
                    <a:pt x="11673" y="20250"/>
                    <a:pt x="13145" y="18450"/>
                  </a:cubicBezTo>
                  <a:cubicBezTo>
                    <a:pt x="20509" y="7200"/>
                    <a:pt x="20509" y="7200"/>
                    <a:pt x="20509" y="7200"/>
                  </a:cubicBezTo>
                  <a:cubicBezTo>
                    <a:pt x="16582" y="4950"/>
                    <a:pt x="12654" y="2700"/>
                    <a:pt x="9218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127" name="Step 01…"/>
          <p:cNvSpPr txBox="1"/>
          <p:nvPr/>
        </p:nvSpPr>
        <p:spPr>
          <a:xfrm>
            <a:off x="2881287" y="4725519"/>
            <a:ext cx="2305101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28" name="Step 01…"/>
          <p:cNvSpPr txBox="1"/>
          <p:nvPr/>
        </p:nvSpPr>
        <p:spPr>
          <a:xfrm>
            <a:off x="4319561" y="1267164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29" name="Step 01…"/>
          <p:cNvSpPr txBox="1"/>
          <p:nvPr/>
        </p:nvSpPr>
        <p:spPr>
          <a:xfrm>
            <a:off x="5744344" y="4725519"/>
            <a:ext cx="2305101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30" name="Step 01…"/>
          <p:cNvSpPr txBox="1"/>
          <p:nvPr/>
        </p:nvSpPr>
        <p:spPr>
          <a:xfrm>
            <a:off x="7147692" y="1267164"/>
            <a:ext cx="2305102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ct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enterprise wide</a:t>
            </a:r>
          </a:p>
          <a:p>
            <a:pPr algn="ct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33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34" name="Freeform 6"/>
          <p:cNvSpPr/>
          <p:nvPr/>
        </p:nvSpPr>
        <p:spPr>
          <a:xfrm>
            <a:off x="6157912" y="2281237"/>
            <a:ext cx="1744664" cy="24606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8503" y="3746"/>
                </a:moveTo>
                <a:cubicBezTo>
                  <a:pt x="8031" y="4011"/>
                  <a:pt x="7776" y="4303"/>
                  <a:pt x="7835" y="4526"/>
                </a:cubicBezTo>
                <a:cubicBezTo>
                  <a:pt x="7855" y="4651"/>
                  <a:pt x="7992" y="4763"/>
                  <a:pt x="8247" y="4832"/>
                </a:cubicBezTo>
                <a:cubicBezTo>
                  <a:pt x="8719" y="4972"/>
                  <a:pt x="9151" y="5111"/>
                  <a:pt x="9504" y="5209"/>
                </a:cubicBezTo>
                <a:cubicBezTo>
                  <a:pt x="9740" y="5278"/>
                  <a:pt x="9936" y="5348"/>
                  <a:pt x="10073" y="5390"/>
                </a:cubicBezTo>
                <a:cubicBezTo>
                  <a:pt x="11585" y="5821"/>
                  <a:pt x="12175" y="7284"/>
                  <a:pt x="11409" y="8634"/>
                </a:cubicBezTo>
                <a:cubicBezTo>
                  <a:pt x="10780" y="9693"/>
                  <a:pt x="9484" y="10403"/>
                  <a:pt x="8169" y="10403"/>
                </a:cubicBezTo>
                <a:cubicBezTo>
                  <a:pt x="7835" y="10403"/>
                  <a:pt x="7521" y="10361"/>
                  <a:pt x="7226" y="10278"/>
                </a:cubicBezTo>
                <a:cubicBezTo>
                  <a:pt x="6264" y="9999"/>
                  <a:pt x="4831" y="8621"/>
                  <a:pt x="4556" y="8356"/>
                </a:cubicBezTo>
                <a:cubicBezTo>
                  <a:pt x="4202" y="8008"/>
                  <a:pt x="3751" y="7813"/>
                  <a:pt x="3319" y="7813"/>
                </a:cubicBezTo>
                <a:cubicBezTo>
                  <a:pt x="2965" y="7813"/>
                  <a:pt x="2612" y="7952"/>
                  <a:pt x="2337" y="8217"/>
                </a:cubicBezTo>
                <a:cubicBezTo>
                  <a:pt x="1512" y="8955"/>
                  <a:pt x="727" y="9749"/>
                  <a:pt x="0" y="10556"/>
                </a:cubicBezTo>
                <a:cubicBezTo>
                  <a:pt x="1178" y="11085"/>
                  <a:pt x="2317" y="11643"/>
                  <a:pt x="3397" y="12241"/>
                </a:cubicBezTo>
                <a:cubicBezTo>
                  <a:pt x="4025" y="12590"/>
                  <a:pt x="4359" y="13049"/>
                  <a:pt x="4359" y="13550"/>
                </a:cubicBezTo>
                <a:cubicBezTo>
                  <a:pt x="4340" y="14094"/>
                  <a:pt x="3908" y="14595"/>
                  <a:pt x="3161" y="14985"/>
                </a:cubicBezTo>
                <a:cubicBezTo>
                  <a:pt x="1826" y="15667"/>
                  <a:pt x="943" y="16308"/>
                  <a:pt x="805" y="16573"/>
                </a:cubicBezTo>
                <a:cubicBezTo>
                  <a:pt x="393" y="17269"/>
                  <a:pt x="1178" y="18174"/>
                  <a:pt x="2553" y="18578"/>
                </a:cubicBezTo>
                <a:cubicBezTo>
                  <a:pt x="2985" y="18703"/>
                  <a:pt x="3436" y="18773"/>
                  <a:pt x="3868" y="18773"/>
                </a:cubicBezTo>
                <a:cubicBezTo>
                  <a:pt x="4791" y="18773"/>
                  <a:pt x="5537" y="18480"/>
                  <a:pt x="5793" y="18035"/>
                </a:cubicBezTo>
                <a:cubicBezTo>
                  <a:pt x="5852" y="17923"/>
                  <a:pt x="5930" y="17784"/>
                  <a:pt x="6028" y="17631"/>
                </a:cubicBezTo>
                <a:cubicBezTo>
                  <a:pt x="6185" y="17380"/>
                  <a:pt x="6382" y="17074"/>
                  <a:pt x="6578" y="16740"/>
                </a:cubicBezTo>
                <a:cubicBezTo>
                  <a:pt x="6853" y="16266"/>
                  <a:pt x="7383" y="15988"/>
                  <a:pt x="8031" y="15988"/>
                </a:cubicBezTo>
                <a:cubicBezTo>
                  <a:pt x="8660" y="15988"/>
                  <a:pt x="9308" y="16238"/>
                  <a:pt x="9857" y="16726"/>
                </a:cubicBezTo>
                <a:cubicBezTo>
                  <a:pt x="11036" y="17742"/>
                  <a:pt x="12116" y="18829"/>
                  <a:pt x="13097" y="19943"/>
                </a:cubicBezTo>
                <a:cubicBezTo>
                  <a:pt x="14590" y="21600"/>
                  <a:pt x="14590" y="21600"/>
                  <a:pt x="14590" y="21600"/>
                </a:cubicBezTo>
                <a:cubicBezTo>
                  <a:pt x="18910" y="18717"/>
                  <a:pt x="21600" y="14623"/>
                  <a:pt x="21600" y="10083"/>
                </a:cubicBezTo>
                <a:cubicBezTo>
                  <a:pt x="21600" y="6253"/>
                  <a:pt x="19676" y="2744"/>
                  <a:pt x="16495" y="0"/>
                </a:cubicBezTo>
                <a:cubicBezTo>
                  <a:pt x="12921" y="1504"/>
                  <a:pt x="12921" y="1504"/>
                  <a:pt x="12921" y="1504"/>
                </a:cubicBezTo>
                <a:cubicBezTo>
                  <a:pt x="11369" y="2186"/>
                  <a:pt x="9877" y="2938"/>
                  <a:pt x="8503" y="3746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35" name="Freeform 7"/>
          <p:cNvSpPr/>
          <p:nvPr/>
        </p:nvSpPr>
        <p:spPr>
          <a:xfrm>
            <a:off x="4289425" y="2143124"/>
            <a:ext cx="1784350" cy="253841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8736" y="20561"/>
                </a:moveTo>
                <a:cubicBezTo>
                  <a:pt x="10272" y="19900"/>
                  <a:pt x="11731" y="19172"/>
                  <a:pt x="13094" y="18376"/>
                </a:cubicBezTo>
                <a:cubicBezTo>
                  <a:pt x="13632" y="18079"/>
                  <a:pt x="13901" y="17728"/>
                  <a:pt x="13843" y="17445"/>
                </a:cubicBezTo>
                <a:cubicBezTo>
                  <a:pt x="13786" y="17202"/>
                  <a:pt x="13517" y="17067"/>
                  <a:pt x="13286" y="16999"/>
                </a:cubicBezTo>
                <a:cubicBezTo>
                  <a:pt x="13286" y="16999"/>
                  <a:pt x="13267" y="16999"/>
                  <a:pt x="13267" y="16999"/>
                </a:cubicBezTo>
                <a:cubicBezTo>
                  <a:pt x="13094" y="16959"/>
                  <a:pt x="12941" y="16905"/>
                  <a:pt x="12768" y="16851"/>
                </a:cubicBezTo>
                <a:cubicBezTo>
                  <a:pt x="12499" y="16770"/>
                  <a:pt x="12250" y="16703"/>
                  <a:pt x="12019" y="16635"/>
                </a:cubicBezTo>
                <a:cubicBezTo>
                  <a:pt x="11866" y="16581"/>
                  <a:pt x="11712" y="16541"/>
                  <a:pt x="11597" y="16500"/>
                </a:cubicBezTo>
                <a:cubicBezTo>
                  <a:pt x="11558" y="16487"/>
                  <a:pt x="11520" y="16473"/>
                  <a:pt x="11501" y="16473"/>
                </a:cubicBezTo>
                <a:cubicBezTo>
                  <a:pt x="11501" y="16473"/>
                  <a:pt x="11482" y="16473"/>
                  <a:pt x="11482" y="16473"/>
                </a:cubicBezTo>
                <a:cubicBezTo>
                  <a:pt x="11482" y="16473"/>
                  <a:pt x="11482" y="16473"/>
                  <a:pt x="11482" y="16460"/>
                </a:cubicBezTo>
                <a:cubicBezTo>
                  <a:pt x="10138" y="16082"/>
                  <a:pt x="9619" y="14773"/>
                  <a:pt x="10330" y="13573"/>
                </a:cubicBezTo>
                <a:cubicBezTo>
                  <a:pt x="10886" y="12615"/>
                  <a:pt x="12058" y="11967"/>
                  <a:pt x="13248" y="11967"/>
                </a:cubicBezTo>
                <a:cubicBezTo>
                  <a:pt x="13536" y="11967"/>
                  <a:pt x="13805" y="12007"/>
                  <a:pt x="14054" y="12075"/>
                </a:cubicBezTo>
                <a:cubicBezTo>
                  <a:pt x="14054" y="12075"/>
                  <a:pt x="14054" y="12075"/>
                  <a:pt x="14054" y="12075"/>
                </a:cubicBezTo>
                <a:cubicBezTo>
                  <a:pt x="14054" y="12075"/>
                  <a:pt x="14054" y="12075"/>
                  <a:pt x="14054" y="12075"/>
                </a:cubicBezTo>
                <a:cubicBezTo>
                  <a:pt x="14746" y="12277"/>
                  <a:pt x="15840" y="13168"/>
                  <a:pt x="16550" y="13869"/>
                </a:cubicBezTo>
                <a:cubicBezTo>
                  <a:pt x="16838" y="14139"/>
                  <a:pt x="17165" y="14328"/>
                  <a:pt x="17510" y="14422"/>
                </a:cubicBezTo>
                <a:cubicBezTo>
                  <a:pt x="17664" y="14463"/>
                  <a:pt x="17818" y="14476"/>
                  <a:pt x="17990" y="14476"/>
                </a:cubicBezTo>
                <a:cubicBezTo>
                  <a:pt x="18413" y="14476"/>
                  <a:pt x="18835" y="14328"/>
                  <a:pt x="19162" y="14018"/>
                </a:cubicBezTo>
                <a:cubicBezTo>
                  <a:pt x="20026" y="13235"/>
                  <a:pt x="20851" y="12412"/>
                  <a:pt x="21600" y="11576"/>
                </a:cubicBezTo>
                <a:cubicBezTo>
                  <a:pt x="20390" y="11050"/>
                  <a:pt x="19200" y="10469"/>
                  <a:pt x="18086" y="9849"/>
                </a:cubicBezTo>
                <a:cubicBezTo>
                  <a:pt x="17664" y="9619"/>
                  <a:pt x="17395" y="9350"/>
                  <a:pt x="17299" y="9039"/>
                </a:cubicBezTo>
                <a:cubicBezTo>
                  <a:pt x="17261" y="8945"/>
                  <a:pt x="17242" y="8837"/>
                  <a:pt x="17242" y="8729"/>
                </a:cubicBezTo>
                <a:cubicBezTo>
                  <a:pt x="17261" y="8270"/>
                  <a:pt x="17626" y="7825"/>
                  <a:pt x="18298" y="7488"/>
                </a:cubicBezTo>
                <a:cubicBezTo>
                  <a:pt x="19526" y="6867"/>
                  <a:pt x="20506" y="6206"/>
                  <a:pt x="20698" y="5869"/>
                </a:cubicBezTo>
                <a:cubicBezTo>
                  <a:pt x="20832" y="5626"/>
                  <a:pt x="20851" y="5370"/>
                  <a:pt x="20774" y="5100"/>
                </a:cubicBezTo>
                <a:cubicBezTo>
                  <a:pt x="20563" y="4533"/>
                  <a:pt x="19853" y="3980"/>
                  <a:pt x="18835" y="3683"/>
                </a:cubicBezTo>
                <a:cubicBezTo>
                  <a:pt x="18394" y="3562"/>
                  <a:pt x="17894" y="3494"/>
                  <a:pt x="17453" y="3494"/>
                </a:cubicBezTo>
                <a:cubicBezTo>
                  <a:pt x="16435" y="3494"/>
                  <a:pt x="15629" y="3805"/>
                  <a:pt x="15322" y="4317"/>
                </a:cubicBezTo>
                <a:cubicBezTo>
                  <a:pt x="15264" y="4425"/>
                  <a:pt x="15168" y="4560"/>
                  <a:pt x="15072" y="4722"/>
                </a:cubicBezTo>
                <a:cubicBezTo>
                  <a:pt x="14938" y="4951"/>
                  <a:pt x="14746" y="5248"/>
                  <a:pt x="14554" y="5572"/>
                </a:cubicBezTo>
                <a:cubicBezTo>
                  <a:pt x="14323" y="5963"/>
                  <a:pt x="13901" y="6193"/>
                  <a:pt x="13382" y="6193"/>
                </a:cubicBezTo>
                <a:cubicBezTo>
                  <a:pt x="12864" y="6193"/>
                  <a:pt x="12288" y="5950"/>
                  <a:pt x="11808" y="5532"/>
                </a:cubicBezTo>
                <a:cubicBezTo>
                  <a:pt x="10656" y="4560"/>
                  <a:pt x="9600" y="3508"/>
                  <a:pt x="8659" y="2428"/>
                </a:cubicBezTo>
                <a:cubicBezTo>
                  <a:pt x="6528" y="0"/>
                  <a:pt x="6528" y="0"/>
                  <a:pt x="6528" y="0"/>
                </a:cubicBezTo>
                <a:cubicBezTo>
                  <a:pt x="2496" y="2793"/>
                  <a:pt x="0" y="6665"/>
                  <a:pt x="0" y="10955"/>
                </a:cubicBezTo>
                <a:cubicBezTo>
                  <a:pt x="0" y="15084"/>
                  <a:pt x="2323" y="18834"/>
                  <a:pt x="6106" y="21600"/>
                </a:cubicBezTo>
                <a:cubicBezTo>
                  <a:pt x="8525" y="20642"/>
                  <a:pt x="8525" y="20642"/>
                  <a:pt x="8525" y="20642"/>
                </a:cubicBezTo>
                <a:lnTo>
                  <a:pt x="8736" y="20561"/>
                </a:ln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36" name="Freeform 8"/>
          <p:cNvSpPr/>
          <p:nvPr/>
        </p:nvSpPr>
        <p:spPr>
          <a:xfrm>
            <a:off x="4860925" y="1624012"/>
            <a:ext cx="2589214" cy="184626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3624" y="13379"/>
                </a:moveTo>
                <a:cubicBezTo>
                  <a:pt x="3889" y="13843"/>
                  <a:pt x="4193" y="14122"/>
                  <a:pt x="4458" y="14122"/>
                </a:cubicBezTo>
                <a:cubicBezTo>
                  <a:pt x="4749" y="14122"/>
                  <a:pt x="4894" y="13806"/>
                  <a:pt x="4973" y="13546"/>
                </a:cubicBezTo>
                <a:cubicBezTo>
                  <a:pt x="5092" y="13101"/>
                  <a:pt x="5225" y="12693"/>
                  <a:pt x="5331" y="12359"/>
                </a:cubicBezTo>
                <a:cubicBezTo>
                  <a:pt x="5397" y="12155"/>
                  <a:pt x="5450" y="11969"/>
                  <a:pt x="5489" y="11821"/>
                </a:cubicBezTo>
                <a:cubicBezTo>
                  <a:pt x="5754" y="10948"/>
                  <a:pt x="6428" y="10410"/>
                  <a:pt x="7248" y="10410"/>
                </a:cubicBezTo>
                <a:cubicBezTo>
                  <a:pt x="7606" y="10410"/>
                  <a:pt x="7989" y="10503"/>
                  <a:pt x="8333" y="10707"/>
                </a:cubicBezTo>
                <a:cubicBezTo>
                  <a:pt x="9114" y="11171"/>
                  <a:pt x="9669" y="12025"/>
                  <a:pt x="9841" y="12915"/>
                </a:cubicBezTo>
                <a:cubicBezTo>
                  <a:pt x="9934" y="13398"/>
                  <a:pt x="9934" y="13880"/>
                  <a:pt x="9801" y="14326"/>
                </a:cubicBezTo>
                <a:cubicBezTo>
                  <a:pt x="9603" y="14975"/>
                  <a:pt x="8730" y="16033"/>
                  <a:pt x="8042" y="16738"/>
                </a:cubicBezTo>
                <a:cubicBezTo>
                  <a:pt x="7659" y="17109"/>
                  <a:pt x="7447" y="17610"/>
                  <a:pt x="7434" y="18093"/>
                </a:cubicBezTo>
                <a:cubicBezTo>
                  <a:pt x="7434" y="18204"/>
                  <a:pt x="7447" y="18297"/>
                  <a:pt x="7460" y="18408"/>
                </a:cubicBezTo>
                <a:cubicBezTo>
                  <a:pt x="7526" y="18724"/>
                  <a:pt x="7672" y="19002"/>
                  <a:pt x="7897" y="19243"/>
                </a:cubicBezTo>
                <a:cubicBezTo>
                  <a:pt x="8664" y="20097"/>
                  <a:pt x="9471" y="20876"/>
                  <a:pt x="10291" y="21600"/>
                </a:cubicBezTo>
                <a:cubicBezTo>
                  <a:pt x="10820" y="20431"/>
                  <a:pt x="11389" y="19299"/>
                  <a:pt x="11984" y="18204"/>
                </a:cubicBezTo>
                <a:cubicBezTo>
                  <a:pt x="12288" y="17666"/>
                  <a:pt x="12658" y="17388"/>
                  <a:pt x="13055" y="17388"/>
                </a:cubicBezTo>
                <a:cubicBezTo>
                  <a:pt x="13518" y="17388"/>
                  <a:pt x="13968" y="17759"/>
                  <a:pt x="14299" y="18408"/>
                </a:cubicBezTo>
                <a:cubicBezTo>
                  <a:pt x="14907" y="19596"/>
                  <a:pt x="15568" y="20542"/>
                  <a:pt x="15886" y="20728"/>
                </a:cubicBezTo>
                <a:cubicBezTo>
                  <a:pt x="16018" y="20821"/>
                  <a:pt x="16164" y="20858"/>
                  <a:pt x="16322" y="20858"/>
                </a:cubicBezTo>
                <a:cubicBezTo>
                  <a:pt x="16997" y="20858"/>
                  <a:pt x="17698" y="20060"/>
                  <a:pt x="18029" y="18928"/>
                </a:cubicBezTo>
                <a:cubicBezTo>
                  <a:pt x="18452" y="17499"/>
                  <a:pt x="18174" y="15977"/>
                  <a:pt x="17407" y="15532"/>
                </a:cubicBezTo>
                <a:cubicBezTo>
                  <a:pt x="17314" y="15476"/>
                  <a:pt x="17182" y="15402"/>
                  <a:pt x="17023" y="15309"/>
                </a:cubicBezTo>
                <a:cubicBezTo>
                  <a:pt x="16785" y="15161"/>
                  <a:pt x="16494" y="14975"/>
                  <a:pt x="16190" y="14790"/>
                </a:cubicBezTo>
                <a:cubicBezTo>
                  <a:pt x="15846" y="14604"/>
                  <a:pt x="15635" y="14270"/>
                  <a:pt x="15595" y="13843"/>
                </a:cubicBezTo>
                <a:cubicBezTo>
                  <a:pt x="15529" y="13287"/>
                  <a:pt x="15767" y="12674"/>
                  <a:pt x="16217" y="12136"/>
                </a:cubicBezTo>
                <a:cubicBezTo>
                  <a:pt x="17169" y="11041"/>
                  <a:pt x="18187" y="10021"/>
                  <a:pt x="19259" y="9111"/>
                </a:cubicBezTo>
                <a:cubicBezTo>
                  <a:pt x="21600" y="7144"/>
                  <a:pt x="21600" y="7144"/>
                  <a:pt x="21600" y="7144"/>
                </a:cubicBezTo>
                <a:cubicBezTo>
                  <a:pt x="18836" y="2765"/>
                  <a:pt x="14801" y="0"/>
                  <a:pt x="10304" y="0"/>
                </a:cubicBezTo>
                <a:cubicBezTo>
                  <a:pt x="6309" y="0"/>
                  <a:pt x="2685" y="2171"/>
                  <a:pt x="0" y="5734"/>
                </a:cubicBezTo>
                <a:cubicBezTo>
                  <a:pt x="1481" y="9167"/>
                  <a:pt x="1481" y="9167"/>
                  <a:pt x="1481" y="9167"/>
                </a:cubicBezTo>
                <a:cubicBezTo>
                  <a:pt x="2130" y="10652"/>
                  <a:pt x="2844" y="12062"/>
                  <a:pt x="3624" y="13379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37" name="Freeform 9"/>
          <p:cNvSpPr/>
          <p:nvPr/>
        </p:nvSpPr>
        <p:spPr>
          <a:xfrm>
            <a:off x="4827587" y="3522662"/>
            <a:ext cx="2462214" cy="17113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8234" y="8848"/>
                </a:moveTo>
                <a:cubicBezTo>
                  <a:pt x="17956" y="8348"/>
                  <a:pt x="17636" y="8067"/>
                  <a:pt x="17358" y="8067"/>
                </a:cubicBezTo>
                <a:cubicBezTo>
                  <a:pt x="17052" y="8067"/>
                  <a:pt x="16899" y="8388"/>
                  <a:pt x="16815" y="8668"/>
                </a:cubicBezTo>
                <a:cubicBezTo>
                  <a:pt x="16676" y="9168"/>
                  <a:pt x="16537" y="9609"/>
                  <a:pt x="16440" y="9969"/>
                </a:cubicBezTo>
                <a:cubicBezTo>
                  <a:pt x="16370" y="10189"/>
                  <a:pt x="16301" y="10390"/>
                  <a:pt x="16259" y="10530"/>
                </a:cubicBezTo>
                <a:cubicBezTo>
                  <a:pt x="15995" y="11471"/>
                  <a:pt x="15286" y="12071"/>
                  <a:pt x="14409" y="12071"/>
                </a:cubicBezTo>
                <a:cubicBezTo>
                  <a:pt x="14034" y="12071"/>
                  <a:pt x="13644" y="11951"/>
                  <a:pt x="13283" y="11731"/>
                </a:cubicBezTo>
                <a:cubicBezTo>
                  <a:pt x="12031" y="10990"/>
                  <a:pt x="11335" y="9249"/>
                  <a:pt x="11739" y="7847"/>
                </a:cubicBezTo>
                <a:cubicBezTo>
                  <a:pt x="11947" y="7147"/>
                  <a:pt x="12865" y="6006"/>
                  <a:pt x="13589" y="5245"/>
                </a:cubicBezTo>
                <a:cubicBezTo>
                  <a:pt x="13978" y="4844"/>
                  <a:pt x="14215" y="4304"/>
                  <a:pt x="14215" y="3784"/>
                </a:cubicBezTo>
                <a:cubicBezTo>
                  <a:pt x="14228" y="3323"/>
                  <a:pt x="14062" y="2883"/>
                  <a:pt x="13742" y="2522"/>
                </a:cubicBezTo>
                <a:cubicBezTo>
                  <a:pt x="12949" y="1622"/>
                  <a:pt x="12100" y="781"/>
                  <a:pt x="11224" y="0"/>
                </a:cubicBezTo>
                <a:cubicBezTo>
                  <a:pt x="10668" y="1261"/>
                  <a:pt x="10070" y="2502"/>
                  <a:pt x="9444" y="3663"/>
                </a:cubicBezTo>
                <a:cubicBezTo>
                  <a:pt x="9124" y="4244"/>
                  <a:pt x="8735" y="4544"/>
                  <a:pt x="8317" y="4544"/>
                </a:cubicBezTo>
                <a:cubicBezTo>
                  <a:pt x="8164" y="4544"/>
                  <a:pt x="8011" y="4504"/>
                  <a:pt x="7872" y="4424"/>
                </a:cubicBezTo>
                <a:cubicBezTo>
                  <a:pt x="7552" y="4264"/>
                  <a:pt x="7246" y="3924"/>
                  <a:pt x="6996" y="3443"/>
                </a:cubicBezTo>
                <a:cubicBezTo>
                  <a:pt x="6370" y="2162"/>
                  <a:pt x="5689" y="1141"/>
                  <a:pt x="5341" y="941"/>
                </a:cubicBezTo>
                <a:cubicBezTo>
                  <a:pt x="5202" y="861"/>
                  <a:pt x="5049" y="801"/>
                  <a:pt x="4882" y="801"/>
                </a:cubicBezTo>
                <a:cubicBezTo>
                  <a:pt x="4173" y="801"/>
                  <a:pt x="3435" y="1662"/>
                  <a:pt x="3088" y="2883"/>
                </a:cubicBezTo>
                <a:cubicBezTo>
                  <a:pt x="2643" y="4424"/>
                  <a:pt x="2935" y="6066"/>
                  <a:pt x="3741" y="6546"/>
                </a:cubicBezTo>
                <a:cubicBezTo>
                  <a:pt x="3769" y="6566"/>
                  <a:pt x="3797" y="6586"/>
                  <a:pt x="3825" y="6606"/>
                </a:cubicBezTo>
                <a:cubicBezTo>
                  <a:pt x="3908" y="6646"/>
                  <a:pt x="4020" y="6726"/>
                  <a:pt x="4145" y="6806"/>
                </a:cubicBezTo>
                <a:cubicBezTo>
                  <a:pt x="4298" y="6886"/>
                  <a:pt x="4479" y="7006"/>
                  <a:pt x="4659" y="7127"/>
                </a:cubicBezTo>
                <a:cubicBezTo>
                  <a:pt x="4785" y="7187"/>
                  <a:pt x="4896" y="7267"/>
                  <a:pt x="5021" y="7347"/>
                </a:cubicBezTo>
                <a:cubicBezTo>
                  <a:pt x="5021" y="7347"/>
                  <a:pt x="5035" y="7347"/>
                  <a:pt x="5035" y="7347"/>
                </a:cubicBezTo>
                <a:cubicBezTo>
                  <a:pt x="5035" y="7347"/>
                  <a:pt x="5035" y="7347"/>
                  <a:pt x="5035" y="7347"/>
                </a:cubicBezTo>
                <a:cubicBezTo>
                  <a:pt x="5383" y="7547"/>
                  <a:pt x="5605" y="7927"/>
                  <a:pt x="5647" y="8368"/>
                </a:cubicBezTo>
                <a:cubicBezTo>
                  <a:pt x="5716" y="8968"/>
                  <a:pt x="5480" y="9649"/>
                  <a:pt x="4993" y="10209"/>
                </a:cubicBezTo>
                <a:cubicBezTo>
                  <a:pt x="3978" y="11411"/>
                  <a:pt x="2907" y="12512"/>
                  <a:pt x="1794" y="13492"/>
                </a:cubicBezTo>
                <a:cubicBezTo>
                  <a:pt x="1641" y="13613"/>
                  <a:pt x="1641" y="13613"/>
                  <a:pt x="1641" y="13613"/>
                </a:cubicBezTo>
                <a:cubicBezTo>
                  <a:pt x="0" y="15014"/>
                  <a:pt x="0" y="15014"/>
                  <a:pt x="0" y="15014"/>
                </a:cubicBezTo>
                <a:cubicBezTo>
                  <a:pt x="2851" y="19098"/>
                  <a:pt x="6787" y="21600"/>
                  <a:pt x="11127" y="21600"/>
                </a:cubicBezTo>
                <a:cubicBezTo>
                  <a:pt x="15146" y="21600"/>
                  <a:pt x="18804" y="19458"/>
                  <a:pt x="21600" y="15915"/>
                </a:cubicBezTo>
                <a:cubicBezTo>
                  <a:pt x="20487" y="13412"/>
                  <a:pt x="20487" y="13412"/>
                  <a:pt x="20487" y="13412"/>
                </a:cubicBezTo>
                <a:cubicBezTo>
                  <a:pt x="19806" y="11811"/>
                  <a:pt x="19055" y="10290"/>
                  <a:pt x="18234" y="8848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141" name="Group 43"/>
          <p:cNvGrpSpPr/>
          <p:nvPr/>
        </p:nvGrpSpPr>
        <p:grpSpPr>
          <a:xfrm>
            <a:off x="7231061" y="3365499"/>
            <a:ext cx="385907" cy="385764"/>
            <a:chOff x="0" y="0"/>
            <a:chExt cx="385905" cy="385762"/>
          </a:xfrm>
        </p:grpSpPr>
        <p:sp>
          <p:nvSpPr>
            <p:cNvPr id="138" name="Freeform 10"/>
            <p:cNvSpPr/>
            <p:nvPr/>
          </p:nvSpPr>
          <p:spPr>
            <a:xfrm>
              <a:off x="0" y="39687"/>
              <a:ext cx="347664" cy="3460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49" y="21600"/>
                  </a:moveTo>
                  <a:cubicBezTo>
                    <a:pt x="16767" y="21600"/>
                    <a:pt x="21600" y="16767"/>
                    <a:pt x="21600" y="10849"/>
                  </a:cubicBezTo>
                  <a:cubicBezTo>
                    <a:pt x="21600" y="8975"/>
                    <a:pt x="21205" y="7200"/>
                    <a:pt x="20416" y="5721"/>
                  </a:cubicBezTo>
                  <a:cubicBezTo>
                    <a:pt x="20318" y="5721"/>
                    <a:pt x="20219" y="5721"/>
                    <a:pt x="20121" y="5721"/>
                  </a:cubicBezTo>
                  <a:cubicBezTo>
                    <a:pt x="20022" y="5721"/>
                    <a:pt x="20022" y="5721"/>
                    <a:pt x="19923" y="5721"/>
                  </a:cubicBezTo>
                  <a:cubicBezTo>
                    <a:pt x="18542" y="5622"/>
                    <a:pt x="18542" y="5622"/>
                    <a:pt x="18542" y="5622"/>
                  </a:cubicBezTo>
                  <a:cubicBezTo>
                    <a:pt x="17556" y="6608"/>
                    <a:pt x="17556" y="6608"/>
                    <a:pt x="17556" y="6608"/>
                  </a:cubicBezTo>
                  <a:cubicBezTo>
                    <a:pt x="18345" y="7792"/>
                    <a:pt x="18740" y="9271"/>
                    <a:pt x="18740" y="10849"/>
                  </a:cubicBezTo>
                  <a:cubicBezTo>
                    <a:pt x="18740" y="15189"/>
                    <a:pt x="15189" y="18740"/>
                    <a:pt x="10849" y="18740"/>
                  </a:cubicBezTo>
                  <a:cubicBezTo>
                    <a:pt x="6411" y="18740"/>
                    <a:pt x="2860" y="15189"/>
                    <a:pt x="2860" y="10849"/>
                  </a:cubicBezTo>
                  <a:cubicBezTo>
                    <a:pt x="2860" y="6411"/>
                    <a:pt x="6411" y="2860"/>
                    <a:pt x="10849" y="2860"/>
                  </a:cubicBezTo>
                  <a:cubicBezTo>
                    <a:pt x="12329" y="2860"/>
                    <a:pt x="13808" y="3255"/>
                    <a:pt x="14992" y="4044"/>
                  </a:cubicBezTo>
                  <a:cubicBezTo>
                    <a:pt x="15879" y="3156"/>
                    <a:pt x="15879" y="3156"/>
                    <a:pt x="15879" y="3156"/>
                  </a:cubicBezTo>
                  <a:cubicBezTo>
                    <a:pt x="15781" y="1578"/>
                    <a:pt x="15781" y="1578"/>
                    <a:pt x="15781" y="1578"/>
                  </a:cubicBezTo>
                  <a:cubicBezTo>
                    <a:pt x="15781" y="1479"/>
                    <a:pt x="15781" y="1282"/>
                    <a:pt x="15781" y="1184"/>
                  </a:cubicBezTo>
                  <a:cubicBezTo>
                    <a:pt x="14301" y="395"/>
                    <a:pt x="12625" y="0"/>
                    <a:pt x="10849" y="0"/>
                  </a:cubicBezTo>
                  <a:cubicBezTo>
                    <a:pt x="4833" y="0"/>
                    <a:pt x="0" y="4833"/>
                    <a:pt x="0" y="10849"/>
                  </a:cubicBezTo>
                  <a:cubicBezTo>
                    <a:pt x="0" y="16767"/>
                    <a:pt x="4833" y="21600"/>
                    <a:pt x="10849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39" name="Freeform 11"/>
            <p:cNvSpPr/>
            <p:nvPr/>
          </p:nvSpPr>
          <p:spPr>
            <a:xfrm>
              <a:off x="87313" y="127000"/>
              <a:ext cx="173038" cy="171450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0899" y="5152"/>
                  </a:moveTo>
                  <a:cubicBezTo>
                    <a:pt x="10899" y="5152"/>
                    <a:pt x="11097" y="5152"/>
                    <a:pt x="11295" y="5152"/>
                  </a:cubicBezTo>
                  <a:cubicBezTo>
                    <a:pt x="15259" y="1189"/>
                    <a:pt x="15259" y="1189"/>
                    <a:pt x="15259" y="1189"/>
                  </a:cubicBezTo>
                  <a:cubicBezTo>
                    <a:pt x="15259" y="1189"/>
                    <a:pt x="15259" y="1189"/>
                    <a:pt x="15259" y="1189"/>
                  </a:cubicBezTo>
                  <a:cubicBezTo>
                    <a:pt x="13872" y="396"/>
                    <a:pt x="12484" y="0"/>
                    <a:pt x="10899" y="0"/>
                  </a:cubicBezTo>
                  <a:cubicBezTo>
                    <a:pt x="4954" y="0"/>
                    <a:pt x="0" y="4954"/>
                    <a:pt x="0" y="10899"/>
                  </a:cubicBezTo>
                  <a:cubicBezTo>
                    <a:pt x="0" y="16646"/>
                    <a:pt x="4954" y="21600"/>
                    <a:pt x="10899" y="21600"/>
                  </a:cubicBezTo>
                  <a:cubicBezTo>
                    <a:pt x="16646" y="21600"/>
                    <a:pt x="21600" y="16646"/>
                    <a:pt x="21600" y="10899"/>
                  </a:cubicBezTo>
                  <a:cubicBezTo>
                    <a:pt x="21600" y="9116"/>
                    <a:pt x="21204" y="7728"/>
                    <a:pt x="20609" y="6341"/>
                  </a:cubicBezTo>
                  <a:cubicBezTo>
                    <a:pt x="20411" y="6341"/>
                    <a:pt x="20411" y="6341"/>
                    <a:pt x="20411" y="6341"/>
                  </a:cubicBezTo>
                  <a:cubicBezTo>
                    <a:pt x="16448" y="10305"/>
                    <a:pt x="16448" y="10305"/>
                    <a:pt x="16448" y="10305"/>
                  </a:cubicBezTo>
                  <a:cubicBezTo>
                    <a:pt x="16448" y="10503"/>
                    <a:pt x="16448" y="10701"/>
                    <a:pt x="16448" y="10899"/>
                  </a:cubicBezTo>
                  <a:cubicBezTo>
                    <a:pt x="16448" y="13872"/>
                    <a:pt x="13872" y="16448"/>
                    <a:pt x="10899" y="16448"/>
                  </a:cubicBezTo>
                  <a:cubicBezTo>
                    <a:pt x="7728" y="16448"/>
                    <a:pt x="5152" y="13872"/>
                    <a:pt x="5152" y="10899"/>
                  </a:cubicBezTo>
                  <a:cubicBezTo>
                    <a:pt x="5152" y="7728"/>
                    <a:pt x="7728" y="5152"/>
                    <a:pt x="10899" y="5152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40" name="Freeform 12"/>
            <p:cNvSpPr/>
            <p:nvPr/>
          </p:nvSpPr>
          <p:spPr>
            <a:xfrm>
              <a:off x="174625" y="0"/>
              <a:ext cx="211281" cy="2111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453" h="21600" fill="norm" stroke="1" extrusionOk="0">
                  <a:moveTo>
                    <a:pt x="18215" y="5964"/>
                  </a:moveTo>
                  <a:cubicBezTo>
                    <a:pt x="19182" y="4836"/>
                    <a:pt x="19182" y="4836"/>
                    <a:pt x="19182" y="4836"/>
                  </a:cubicBezTo>
                  <a:cubicBezTo>
                    <a:pt x="19666" y="4352"/>
                    <a:pt x="19666" y="3546"/>
                    <a:pt x="19182" y="3063"/>
                  </a:cubicBezTo>
                  <a:cubicBezTo>
                    <a:pt x="18537" y="2418"/>
                    <a:pt x="18537" y="2418"/>
                    <a:pt x="18537" y="2418"/>
                  </a:cubicBezTo>
                  <a:cubicBezTo>
                    <a:pt x="18215" y="2096"/>
                    <a:pt x="17893" y="2096"/>
                    <a:pt x="17570" y="2096"/>
                  </a:cubicBezTo>
                  <a:cubicBezTo>
                    <a:pt x="17248" y="2096"/>
                    <a:pt x="16925" y="2096"/>
                    <a:pt x="16764" y="2418"/>
                  </a:cubicBezTo>
                  <a:cubicBezTo>
                    <a:pt x="15636" y="3546"/>
                    <a:pt x="15636" y="3546"/>
                    <a:pt x="15636" y="3546"/>
                  </a:cubicBezTo>
                  <a:cubicBezTo>
                    <a:pt x="15313" y="322"/>
                    <a:pt x="15313" y="322"/>
                    <a:pt x="15313" y="322"/>
                  </a:cubicBezTo>
                  <a:cubicBezTo>
                    <a:pt x="15313" y="161"/>
                    <a:pt x="15152" y="0"/>
                    <a:pt x="14830" y="0"/>
                  </a:cubicBezTo>
                  <a:cubicBezTo>
                    <a:pt x="14830" y="0"/>
                    <a:pt x="14669" y="0"/>
                    <a:pt x="14669" y="161"/>
                  </a:cubicBezTo>
                  <a:cubicBezTo>
                    <a:pt x="9833" y="4836"/>
                    <a:pt x="9833" y="4836"/>
                    <a:pt x="9833" y="4836"/>
                  </a:cubicBezTo>
                  <a:cubicBezTo>
                    <a:pt x="9510" y="5319"/>
                    <a:pt x="9188" y="5803"/>
                    <a:pt x="9349" y="6448"/>
                  </a:cubicBezTo>
                  <a:cubicBezTo>
                    <a:pt x="9349" y="6609"/>
                    <a:pt x="9349" y="6609"/>
                    <a:pt x="9349" y="6609"/>
                  </a:cubicBezTo>
                  <a:cubicBezTo>
                    <a:pt x="9510" y="9672"/>
                    <a:pt x="9510" y="9672"/>
                    <a:pt x="9510" y="9672"/>
                  </a:cubicBezTo>
                  <a:cubicBezTo>
                    <a:pt x="7737" y="11284"/>
                    <a:pt x="7737" y="11284"/>
                    <a:pt x="7737" y="11284"/>
                  </a:cubicBezTo>
                  <a:cubicBezTo>
                    <a:pt x="4675" y="14346"/>
                    <a:pt x="4675" y="14346"/>
                    <a:pt x="4675" y="14346"/>
                  </a:cubicBezTo>
                  <a:cubicBezTo>
                    <a:pt x="4675" y="14507"/>
                    <a:pt x="4675" y="14507"/>
                    <a:pt x="4675" y="14507"/>
                  </a:cubicBezTo>
                  <a:cubicBezTo>
                    <a:pt x="1612" y="17409"/>
                    <a:pt x="1612" y="17409"/>
                    <a:pt x="1612" y="17409"/>
                  </a:cubicBezTo>
                  <a:cubicBezTo>
                    <a:pt x="322" y="18860"/>
                    <a:pt x="322" y="18860"/>
                    <a:pt x="322" y="18860"/>
                  </a:cubicBezTo>
                  <a:cubicBezTo>
                    <a:pt x="161" y="19021"/>
                    <a:pt x="0" y="19182"/>
                    <a:pt x="0" y="19504"/>
                  </a:cubicBezTo>
                  <a:cubicBezTo>
                    <a:pt x="0" y="20472"/>
                    <a:pt x="0" y="20472"/>
                    <a:pt x="0" y="20472"/>
                  </a:cubicBezTo>
                  <a:cubicBezTo>
                    <a:pt x="0" y="21116"/>
                    <a:pt x="484" y="21600"/>
                    <a:pt x="967" y="21600"/>
                  </a:cubicBezTo>
                  <a:cubicBezTo>
                    <a:pt x="967" y="21600"/>
                    <a:pt x="967" y="21600"/>
                    <a:pt x="1128" y="21600"/>
                  </a:cubicBezTo>
                  <a:cubicBezTo>
                    <a:pt x="2096" y="21600"/>
                    <a:pt x="2096" y="21600"/>
                    <a:pt x="2096" y="21600"/>
                  </a:cubicBezTo>
                  <a:cubicBezTo>
                    <a:pt x="2418" y="21600"/>
                    <a:pt x="2579" y="21439"/>
                    <a:pt x="2901" y="21278"/>
                  </a:cubicBezTo>
                  <a:cubicBezTo>
                    <a:pt x="4191" y="19988"/>
                    <a:pt x="4191" y="19988"/>
                    <a:pt x="4191" y="19988"/>
                  </a:cubicBezTo>
                  <a:cubicBezTo>
                    <a:pt x="7093" y="16925"/>
                    <a:pt x="7093" y="16925"/>
                    <a:pt x="7093" y="16925"/>
                  </a:cubicBezTo>
                  <a:cubicBezTo>
                    <a:pt x="7254" y="16925"/>
                    <a:pt x="7254" y="16925"/>
                    <a:pt x="7254" y="16925"/>
                  </a:cubicBezTo>
                  <a:cubicBezTo>
                    <a:pt x="10316" y="13863"/>
                    <a:pt x="10316" y="13863"/>
                    <a:pt x="10316" y="13863"/>
                  </a:cubicBezTo>
                  <a:cubicBezTo>
                    <a:pt x="12090" y="11928"/>
                    <a:pt x="12090" y="11928"/>
                    <a:pt x="12090" y="11928"/>
                  </a:cubicBezTo>
                  <a:cubicBezTo>
                    <a:pt x="14830" y="12090"/>
                    <a:pt x="14830" y="12090"/>
                    <a:pt x="14830" y="12090"/>
                  </a:cubicBezTo>
                  <a:cubicBezTo>
                    <a:pt x="14991" y="12090"/>
                    <a:pt x="14991" y="12090"/>
                    <a:pt x="14991" y="12090"/>
                  </a:cubicBezTo>
                  <a:cubicBezTo>
                    <a:pt x="14991" y="12090"/>
                    <a:pt x="14991" y="12090"/>
                    <a:pt x="15152" y="12090"/>
                  </a:cubicBezTo>
                  <a:cubicBezTo>
                    <a:pt x="15636" y="12090"/>
                    <a:pt x="16119" y="11928"/>
                    <a:pt x="16603" y="11606"/>
                  </a:cubicBezTo>
                  <a:cubicBezTo>
                    <a:pt x="21278" y="6770"/>
                    <a:pt x="21278" y="6770"/>
                    <a:pt x="21278" y="6770"/>
                  </a:cubicBezTo>
                  <a:cubicBezTo>
                    <a:pt x="21600" y="6609"/>
                    <a:pt x="21439" y="6125"/>
                    <a:pt x="21116" y="6125"/>
                  </a:cubicBezTo>
                  <a:lnTo>
                    <a:pt x="18215" y="5964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grpSp>
        <p:nvGrpSpPr>
          <p:cNvPr id="145" name="Group 40"/>
          <p:cNvGrpSpPr/>
          <p:nvPr/>
        </p:nvGrpSpPr>
        <p:grpSpPr>
          <a:xfrm>
            <a:off x="6005512" y="2008187"/>
            <a:ext cx="431801" cy="357188"/>
            <a:chOff x="0" y="0"/>
            <a:chExt cx="431800" cy="357187"/>
          </a:xfrm>
        </p:grpSpPr>
        <p:sp>
          <p:nvSpPr>
            <p:cNvPr id="142" name="Freeform 13"/>
            <p:cNvSpPr/>
            <p:nvPr/>
          </p:nvSpPr>
          <p:spPr>
            <a:xfrm>
              <a:off x="144462" y="-1"/>
              <a:ext cx="142876" cy="809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8960" y="21600"/>
                  </a:moveTo>
                  <a:cubicBezTo>
                    <a:pt x="17520" y="21600"/>
                    <a:pt x="16080" y="19482"/>
                    <a:pt x="16080" y="16518"/>
                  </a:cubicBezTo>
                  <a:cubicBezTo>
                    <a:pt x="16080" y="9741"/>
                    <a:pt x="16080" y="9741"/>
                    <a:pt x="16080" y="9741"/>
                  </a:cubicBezTo>
                  <a:cubicBezTo>
                    <a:pt x="5280" y="9741"/>
                    <a:pt x="5280" y="9741"/>
                    <a:pt x="5280" y="9741"/>
                  </a:cubicBezTo>
                  <a:cubicBezTo>
                    <a:pt x="5280" y="16518"/>
                    <a:pt x="5280" y="16518"/>
                    <a:pt x="5280" y="16518"/>
                  </a:cubicBezTo>
                  <a:cubicBezTo>
                    <a:pt x="5280" y="19482"/>
                    <a:pt x="4080" y="21600"/>
                    <a:pt x="2640" y="21600"/>
                  </a:cubicBezTo>
                  <a:cubicBezTo>
                    <a:pt x="1200" y="21600"/>
                    <a:pt x="0" y="19482"/>
                    <a:pt x="0" y="16518"/>
                  </a:cubicBezTo>
                  <a:cubicBezTo>
                    <a:pt x="0" y="9741"/>
                    <a:pt x="0" y="9741"/>
                    <a:pt x="0" y="9741"/>
                  </a:cubicBezTo>
                  <a:cubicBezTo>
                    <a:pt x="0" y="4235"/>
                    <a:pt x="2400" y="0"/>
                    <a:pt x="5280" y="0"/>
                  </a:cubicBezTo>
                  <a:cubicBezTo>
                    <a:pt x="16080" y="0"/>
                    <a:pt x="16080" y="0"/>
                    <a:pt x="16080" y="0"/>
                  </a:cubicBezTo>
                  <a:cubicBezTo>
                    <a:pt x="19200" y="0"/>
                    <a:pt x="21600" y="4235"/>
                    <a:pt x="21600" y="9741"/>
                  </a:cubicBezTo>
                  <a:cubicBezTo>
                    <a:pt x="21600" y="16518"/>
                    <a:pt x="21600" y="16518"/>
                    <a:pt x="21600" y="16518"/>
                  </a:cubicBezTo>
                  <a:cubicBezTo>
                    <a:pt x="21600" y="19482"/>
                    <a:pt x="20400" y="21600"/>
                    <a:pt x="18960" y="2160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43" name="Freeform 14"/>
            <p:cNvSpPr/>
            <p:nvPr/>
          </p:nvSpPr>
          <p:spPr>
            <a:xfrm>
              <a:off x="0" y="173037"/>
              <a:ext cx="431800" cy="1841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1435" y="7754"/>
                  </a:moveTo>
                  <a:cubicBezTo>
                    <a:pt x="11276" y="7938"/>
                    <a:pt x="11038" y="8123"/>
                    <a:pt x="10800" y="8123"/>
                  </a:cubicBezTo>
                  <a:cubicBezTo>
                    <a:pt x="10562" y="8123"/>
                    <a:pt x="10324" y="7938"/>
                    <a:pt x="10085" y="775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15877"/>
                    <a:pt x="0" y="15877"/>
                    <a:pt x="0" y="15877"/>
                  </a:cubicBezTo>
                  <a:cubicBezTo>
                    <a:pt x="0" y="19015"/>
                    <a:pt x="1112" y="21600"/>
                    <a:pt x="2462" y="21600"/>
                  </a:cubicBezTo>
                  <a:cubicBezTo>
                    <a:pt x="19059" y="21600"/>
                    <a:pt x="19059" y="21600"/>
                    <a:pt x="19059" y="21600"/>
                  </a:cubicBezTo>
                  <a:cubicBezTo>
                    <a:pt x="20488" y="21600"/>
                    <a:pt x="21600" y="19015"/>
                    <a:pt x="21600" y="15877"/>
                  </a:cubicBezTo>
                  <a:cubicBezTo>
                    <a:pt x="21600" y="0"/>
                    <a:pt x="21600" y="0"/>
                    <a:pt x="21600" y="0"/>
                  </a:cubicBezTo>
                  <a:lnTo>
                    <a:pt x="11435" y="7754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44" name="Freeform 15"/>
            <p:cNvSpPr/>
            <p:nvPr/>
          </p:nvSpPr>
          <p:spPr>
            <a:xfrm>
              <a:off x="0" y="53974"/>
              <a:ext cx="431800" cy="1619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6565"/>
                  </a:moveTo>
                  <a:cubicBezTo>
                    <a:pt x="21600" y="12071"/>
                    <a:pt x="21600" y="12071"/>
                    <a:pt x="21600" y="12071"/>
                  </a:cubicBezTo>
                  <a:cubicBezTo>
                    <a:pt x="11038" y="21388"/>
                    <a:pt x="11038" y="21388"/>
                    <a:pt x="11038" y="21388"/>
                  </a:cubicBezTo>
                  <a:cubicBezTo>
                    <a:pt x="10959" y="21388"/>
                    <a:pt x="10879" y="21600"/>
                    <a:pt x="10800" y="21600"/>
                  </a:cubicBezTo>
                  <a:cubicBezTo>
                    <a:pt x="10721" y="21600"/>
                    <a:pt x="10641" y="21388"/>
                    <a:pt x="10562" y="21388"/>
                  </a:cubicBezTo>
                  <a:cubicBezTo>
                    <a:pt x="0" y="12071"/>
                    <a:pt x="0" y="12071"/>
                    <a:pt x="0" y="12071"/>
                  </a:cubicBezTo>
                  <a:cubicBezTo>
                    <a:pt x="0" y="6565"/>
                    <a:pt x="0" y="6565"/>
                    <a:pt x="0" y="6565"/>
                  </a:cubicBezTo>
                  <a:cubicBezTo>
                    <a:pt x="0" y="2965"/>
                    <a:pt x="1112" y="0"/>
                    <a:pt x="2462" y="0"/>
                  </a:cubicBezTo>
                  <a:cubicBezTo>
                    <a:pt x="19059" y="0"/>
                    <a:pt x="19059" y="0"/>
                    <a:pt x="19059" y="0"/>
                  </a:cubicBezTo>
                  <a:cubicBezTo>
                    <a:pt x="20488" y="0"/>
                    <a:pt x="21600" y="2965"/>
                    <a:pt x="21600" y="656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146" name="Freeform 16"/>
          <p:cNvSpPr/>
          <p:nvPr/>
        </p:nvSpPr>
        <p:spPr>
          <a:xfrm>
            <a:off x="5745162" y="4498974"/>
            <a:ext cx="392114" cy="3905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75" y="8308"/>
                </a:moveTo>
                <a:cubicBezTo>
                  <a:pt x="19414" y="7958"/>
                  <a:pt x="19414" y="7958"/>
                  <a:pt x="19414" y="7958"/>
                </a:cubicBezTo>
                <a:cubicBezTo>
                  <a:pt x="19239" y="7521"/>
                  <a:pt x="19064" y="7083"/>
                  <a:pt x="18889" y="6734"/>
                </a:cubicBezTo>
                <a:cubicBezTo>
                  <a:pt x="19764" y="5247"/>
                  <a:pt x="19764" y="5247"/>
                  <a:pt x="19764" y="5247"/>
                </a:cubicBezTo>
                <a:cubicBezTo>
                  <a:pt x="19938" y="4985"/>
                  <a:pt x="19938" y="4635"/>
                  <a:pt x="19676" y="4460"/>
                </a:cubicBezTo>
                <a:cubicBezTo>
                  <a:pt x="17140" y="1836"/>
                  <a:pt x="17140" y="1836"/>
                  <a:pt x="17140" y="1836"/>
                </a:cubicBezTo>
                <a:cubicBezTo>
                  <a:pt x="16878" y="1662"/>
                  <a:pt x="16615" y="1662"/>
                  <a:pt x="16353" y="1749"/>
                </a:cubicBezTo>
                <a:cubicBezTo>
                  <a:pt x="14866" y="2711"/>
                  <a:pt x="14866" y="2711"/>
                  <a:pt x="14866" y="2711"/>
                </a:cubicBezTo>
                <a:cubicBezTo>
                  <a:pt x="14517" y="2449"/>
                  <a:pt x="14079" y="2274"/>
                  <a:pt x="13642" y="2186"/>
                </a:cubicBezTo>
                <a:cubicBezTo>
                  <a:pt x="13205" y="525"/>
                  <a:pt x="13205" y="525"/>
                  <a:pt x="13205" y="525"/>
                </a:cubicBezTo>
                <a:cubicBezTo>
                  <a:pt x="13205" y="175"/>
                  <a:pt x="12943" y="0"/>
                  <a:pt x="12593" y="0"/>
                </a:cubicBezTo>
                <a:cubicBezTo>
                  <a:pt x="8920" y="0"/>
                  <a:pt x="8920" y="0"/>
                  <a:pt x="8920" y="0"/>
                </a:cubicBezTo>
                <a:cubicBezTo>
                  <a:pt x="8657" y="0"/>
                  <a:pt x="8395" y="175"/>
                  <a:pt x="8308" y="525"/>
                </a:cubicBezTo>
                <a:cubicBezTo>
                  <a:pt x="7958" y="2186"/>
                  <a:pt x="7958" y="2186"/>
                  <a:pt x="7958" y="2186"/>
                </a:cubicBezTo>
                <a:cubicBezTo>
                  <a:pt x="7521" y="2274"/>
                  <a:pt x="7083" y="2449"/>
                  <a:pt x="6646" y="2711"/>
                </a:cubicBezTo>
                <a:cubicBezTo>
                  <a:pt x="5247" y="1749"/>
                  <a:pt x="5247" y="1749"/>
                  <a:pt x="5247" y="1749"/>
                </a:cubicBezTo>
                <a:cubicBezTo>
                  <a:pt x="4985" y="1662"/>
                  <a:pt x="4635" y="1662"/>
                  <a:pt x="4460" y="1836"/>
                </a:cubicBezTo>
                <a:cubicBezTo>
                  <a:pt x="1836" y="4460"/>
                  <a:pt x="1836" y="4460"/>
                  <a:pt x="1836" y="4460"/>
                </a:cubicBezTo>
                <a:cubicBezTo>
                  <a:pt x="1662" y="4635"/>
                  <a:pt x="1574" y="4985"/>
                  <a:pt x="1749" y="5247"/>
                </a:cubicBezTo>
                <a:cubicBezTo>
                  <a:pt x="2711" y="6734"/>
                  <a:pt x="2711" y="6734"/>
                  <a:pt x="2711" y="6734"/>
                </a:cubicBezTo>
                <a:cubicBezTo>
                  <a:pt x="2449" y="7083"/>
                  <a:pt x="2274" y="7521"/>
                  <a:pt x="2186" y="7958"/>
                </a:cubicBezTo>
                <a:cubicBezTo>
                  <a:pt x="525" y="8308"/>
                  <a:pt x="525" y="8308"/>
                  <a:pt x="525" y="8308"/>
                </a:cubicBezTo>
                <a:cubicBezTo>
                  <a:pt x="175" y="8395"/>
                  <a:pt x="0" y="8657"/>
                  <a:pt x="0" y="9007"/>
                </a:cubicBezTo>
                <a:cubicBezTo>
                  <a:pt x="0" y="12593"/>
                  <a:pt x="0" y="12593"/>
                  <a:pt x="0" y="12593"/>
                </a:cubicBezTo>
                <a:cubicBezTo>
                  <a:pt x="0" y="12943"/>
                  <a:pt x="175" y="13205"/>
                  <a:pt x="525" y="13292"/>
                </a:cubicBezTo>
                <a:cubicBezTo>
                  <a:pt x="2186" y="13642"/>
                  <a:pt x="2186" y="13642"/>
                  <a:pt x="2186" y="13642"/>
                </a:cubicBezTo>
                <a:cubicBezTo>
                  <a:pt x="2274" y="14079"/>
                  <a:pt x="2449" y="14517"/>
                  <a:pt x="2711" y="14866"/>
                </a:cubicBezTo>
                <a:cubicBezTo>
                  <a:pt x="1749" y="16353"/>
                  <a:pt x="1749" y="16353"/>
                  <a:pt x="1749" y="16353"/>
                </a:cubicBezTo>
                <a:cubicBezTo>
                  <a:pt x="1574" y="16615"/>
                  <a:pt x="1662" y="16965"/>
                  <a:pt x="1836" y="17140"/>
                </a:cubicBezTo>
                <a:cubicBezTo>
                  <a:pt x="4460" y="19764"/>
                  <a:pt x="4460" y="19764"/>
                  <a:pt x="4460" y="19764"/>
                </a:cubicBezTo>
                <a:cubicBezTo>
                  <a:pt x="4635" y="19938"/>
                  <a:pt x="4985" y="19938"/>
                  <a:pt x="5247" y="19851"/>
                </a:cubicBezTo>
                <a:cubicBezTo>
                  <a:pt x="6646" y="18889"/>
                  <a:pt x="6646" y="18889"/>
                  <a:pt x="6646" y="18889"/>
                </a:cubicBezTo>
                <a:cubicBezTo>
                  <a:pt x="7083" y="19151"/>
                  <a:pt x="7521" y="19326"/>
                  <a:pt x="7958" y="19414"/>
                </a:cubicBezTo>
                <a:cubicBezTo>
                  <a:pt x="8308" y="21075"/>
                  <a:pt x="8308" y="21075"/>
                  <a:pt x="8308" y="21075"/>
                </a:cubicBezTo>
                <a:cubicBezTo>
                  <a:pt x="8395" y="21425"/>
                  <a:pt x="8657" y="21600"/>
                  <a:pt x="8920" y="21600"/>
                </a:cubicBezTo>
                <a:cubicBezTo>
                  <a:pt x="12593" y="21600"/>
                  <a:pt x="12593" y="21600"/>
                  <a:pt x="12593" y="21600"/>
                </a:cubicBezTo>
                <a:cubicBezTo>
                  <a:pt x="12943" y="21600"/>
                  <a:pt x="13205" y="21425"/>
                  <a:pt x="13205" y="21075"/>
                </a:cubicBezTo>
                <a:cubicBezTo>
                  <a:pt x="13642" y="19414"/>
                  <a:pt x="13642" y="19414"/>
                  <a:pt x="13642" y="19414"/>
                </a:cubicBezTo>
                <a:cubicBezTo>
                  <a:pt x="14079" y="19326"/>
                  <a:pt x="14517" y="19151"/>
                  <a:pt x="14866" y="18889"/>
                </a:cubicBezTo>
                <a:cubicBezTo>
                  <a:pt x="16353" y="19851"/>
                  <a:pt x="16353" y="19851"/>
                  <a:pt x="16353" y="19851"/>
                </a:cubicBezTo>
                <a:cubicBezTo>
                  <a:pt x="16615" y="19938"/>
                  <a:pt x="16878" y="19938"/>
                  <a:pt x="17140" y="19764"/>
                </a:cubicBezTo>
                <a:cubicBezTo>
                  <a:pt x="19676" y="17140"/>
                  <a:pt x="19676" y="17140"/>
                  <a:pt x="19676" y="17140"/>
                </a:cubicBezTo>
                <a:cubicBezTo>
                  <a:pt x="19938" y="16965"/>
                  <a:pt x="19938" y="16615"/>
                  <a:pt x="19764" y="16353"/>
                </a:cubicBezTo>
                <a:cubicBezTo>
                  <a:pt x="18889" y="14866"/>
                  <a:pt x="18889" y="14866"/>
                  <a:pt x="18889" y="14866"/>
                </a:cubicBezTo>
                <a:cubicBezTo>
                  <a:pt x="19064" y="14517"/>
                  <a:pt x="19239" y="14079"/>
                  <a:pt x="19414" y="13642"/>
                </a:cubicBezTo>
                <a:cubicBezTo>
                  <a:pt x="21075" y="13292"/>
                  <a:pt x="21075" y="13292"/>
                  <a:pt x="21075" y="13292"/>
                </a:cubicBezTo>
                <a:cubicBezTo>
                  <a:pt x="21338" y="13205"/>
                  <a:pt x="21600" y="12943"/>
                  <a:pt x="21600" y="12593"/>
                </a:cubicBezTo>
                <a:cubicBezTo>
                  <a:pt x="21600" y="9007"/>
                  <a:pt x="21600" y="9007"/>
                  <a:pt x="21600" y="9007"/>
                </a:cubicBezTo>
                <a:cubicBezTo>
                  <a:pt x="21600" y="8657"/>
                  <a:pt x="21338" y="8395"/>
                  <a:pt x="21075" y="8308"/>
                </a:cubicBezTo>
                <a:close/>
                <a:moveTo>
                  <a:pt x="14691" y="10756"/>
                </a:moveTo>
                <a:cubicBezTo>
                  <a:pt x="14691" y="12943"/>
                  <a:pt x="12943" y="14691"/>
                  <a:pt x="10756" y="14691"/>
                </a:cubicBezTo>
                <a:cubicBezTo>
                  <a:pt x="8657" y="14691"/>
                  <a:pt x="6909" y="12943"/>
                  <a:pt x="6909" y="10756"/>
                </a:cubicBezTo>
                <a:cubicBezTo>
                  <a:pt x="6909" y="8657"/>
                  <a:pt x="8657" y="6909"/>
                  <a:pt x="10756" y="6909"/>
                </a:cubicBezTo>
                <a:cubicBezTo>
                  <a:pt x="12943" y="6909"/>
                  <a:pt x="14691" y="8657"/>
                  <a:pt x="14691" y="10756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152" name="Group 42"/>
          <p:cNvGrpSpPr/>
          <p:nvPr/>
        </p:nvGrpSpPr>
        <p:grpSpPr>
          <a:xfrm>
            <a:off x="4598987" y="3103562"/>
            <a:ext cx="411164" cy="411163"/>
            <a:chOff x="0" y="0"/>
            <a:chExt cx="411162" cy="411162"/>
          </a:xfrm>
        </p:grpSpPr>
        <p:sp>
          <p:nvSpPr>
            <p:cNvPr id="147" name="Freeform 17"/>
            <p:cNvSpPr/>
            <p:nvPr/>
          </p:nvSpPr>
          <p:spPr>
            <a:xfrm>
              <a:off x="34925" y="34131"/>
              <a:ext cx="342900" cy="34210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51" fill="norm" stroke="1" extrusionOk="0">
                  <a:moveTo>
                    <a:pt x="21100" y="7516"/>
                  </a:moveTo>
                  <a:cubicBezTo>
                    <a:pt x="20000" y="4131"/>
                    <a:pt x="17400" y="1543"/>
                    <a:pt x="14000" y="448"/>
                  </a:cubicBezTo>
                  <a:cubicBezTo>
                    <a:pt x="11900" y="-149"/>
                    <a:pt x="9600" y="-149"/>
                    <a:pt x="7500" y="448"/>
                  </a:cubicBezTo>
                  <a:cubicBezTo>
                    <a:pt x="4200" y="1543"/>
                    <a:pt x="1500" y="4131"/>
                    <a:pt x="500" y="7516"/>
                  </a:cubicBezTo>
                  <a:cubicBezTo>
                    <a:pt x="100" y="8511"/>
                    <a:pt x="0" y="9606"/>
                    <a:pt x="0" y="10701"/>
                  </a:cubicBezTo>
                  <a:cubicBezTo>
                    <a:pt x="0" y="16673"/>
                    <a:pt x="4800" y="21451"/>
                    <a:pt x="10800" y="21451"/>
                  </a:cubicBezTo>
                  <a:cubicBezTo>
                    <a:pt x="16700" y="21451"/>
                    <a:pt x="21600" y="16673"/>
                    <a:pt x="21600" y="10701"/>
                  </a:cubicBezTo>
                  <a:cubicBezTo>
                    <a:pt x="21600" y="9606"/>
                    <a:pt x="21400" y="8511"/>
                    <a:pt x="21100" y="7516"/>
                  </a:cubicBezTo>
                  <a:close/>
                  <a:moveTo>
                    <a:pt x="11800" y="10701"/>
                  </a:moveTo>
                  <a:cubicBezTo>
                    <a:pt x="11800" y="11298"/>
                    <a:pt x="11400" y="11796"/>
                    <a:pt x="10800" y="11796"/>
                  </a:cubicBezTo>
                  <a:cubicBezTo>
                    <a:pt x="5400" y="11796"/>
                    <a:pt x="5400" y="11796"/>
                    <a:pt x="5400" y="11796"/>
                  </a:cubicBezTo>
                  <a:cubicBezTo>
                    <a:pt x="4800" y="11796"/>
                    <a:pt x="4300" y="11298"/>
                    <a:pt x="4300" y="10701"/>
                  </a:cubicBezTo>
                  <a:cubicBezTo>
                    <a:pt x="4300" y="10104"/>
                    <a:pt x="4800" y="9705"/>
                    <a:pt x="5400" y="9705"/>
                  </a:cubicBezTo>
                  <a:cubicBezTo>
                    <a:pt x="9700" y="9705"/>
                    <a:pt x="9700" y="9705"/>
                    <a:pt x="9700" y="9705"/>
                  </a:cubicBezTo>
                  <a:cubicBezTo>
                    <a:pt x="9700" y="5326"/>
                    <a:pt x="9700" y="5326"/>
                    <a:pt x="9700" y="5326"/>
                  </a:cubicBezTo>
                  <a:cubicBezTo>
                    <a:pt x="9700" y="4728"/>
                    <a:pt x="10200" y="4330"/>
                    <a:pt x="10800" y="4330"/>
                  </a:cubicBezTo>
                  <a:cubicBezTo>
                    <a:pt x="11400" y="4330"/>
                    <a:pt x="11800" y="4728"/>
                    <a:pt x="11800" y="5326"/>
                  </a:cubicBezTo>
                  <a:lnTo>
                    <a:pt x="11800" y="10701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48" name="Freeform 18"/>
            <p:cNvSpPr/>
            <p:nvPr/>
          </p:nvSpPr>
          <p:spPr>
            <a:xfrm>
              <a:off x="260350" y="0"/>
              <a:ext cx="150813" cy="1508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27" y="3638"/>
                  </a:moveTo>
                  <a:cubicBezTo>
                    <a:pt x="8640" y="6366"/>
                    <a:pt x="15234" y="12960"/>
                    <a:pt x="17962" y="21373"/>
                  </a:cubicBezTo>
                  <a:cubicBezTo>
                    <a:pt x="17962" y="21373"/>
                    <a:pt x="17962" y="21600"/>
                    <a:pt x="18189" y="21600"/>
                  </a:cubicBezTo>
                  <a:cubicBezTo>
                    <a:pt x="20236" y="19326"/>
                    <a:pt x="21600" y="16143"/>
                    <a:pt x="21600" y="12733"/>
                  </a:cubicBezTo>
                  <a:cubicBezTo>
                    <a:pt x="21600" y="5684"/>
                    <a:pt x="15916" y="0"/>
                    <a:pt x="8867" y="0"/>
                  </a:cubicBezTo>
                  <a:cubicBezTo>
                    <a:pt x="5457" y="0"/>
                    <a:pt x="2274" y="1364"/>
                    <a:pt x="0" y="3638"/>
                  </a:cubicBezTo>
                  <a:cubicBezTo>
                    <a:pt x="0" y="3638"/>
                    <a:pt x="227" y="3638"/>
                    <a:pt x="227" y="3638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49" name="Freeform 19"/>
            <p:cNvSpPr/>
            <p:nvPr/>
          </p:nvSpPr>
          <p:spPr>
            <a:xfrm>
              <a:off x="0" y="0"/>
              <a:ext cx="152400" cy="15081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600" y="21373"/>
                  </a:moveTo>
                  <a:cubicBezTo>
                    <a:pt x="6300" y="12960"/>
                    <a:pt x="12825" y="6366"/>
                    <a:pt x="21150" y="3638"/>
                  </a:cubicBezTo>
                  <a:cubicBezTo>
                    <a:pt x="21375" y="3638"/>
                    <a:pt x="21375" y="3638"/>
                    <a:pt x="21600" y="3638"/>
                  </a:cubicBezTo>
                  <a:cubicBezTo>
                    <a:pt x="19125" y="1364"/>
                    <a:pt x="15975" y="0"/>
                    <a:pt x="12825" y="0"/>
                  </a:cubicBezTo>
                  <a:cubicBezTo>
                    <a:pt x="5625" y="0"/>
                    <a:pt x="0" y="5684"/>
                    <a:pt x="0" y="12733"/>
                  </a:cubicBezTo>
                  <a:cubicBezTo>
                    <a:pt x="0" y="16143"/>
                    <a:pt x="1350" y="19326"/>
                    <a:pt x="3600" y="21600"/>
                  </a:cubicBezTo>
                  <a:cubicBezTo>
                    <a:pt x="3600" y="21600"/>
                    <a:pt x="3600" y="21373"/>
                    <a:pt x="3600" y="21373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50" name="Freeform 20"/>
            <p:cNvSpPr/>
            <p:nvPr/>
          </p:nvSpPr>
          <p:spPr>
            <a:xfrm>
              <a:off x="292099" y="354012"/>
              <a:ext cx="51004" cy="571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411" h="21600" fill="norm" stroke="1" extrusionOk="0">
                  <a:moveTo>
                    <a:pt x="11435" y="0"/>
                  </a:moveTo>
                  <a:cubicBezTo>
                    <a:pt x="8259" y="3000"/>
                    <a:pt x="4447" y="5400"/>
                    <a:pt x="0" y="7200"/>
                  </a:cubicBezTo>
                  <a:cubicBezTo>
                    <a:pt x="7624" y="18600"/>
                    <a:pt x="7624" y="18600"/>
                    <a:pt x="7624" y="18600"/>
                  </a:cubicBezTo>
                  <a:cubicBezTo>
                    <a:pt x="8894" y="20400"/>
                    <a:pt x="11435" y="21600"/>
                    <a:pt x="13341" y="21600"/>
                  </a:cubicBezTo>
                  <a:cubicBezTo>
                    <a:pt x="14612" y="21600"/>
                    <a:pt x="15882" y="21000"/>
                    <a:pt x="17153" y="20400"/>
                  </a:cubicBezTo>
                  <a:cubicBezTo>
                    <a:pt x="20329" y="18600"/>
                    <a:pt x="21600" y="15000"/>
                    <a:pt x="19059" y="11400"/>
                  </a:cubicBezTo>
                  <a:lnTo>
                    <a:pt x="11435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51" name="Freeform 21"/>
            <p:cNvSpPr/>
            <p:nvPr/>
          </p:nvSpPr>
          <p:spPr>
            <a:xfrm>
              <a:off x="68758" y="354012"/>
              <a:ext cx="50305" cy="5715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41" h="21600" fill="norm" stroke="1" extrusionOk="0">
                  <a:moveTo>
                    <a:pt x="8959" y="0"/>
                  </a:moveTo>
                  <a:cubicBezTo>
                    <a:pt x="1105" y="11400"/>
                    <a:pt x="1105" y="11400"/>
                    <a:pt x="1105" y="11400"/>
                  </a:cubicBezTo>
                  <a:cubicBezTo>
                    <a:pt x="-859" y="15000"/>
                    <a:pt x="-204" y="18600"/>
                    <a:pt x="3068" y="20400"/>
                  </a:cubicBezTo>
                  <a:cubicBezTo>
                    <a:pt x="4377" y="21000"/>
                    <a:pt x="5686" y="21600"/>
                    <a:pt x="6996" y="21600"/>
                  </a:cubicBezTo>
                  <a:cubicBezTo>
                    <a:pt x="9614" y="21600"/>
                    <a:pt x="11577" y="20400"/>
                    <a:pt x="12886" y="18600"/>
                  </a:cubicBezTo>
                  <a:cubicBezTo>
                    <a:pt x="20741" y="7200"/>
                    <a:pt x="20741" y="7200"/>
                    <a:pt x="20741" y="7200"/>
                  </a:cubicBezTo>
                  <a:cubicBezTo>
                    <a:pt x="16814" y="5400"/>
                    <a:pt x="12886" y="3000"/>
                    <a:pt x="8959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grpSp>
        <p:nvGrpSpPr>
          <p:cNvPr id="155" name="Group"/>
          <p:cNvGrpSpPr/>
          <p:nvPr/>
        </p:nvGrpSpPr>
        <p:grpSpPr>
          <a:xfrm>
            <a:off x="1272255" y="2177659"/>
            <a:ext cx="2675129" cy="2502682"/>
            <a:chOff x="0" y="0"/>
            <a:chExt cx="2675127" cy="2502680"/>
          </a:xfrm>
        </p:grpSpPr>
        <p:sp>
          <p:nvSpPr>
            <p:cNvPr id="153" name="Step 01…"/>
            <p:cNvSpPr txBox="1"/>
            <p:nvPr/>
          </p:nvSpPr>
          <p:spPr>
            <a:xfrm>
              <a:off x="-1" y="0"/>
              <a:ext cx="2675129" cy="861567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0" tIns="0" rIns="0" bIns="0" numCol="1" anchor="t">
              <a:spAutoFit/>
            </a:bodyPr>
            <a:lstStyle/>
            <a:p>
              <a:pPr algn="r">
                <a:lnSpc>
                  <a:spcPct val="120000"/>
                </a:lnSpc>
                <a:defRPr sz="1600">
                  <a:solidFill>
                    <a:srgbClr val="212529"/>
                  </a:solidFill>
                  <a:latin typeface="Poppins Bold"/>
                  <a:ea typeface="Poppins Bold"/>
                  <a:cs typeface="Poppins Bold"/>
                  <a:sym typeface="Poppins Bold"/>
                </a:defRPr>
              </a:pPr>
              <a:r>
                <a:t>Step 01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Dynamically exploit enterprise wide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expertise before leading edge.</a:t>
              </a:r>
            </a:p>
          </p:txBody>
        </p:sp>
        <p:sp>
          <p:nvSpPr>
            <p:cNvPr id="154" name="Step 01…"/>
            <p:cNvSpPr txBox="1"/>
            <p:nvPr/>
          </p:nvSpPr>
          <p:spPr>
            <a:xfrm>
              <a:off x="-1" y="1641113"/>
              <a:ext cx="2675129" cy="861568"/>
            </a:xfrm>
            <a:prstGeom prst="rect">
              <a:avLst/>
            </a:prstGeom>
            <a:noFill/>
            <a:ln w="12700" cap="flat">
              <a:noFill/>
              <a:miter lim="400000"/>
            </a:ln>
            <a:effectLst/>
            <a:extLst>
              <a:ext uri="{C572A759-6A51-4108-AA02-DFA0A04FC94B}">
                <ma14:wrappingTextBoxFlag xmlns:ma14="http://schemas.microsoft.com/office/mac/drawingml/2011/main" val="1"/>
              </a:ext>
            </a:extLst>
          </p:spPr>
          <p:txBody>
            <a:bodyPr wrap="none" lIns="0" tIns="0" rIns="0" bIns="0" numCol="1" anchor="t">
              <a:spAutoFit/>
            </a:bodyPr>
            <a:lstStyle/>
            <a:p>
              <a:pPr algn="r">
                <a:lnSpc>
                  <a:spcPct val="120000"/>
                </a:lnSpc>
                <a:defRPr sz="1600">
                  <a:solidFill>
                    <a:srgbClr val="212529"/>
                  </a:solidFill>
                  <a:latin typeface="Poppins Bold"/>
                  <a:ea typeface="Poppins Bold"/>
                  <a:cs typeface="Poppins Bold"/>
                  <a:sym typeface="Poppins Bold"/>
                </a:defRPr>
              </a:pPr>
              <a:r>
                <a:t>Step 01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Dynamically exploit enterprise wide</a:t>
              </a:r>
            </a:p>
            <a:p>
              <a:pPr algn="r">
                <a:lnSpc>
                  <a:spcPct val="120000"/>
                </a:lnSpc>
                <a:defRPr sz="1200">
                  <a:solidFill>
                    <a:srgbClr val="6C757D"/>
                  </a:solidFill>
                  <a:latin typeface="Poppins Light"/>
                  <a:ea typeface="Poppins Light"/>
                  <a:cs typeface="Poppins Light"/>
                  <a:sym typeface="Poppins Light"/>
                </a:defRPr>
              </a:pPr>
              <a:r>
                <a:t>expertise before leading edge.</a:t>
              </a:r>
            </a:p>
          </p:txBody>
        </p:sp>
      </p:grpSp>
      <p:sp>
        <p:nvSpPr>
          <p:cNvPr id="156" name="Step 01…"/>
          <p:cNvSpPr txBox="1"/>
          <p:nvPr/>
        </p:nvSpPr>
        <p:spPr>
          <a:xfrm>
            <a:off x="8246769" y="2177659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57" name="Step 01…"/>
          <p:cNvSpPr txBox="1"/>
          <p:nvPr/>
        </p:nvSpPr>
        <p:spPr>
          <a:xfrm>
            <a:off x="8246769" y="3818773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9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60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61" name="Freeform 5"/>
          <p:cNvSpPr/>
          <p:nvPr/>
        </p:nvSpPr>
        <p:spPr>
          <a:xfrm>
            <a:off x="5994787" y="1855131"/>
            <a:ext cx="1746369" cy="1785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121" h="21600" fill="norm" stroke="1" extrusionOk="0">
                <a:moveTo>
                  <a:pt x="5358" y="14012"/>
                </a:moveTo>
                <a:cubicBezTo>
                  <a:pt x="5358" y="21600"/>
                  <a:pt x="5358" y="21600"/>
                  <a:pt x="5358" y="21600"/>
                </a:cubicBezTo>
                <a:cubicBezTo>
                  <a:pt x="10245" y="21600"/>
                  <a:pt x="10245" y="21600"/>
                  <a:pt x="10245" y="21600"/>
                </a:cubicBezTo>
                <a:cubicBezTo>
                  <a:pt x="10809" y="21600"/>
                  <a:pt x="11279" y="21149"/>
                  <a:pt x="11279" y="20586"/>
                </a:cubicBezTo>
                <a:cubicBezTo>
                  <a:pt x="11279" y="20266"/>
                  <a:pt x="11129" y="20003"/>
                  <a:pt x="10922" y="19816"/>
                </a:cubicBezTo>
                <a:cubicBezTo>
                  <a:pt x="10415" y="19459"/>
                  <a:pt x="10076" y="18858"/>
                  <a:pt x="10076" y="18200"/>
                </a:cubicBezTo>
                <a:cubicBezTo>
                  <a:pt x="10076" y="17111"/>
                  <a:pt x="10960" y="16228"/>
                  <a:pt x="12031" y="16228"/>
                </a:cubicBezTo>
                <a:cubicBezTo>
                  <a:pt x="13122" y="16228"/>
                  <a:pt x="14005" y="17111"/>
                  <a:pt x="14005" y="18200"/>
                </a:cubicBezTo>
                <a:cubicBezTo>
                  <a:pt x="14005" y="18858"/>
                  <a:pt x="13667" y="19459"/>
                  <a:pt x="13159" y="19816"/>
                </a:cubicBezTo>
                <a:cubicBezTo>
                  <a:pt x="12934" y="20003"/>
                  <a:pt x="12802" y="20266"/>
                  <a:pt x="12802" y="20586"/>
                </a:cubicBezTo>
                <a:cubicBezTo>
                  <a:pt x="12802" y="21149"/>
                  <a:pt x="13253" y="21600"/>
                  <a:pt x="13817" y="21600"/>
                </a:cubicBezTo>
                <a:cubicBezTo>
                  <a:pt x="20416" y="21600"/>
                  <a:pt x="20416" y="21600"/>
                  <a:pt x="20416" y="21600"/>
                </a:cubicBezTo>
                <a:cubicBezTo>
                  <a:pt x="20115" y="20886"/>
                  <a:pt x="19889" y="20323"/>
                  <a:pt x="19870" y="20041"/>
                </a:cubicBezTo>
                <a:cubicBezTo>
                  <a:pt x="19795" y="18463"/>
                  <a:pt x="21600" y="19647"/>
                  <a:pt x="20998" y="14594"/>
                </a:cubicBezTo>
                <a:cubicBezTo>
                  <a:pt x="19964" y="5766"/>
                  <a:pt x="12840" y="451"/>
                  <a:pt x="5358" y="0"/>
                </a:cubicBezTo>
                <a:cubicBezTo>
                  <a:pt x="5358" y="10443"/>
                  <a:pt x="5358" y="10443"/>
                  <a:pt x="5358" y="10443"/>
                </a:cubicBezTo>
                <a:cubicBezTo>
                  <a:pt x="5358" y="11007"/>
                  <a:pt x="4907" y="11457"/>
                  <a:pt x="4343" y="11457"/>
                </a:cubicBezTo>
                <a:cubicBezTo>
                  <a:pt x="4042" y="11457"/>
                  <a:pt x="3760" y="11326"/>
                  <a:pt x="3572" y="11101"/>
                </a:cubicBezTo>
                <a:cubicBezTo>
                  <a:pt x="3215" y="10593"/>
                  <a:pt x="2632" y="10255"/>
                  <a:pt x="1955" y="10255"/>
                </a:cubicBezTo>
                <a:cubicBezTo>
                  <a:pt x="865" y="10255"/>
                  <a:pt x="0" y="11138"/>
                  <a:pt x="0" y="12227"/>
                </a:cubicBezTo>
                <a:cubicBezTo>
                  <a:pt x="0" y="13298"/>
                  <a:pt x="865" y="14181"/>
                  <a:pt x="1955" y="14181"/>
                </a:cubicBezTo>
                <a:cubicBezTo>
                  <a:pt x="2632" y="14181"/>
                  <a:pt x="3215" y="13843"/>
                  <a:pt x="3572" y="13336"/>
                </a:cubicBezTo>
                <a:cubicBezTo>
                  <a:pt x="3760" y="13129"/>
                  <a:pt x="4042" y="12979"/>
                  <a:pt x="4343" y="12979"/>
                </a:cubicBezTo>
                <a:cubicBezTo>
                  <a:pt x="4907" y="12979"/>
                  <a:pt x="5358" y="13448"/>
                  <a:pt x="5358" y="14012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62" name="Freeform 6"/>
          <p:cNvSpPr/>
          <p:nvPr/>
        </p:nvSpPr>
        <p:spPr>
          <a:xfrm>
            <a:off x="6437700" y="3196569"/>
            <a:ext cx="1383525" cy="21669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367" h="21600" fill="norm" stroke="1" extrusionOk="0">
                <a:moveTo>
                  <a:pt x="6240" y="4425"/>
                </a:moveTo>
                <a:cubicBezTo>
                  <a:pt x="0" y="4425"/>
                  <a:pt x="0" y="4425"/>
                  <a:pt x="0" y="4425"/>
                </a:cubicBezTo>
                <a:cubicBezTo>
                  <a:pt x="0" y="11249"/>
                  <a:pt x="0" y="11249"/>
                  <a:pt x="0" y="11249"/>
                </a:cubicBezTo>
                <a:cubicBezTo>
                  <a:pt x="0" y="11713"/>
                  <a:pt x="600" y="12084"/>
                  <a:pt x="1320" y="12084"/>
                </a:cubicBezTo>
                <a:cubicBezTo>
                  <a:pt x="1704" y="12084"/>
                  <a:pt x="2064" y="11976"/>
                  <a:pt x="2304" y="11790"/>
                </a:cubicBezTo>
                <a:cubicBezTo>
                  <a:pt x="2736" y="11372"/>
                  <a:pt x="3504" y="11094"/>
                  <a:pt x="4344" y="11094"/>
                </a:cubicBezTo>
                <a:cubicBezTo>
                  <a:pt x="5736" y="11094"/>
                  <a:pt x="6864" y="11821"/>
                  <a:pt x="6864" y="12719"/>
                </a:cubicBezTo>
                <a:cubicBezTo>
                  <a:pt x="6864" y="13616"/>
                  <a:pt x="5736" y="14328"/>
                  <a:pt x="4344" y="14328"/>
                </a:cubicBezTo>
                <a:cubicBezTo>
                  <a:pt x="3504" y="14328"/>
                  <a:pt x="2736" y="14065"/>
                  <a:pt x="2304" y="13632"/>
                </a:cubicBezTo>
                <a:cubicBezTo>
                  <a:pt x="2064" y="13461"/>
                  <a:pt x="1704" y="13353"/>
                  <a:pt x="1320" y="13353"/>
                </a:cubicBezTo>
                <a:cubicBezTo>
                  <a:pt x="600" y="13353"/>
                  <a:pt x="0" y="13724"/>
                  <a:pt x="0" y="14189"/>
                </a:cubicBezTo>
                <a:cubicBezTo>
                  <a:pt x="0" y="21600"/>
                  <a:pt x="0" y="21600"/>
                  <a:pt x="0" y="21600"/>
                </a:cubicBezTo>
                <a:cubicBezTo>
                  <a:pt x="1320" y="20130"/>
                  <a:pt x="2928" y="18474"/>
                  <a:pt x="3816" y="18181"/>
                </a:cubicBezTo>
                <a:cubicBezTo>
                  <a:pt x="5472" y="17623"/>
                  <a:pt x="9480" y="19434"/>
                  <a:pt x="11760" y="18722"/>
                </a:cubicBezTo>
                <a:cubicBezTo>
                  <a:pt x="14040" y="18010"/>
                  <a:pt x="13872" y="16030"/>
                  <a:pt x="14040" y="15380"/>
                </a:cubicBezTo>
                <a:cubicBezTo>
                  <a:pt x="14208" y="14746"/>
                  <a:pt x="15312" y="14219"/>
                  <a:pt x="15960" y="13987"/>
                </a:cubicBezTo>
                <a:cubicBezTo>
                  <a:pt x="16608" y="13771"/>
                  <a:pt x="15792" y="12781"/>
                  <a:pt x="15792" y="12781"/>
                </a:cubicBezTo>
                <a:cubicBezTo>
                  <a:pt x="16128" y="12703"/>
                  <a:pt x="16464" y="12610"/>
                  <a:pt x="16776" y="12533"/>
                </a:cubicBezTo>
                <a:cubicBezTo>
                  <a:pt x="17160" y="12425"/>
                  <a:pt x="17256" y="12162"/>
                  <a:pt x="17064" y="11512"/>
                </a:cubicBezTo>
                <a:cubicBezTo>
                  <a:pt x="16872" y="10862"/>
                  <a:pt x="16800" y="10723"/>
                  <a:pt x="18120" y="10181"/>
                </a:cubicBezTo>
                <a:cubicBezTo>
                  <a:pt x="19464" y="9640"/>
                  <a:pt x="20928" y="10197"/>
                  <a:pt x="21336" y="8789"/>
                </a:cubicBezTo>
                <a:cubicBezTo>
                  <a:pt x="21600" y="7798"/>
                  <a:pt x="20136" y="5787"/>
                  <a:pt x="19224" y="4425"/>
                </a:cubicBezTo>
                <a:cubicBezTo>
                  <a:pt x="10800" y="4425"/>
                  <a:pt x="10800" y="4425"/>
                  <a:pt x="10800" y="4425"/>
                </a:cubicBezTo>
                <a:cubicBezTo>
                  <a:pt x="10080" y="4425"/>
                  <a:pt x="9504" y="4054"/>
                  <a:pt x="9504" y="3590"/>
                </a:cubicBezTo>
                <a:cubicBezTo>
                  <a:pt x="9504" y="3327"/>
                  <a:pt x="9672" y="3110"/>
                  <a:pt x="9960" y="2955"/>
                </a:cubicBezTo>
                <a:cubicBezTo>
                  <a:pt x="10608" y="2661"/>
                  <a:pt x="11040" y="2166"/>
                  <a:pt x="11040" y="1625"/>
                </a:cubicBezTo>
                <a:cubicBezTo>
                  <a:pt x="11040" y="727"/>
                  <a:pt x="9912" y="0"/>
                  <a:pt x="8520" y="0"/>
                </a:cubicBezTo>
                <a:cubicBezTo>
                  <a:pt x="7152" y="0"/>
                  <a:pt x="6024" y="727"/>
                  <a:pt x="6024" y="1625"/>
                </a:cubicBezTo>
                <a:cubicBezTo>
                  <a:pt x="6024" y="2166"/>
                  <a:pt x="6456" y="2661"/>
                  <a:pt x="7104" y="2955"/>
                </a:cubicBezTo>
                <a:cubicBezTo>
                  <a:pt x="7368" y="3110"/>
                  <a:pt x="7560" y="3327"/>
                  <a:pt x="7560" y="3590"/>
                </a:cubicBezTo>
                <a:cubicBezTo>
                  <a:pt x="7560" y="4054"/>
                  <a:pt x="6960" y="4425"/>
                  <a:pt x="6240" y="4425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63" name="Freeform 7"/>
          <p:cNvSpPr/>
          <p:nvPr/>
        </p:nvSpPr>
        <p:spPr>
          <a:xfrm>
            <a:off x="4885125" y="3641069"/>
            <a:ext cx="1997076" cy="1722439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16796" y="8582"/>
                </a:moveTo>
                <a:cubicBezTo>
                  <a:pt x="16796" y="0"/>
                  <a:pt x="16796" y="0"/>
                  <a:pt x="16796" y="0"/>
                </a:cubicBezTo>
                <a:cubicBezTo>
                  <a:pt x="11119" y="0"/>
                  <a:pt x="11119" y="0"/>
                  <a:pt x="11119" y="0"/>
                </a:cubicBezTo>
                <a:cubicBezTo>
                  <a:pt x="10615" y="0"/>
                  <a:pt x="10212" y="467"/>
                  <a:pt x="10212" y="1051"/>
                </a:cubicBezTo>
                <a:cubicBezTo>
                  <a:pt x="10212" y="1382"/>
                  <a:pt x="10330" y="1654"/>
                  <a:pt x="10531" y="1849"/>
                </a:cubicBezTo>
                <a:cubicBezTo>
                  <a:pt x="10985" y="2218"/>
                  <a:pt x="11287" y="2841"/>
                  <a:pt x="11287" y="3522"/>
                </a:cubicBezTo>
                <a:cubicBezTo>
                  <a:pt x="11287" y="4651"/>
                  <a:pt x="10498" y="5565"/>
                  <a:pt x="9523" y="5565"/>
                </a:cubicBezTo>
                <a:cubicBezTo>
                  <a:pt x="8566" y="5565"/>
                  <a:pt x="7777" y="4651"/>
                  <a:pt x="7777" y="3522"/>
                </a:cubicBezTo>
                <a:cubicBezTo>
                  <a:pt x="7777" y="2841"/>
                  <a:pt x="8079" y="2218"/>
                  <a:pt x="8533" y="1849"/>
                </a:cubicBezTo>
                <a:cubicBezTo>
                  <a:pt x="8717" y="1654"/>
                  <a:pt x="8852" y="1382"/>
                  <a:pt x="8852" y="1051"/>
                </a:cubicBezTo>
                <a:cubicBezTo>
                  <a:pt x="8852" y="467"/>
                  <a:pt x="8432" y="0"/>
                  <a:pt x="7928" y="0"/>
                </a:cubicBezTo>
                <a:cubicBezTo>
                  <a:pt x="1864" y="0"/>
                  <a:pt x="1864" y="0"/>
                  <a:pt x="1864" y="0"/>
                </a:cubicBezTo>
                <a:cubicBezTo>
                  <a:pt x="1982" y="506"/>
                  <a:pt x="2116" y="992"/>
                  <a:pt x="2251" y="1459"/>
                </a:cubicBezTo>
                <a:cubicBezTo>
                  <a:pt x="4317" y="8251"/>
                  <a:pt x="0" y="12084"/>
                  <a:pt x="0" y="12084"/>
                </a:cubicBezTo>
                <a:cubicBezTo>
                  <a:pt x="16796" y="21600"/>
                  <a:pt x="16796" y="21600"/>
                  <a:pt x="16796" y="21600"/>
                </a:cubicBezTo>
                <a:cubicBezTo>
                  <a:pt x="16796" y="12279"/>
                  <a:pt x="16796" y="12279"/>
                  <a:pt x="16796" y="12279"/>
                </a:cubicBezTo>
                <a:cubicBezTo>
                  <a:pt x="16796" y="11695"/>
                  <a:pt x="17216" y="11228"/>
                  <a:pt x="17720" y="11228"/>
                </a:cubicBezTo>
                <a:cubicBezTo>
                  <a:pt x="17989" y="11228"/>
                  <a:pt x="18241" y="11364"/>
                  <a:pt x="18409" y="11578"/>
                </a:cubicBezTo>
                <a:cubicBezTo>
                  <a:pt x="18711" y="12123"/>
                  <a:pt x="19249" y="12454"/>
                  <a:pt x="19836" y="12454"/>
                </a:cubicBezTo>
                <a:cubicBezTo>
                  <a:pt x="20811" y="12454"/>
                  <a:pt x="21600" y="11559"/>
                  <a:pt x="21600" y="10430"/>
                </a:cubicBezTo>
                <a:cubicBezTo>
                  <a:pt x="21600" y="9302"/>
                  <a:pt x="20811" y="8387"/>
                  <a:pt x="19836" y="8387"/>
                </a:cubicBezTo>
                <a:cubicBezTo>
                  <a:pt x="19249" y="8387"/>
                  <a:pt x="18711" y="8737"/>
                  <a:pt x="18409" y="9263"/>
                </a:cubicBezTo>
                <a:cubicBezTo>
                  <a:pt x="18241" y="9496"/>
                  <a:pt x="17989" y="9632"/>
                  <a:pt x="17720" y="9632"/>
                </a:cubicBezTo>
                <a:cubicBezTo>
                  <a:pt x="17216" y="9632"/>
                  <a:pt x="16796" y="9165"/>
                  <a:pt x="16796" y="8582"/>
                </a:cubicBezTo>
                <a:close/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64" name="Freeform 8"/>
          <p:cNvSpPr/>
          <p:nvPr/>
        </p:nvSpPr>
        <p:spPr>
          <a:xfrm>
            <a:off x="4370775" y="1494492"/>
            <a:ext cx="1800226" cy="205429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272" fill="norm" stroke="1" extrusionOk="0">
                <a:moveTo>
                  <a:pt x="9915" y="17177"/>
                </a:moveTo>
                <a:cubicBezTo>
                  <a:pt x="15990" y="18608"/>
                  <a:pt x="15990" y="18608"/>
                  <a:pt x="15990" y="18608"/>
                </a:cubicBezTo>
                <a:cubicBezTo>
                  <a:pt x="17966" y="12320"/>
                  <a:pt x="17966" y="12320"/>
                  <a:pt x="17966" y="12320"/>
                </a:cubicBezTo>
                <a:cubicBezTo>
                  <a:pt x="18115" y="11853"/>
                  <a:pt x="17779" y="11387"/>
                  <a:pt x="17258" y="11258"/>
                </a:cubicBezTo>
                <a:cubicBezTo>
                  <a:pt x="16959" y="11178"/>
                  <a:pt x="16661" y="11242"/>
                  <a:pt x="16419" y="11371"/>
                </a:cubicBezTo>
                <a:cubicBezTo>
                  <a:pt x="15953" y="11708"/>
                  <a:pt x="15301" y="11853"/>
                  <a:pt x="14648" y="11708"/>
                </a:cubicBezTo>
                <a:cubicBezTo>
                  <a:pt x="13623" y="11467"/>
                  <a:pt x="13008" y="10550"/>
                  <a:pt x="13288" y="9650"/>
                </a:cubicBezTo>
                <a:cubicBezTo>
                  <a:pt x="13568" y="8749"/>
                  <a:pt x="14630" y="8218"/>
                  <a:pt x="15674" y="8476"/>
                </a:cubicBezTo>
                <a:cubicBezTo>
                  <a:pt x="16307" y="8620"/>
                  <a:pt x="16792" y="9023"/>
                  <a:pt x="16997" y="9521"/>
                </a:cubicBezTo>
                <a:cubicBezTo>
                  <a:pt x="17127" y="9746"/>
                  <a:pt x="17351" y="9923"/>
                  <a:pt x="17649" y="9988"/>
                </a:cubicBezTo>
                <a:cubicBezTo>
                  <a:pt x="18189" y="10116"/>
                  <a:pt x="18749" y="9843"/>
                  <a:pt x="18879" y="9376"/>
                </a:cubicBezTo>
                <a:cubicBezTo>
                  <a:pt x="21600" y="756"/>
                  <a:pt x="21600" y="756"/>
                  <a:pt x="21600" y="756"/>
                </a:cubicBezTo>
                <a:cubicBezTo>
                  <a:pt x="19364" y="112"/>
                  <a:pt x="16997" y="-145"/>
                  <a:pt x="14611" y="80"/>
                </a:cubicBezTo>
                <a:cubicBezTo>
                  <a:pt x="4175" y="1029"/>
                  <a:pt x="93" y="8990"/>
                  <a:pt x="0" y="14861"/>
                </a:cubicBezTo>
                <a:cubicBezTo>
                  <a:pt x="6486" y="16389"/>
                  <a:pt x="6486" y="16389"/>
                  <a:pt x="6486" y="16389"/>
                </a:cubicBezTo>
                <a:cubicBezTo>
                  <a:pt x="7026" y="16517"/>
                  <a:pt x="7343" y="16984"/>
                  <a:pt x="7212" y="17450"/>
                </a:cubicBezTo>
                <a:cubicBezTo>
                  <a:pt x="7119" y="17708"/>
                  <a:pt x="6914" y="17901"/>
                  <a:pt x="6672" y="18013"/>
                </a:cubicBezTo>
                <a:cubicBezTo>
                  <a:pt x="6094" y="18190"/>
                  <a:pt x="5610" y="18608"/>
                  <a:pt x="5442" y="19155"/>
                </a:cubicBezTo>
                <a:cubicBezTo>
                  <a:pt x="5162" y="20056"/>
                  <a:pt x="5777" y="20972"/>
                  <a:pt x="6802" y="21214"/>
                </a:cubicBezTo>
                <a:cubicBezTo>
                  <a:pt x="7846" y="21455"/>
                  <a:pt x="8908" y="20924"/>
                  <a:pt x="9188" y="20040"/>
                </a:cubicBezTo>
                <a:cubicBezTo>
                  <a:pt x="9374" y="19477"/>
                  <a:pt x="9207" y="18914"/>
                  <a:pt x="8815" y="18512"/>
                </a:cubicBezTo>
                <a:cubicBezTo>
                  <a:pt x="8647" y="18319"/>
                  <a:pt x="8592" y="18045"/>
                  <a:pt x="8666" y="17804"/>
                </a:cubicBezTo>
                <a:cubicBezTo>
                  <a:pt x="8815" y="17338"/>
                  <a:pt x="9374" y="17064"/>
                  <a:pt x="9915" y="17177"/>
                </a:cubicBez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65" name="Freeform 9"/>
          <p:cNvSpPr/>
          <p:nvPr/>
        </p:nvSpPr>
        <p:spPr>
          <a:xfrm>
            <a:off x="6948806" y="3864905"/>
            <a:ext cx="355738" cy="3556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229" h="21600" fill="norm" stroke="1" extrusionOk="0">
                <a:moveTo>
                  <a:pt x="20673" y="9338"/>
                </a:moveTo>
                <a:cubicBezTo>
                  <a:pt x="20673" y="9338"/>
                  <a:pt x="20673" y="9338"/>
                  <a:pt x="20673" y="9338"/>
                </a:cubicBezTo>
                <a:cubicBezTo>
                  <a:pt x="12052" y="566"/>
                  <a:pt x="12052" y="566"/>
                  <a:pt x="12052" y="566"/>
                </a:cubicBezTo>
                <a:cubicBezTo>
                  <a:pt x="11681" y="189"/>
                  <a:pt x="11125" y="0"/>
                  <a:pt x="10661" y="0"/>
                </a:cubicBezTo>
                <a:cubicBezTo>
                  <a:pt x="10105" y="0"/>
                  <a:pt x="9642" y="189"/>
                  <a:pt x="9271" y="566"/>
                </a:cubicBezTo>
                <a:cubicBezTo>
                  <a:pt x="557" y="9338"/>
                  <a:pt x="557" y="9338"/>
                  <a:pt x="557" y="9338"/>
                </a:cubicBezTo>
                <a:cubicBezTo>
                  <a:pt x="557" y="9338"/>
                  <a:pt x="557" y="9338"/>
                  <a:pt x="557" y="9338"/>
                </a:cubicBezTo>
                <a:cubicBezTo>
                  <a:pt x="-185" y="10187"/>
                  <a:pt x="-185" y="11413"/>
                  <a:pt x="557" y="12168"/>
                </a:cubicBezTo>
                <a:cubicBezTo>
                  <a:pt x="927" y="12545"/>
                  <a:pt x="1391" y="12734"/>
                  <a:pt x="1854" y="12734"/>
                </a:cubicBezTo>
                <a:cubicBezTo>
                  <a:pt x="1854" y="12734"/>
                  <a:pt x="1947" y="12734"/>
                  <a:pt x="1947" y="12734"/>
                </a:cubicBezTo>
                <a:cubicBezTo>
                  <a:pt x="2318" y="12734"/>
                  <a:pt x="2318" y="12734"/>
                  <a:pt x="2318" y="12734"/>
                </a:cubicBezTo>
                <a:cubicBezTo>
                  <a:pt x="2318" y="19242"/>
                  <a:pt x="2318" y="19242"/>
                  <a:pt x="2318" y="19242"/>
                </a:cubicBezTo>
                <a:cubicBezTo>
                  <a:pt x="2318" y="20562"/>
                  <a:pt x="3338" y="21600"/>
                  <a:pt x="4543" y="21600"/>
                </a:cubicBezTo>
                <a:cubicBezTo>
                  <a:pt x="7973" y="21600"/>
                  <a:pt x="7973" y="21600"/>
                  <a:pt x="7973" y="21600"/>
                </a:cubicBezTo>
                <a:cubicBezTo>
                  <a:pt x="8344" y="21600"/>
                  <a:pt x="8622" y="21317"/>
                  <a:pt x="8622" y="20940"/>
                </a:cubicBezTo>
                <a:cubicBezTo>
                  <a:pt x="8622" y="15846"/>
                  <a:pt x="8622" y="15846"/>
                  <a:pt x="8622" y="15846"/>
                </a:cubicBezTo>
                <a:cubicBezTo>
                  <a:pt x="8622" y="15280"/>
                  <a:pt x="9085" y="14809"/>
                  <a:pt x="9642" y="14809"/>
                </a:cubicBezTo>
                <a:cubicBezTo>
                  <a:pt x="11588" y="14809"/>
                  <a:pt x="11588" y="14809"/>
                  <a:pt x="11588" y="14809"/>
                </a:cubicBezTo>
                <a:cubicBezTo>
                  <a:pt x="12237" y="14809"/>
                  <a:pt x="12701" y="15280"/>
                  <a:pt x="12701" y="15846"/>
                </a:cubicBezTo>
                <a:cubicBezTo>
                  <a:pt x="12701" y="20940"/>
                  <a:pt x="12701" y="20940"/>
                  <a:pt x="12701" y="20940"/>
                </a:cubicBezTo>
                <a:cubicBezTo>
                  <a:pt x="12701" y="21317"/>
                  <a:pt x="12979" y="21600"/>
                  <a:pt x="13257" y="21600"/>
                </a:cubicBezTo>
                <a:cubicBezTo>
                  <a:pt x="16687" y="21600"/>
                  <a:pt x="16687" y="21600"/>
                  <a:pt x="16687" y="21600"/>
                </a:cubicBezTo>
                <a:cubicBezTo>
                  <a:pt x="17985" y="21600"/>
                  <a:pt x="19005" y="20562"/>
                  <a:pt x="19005" y="19242"/>
                </a:cubicBezTo>
                <a:cubicBezTo>
                  <a:pt x="19005" y="12734"/>
                  <a:pt x="19005" y="12734"/>
                  <a:pt x="19005" y="12734"/>
                </a:cubicBezTo>
                <a:cubicBezTo>
                  <a:pt x="19283" y="12734"/>
                  <a:pt x="19283" y="12734"/>
                  <a:pt x="19283" y="12734"/>
                </a:cubicBezTo>
                <a:cubicBezTo>
                  <a:pt x="19839" y="12734"/>
                  <a:pt x="20303" y="12545"/>
                  <a:pt x="20673" y="12168"/>
                </a:cubicBezTo>
                <a:cubicBezTo>
                  <a:pt x="21415" y="11413"/>
                  <a:pt x="21415" y="10187"/>
                  <a:pt x="20673" y="9338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169" name="Group 36"/>
          <p:cNvGrpSpPr/>
          <p:nvPr/>
        </p:nvGrpSpPr>
        <p:grpSpPr>
          <a:xfrm>
            <a:off x="6910775" y="2510769"/>
            <a:ext cx="371476" cy="368301"/>
            <a:chOff x="0" y="0"/>
            <a:chExt cx="371475" cy="368300"/>
          </a:xfrm>
        </p:grpSpPr>
        <p:sp>
          <p:nvSpPr>
            <p:cNvPr id="166" name="Freeform 10"/>
            <p:cNvSpPr/>
            <p:nvPr/>
          </p:nvSpPr>
          <p:spPr>
            <a:xfrm>
              <a:off x="-1" y="0"/>
              <a:ext cx="306390" cy="3683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0291" y="12161"/>
                  </a:moveTo>
                  <a:cubicBezTo>
                    <a:pt x="18873" y="12161"/>
                    <a:pt x="17455" y="11254"/>
                    <a:pt x="17455" y="9620"/>
                  </a:cubicBezTo>
                  <a:cubicBezTo>
                    <a:pt x="17455" y="8440"/>
                    <a:pt x="17455" y="8440"/>
                    <a:pt x="17455" y="8440"/>
                  </a:cubicBezTo>
                  <a:cubicBezTo>
                    <a:pt x="17345" y="8350"/>
                    <a:pt x="17345" y="8350"/>
                    <a:pt x="17236" y="8259"/>
                  </a:cubicBezTo>
                  <a:cubicBezTo>
                    <a:pt x="15600" y="7170"/>
                    <a:pt x="14727" y="5627"/>
                    <a:pt x="14727" y="3903"/>
                  </a:cubicBezTo>
                  <a:cubicBezTo>
                    <a:pt x="14727" y="2632"/>
                    <a:pt x="15382" y="1361"/>
                    <a:pt x="16364" y="454"/>
                  </a:cubicBezTo>
                  <a:cubicBezTo>
                    <a:pt x="15709" y="272"/>
                    <a:pt x="14945" y="91"/>
                    <a:pt x="14182" y="0"/>
                  </a:cubicBezTo>
                  <a:cubicBezTo>
                    <a:pt x="13855" y="0"/>
                    <a:pt x="13200" y="0"/>
                    <a:pt x="13091" y="0"/>
                  </a:cubicBezTo>
                  <a:cubicBezTo>
                    <a:pt x="10473" y="0"/>
                    <a:pt x="7964" y="817"/>
                    <a:pt x="6109" y="2360"/>
                  </a:cubicBezTo>
                  <a:cubicBezTo>
                    <a:pt x="5345" y="3086"/>
                    <a:pt x="4691" y="3812"/>
                    <a:pt x="4255" y="4719"/>
                  </a:cubicBezTo>
                  <a:cubicBezTo>
                    <a:pt x="3600" y="5808"/>
                    <a:pt x="3273" y="6988"/>
                    <a:pt x="3273" y="8168"/>
                  </a:cubicBezTo>
                  <a:cubicBezTo>
                    <a:pt x="3273" y="8259"/>
                    <a:pt x="3273" y="8440"/>
                    <a:pt x="3273" y="8531"/>
                  </a:cubicBezTo>
                  <a:cubicBezTo>
                    <a:pt x="3273" y="8622"/>
                    <a:pt x="3273" y="8622"/>
                    <a:pt x="3273" y="8622"/>
                  </a:cubicBezTo>
                  <a:cubicBezTo>
                    <a:pt x="3273" y="8985"/>
                    <a:pt x="3055" y="9257"/>
                    <a:pt x="2945" y="9529"/>
                  </a:cubicBezTo>
                  <a:cubicBezTo>
                    <a:pt x="545" y="12434"/>
                    <a:pt x="545" y="12434"/>
                    <a:pt x="545" y="12434"/>
                  </a:cubicBezTo>
                  <a:cubicBezTo>
                    <a:pt x="218" y="12797"/>
                    <a:pt x="0" y="13069"/>
                    <a:pt x="0" y="13250"/>
                  </a:cubicBezTo>
                  <a:cubicBezTo>
                    <a:pt x="0" y="13886"/>
                    <a:pt x="655" y="14430"/>
                    <a:pt x="1418" y="14430"/>
                  </a:cubicBezTo>
                  <a:cubicBezTo>
                    <a:pt x="3382" y="14430"/>
                    <a:pt x="3382" y="14430"/>
                    <a:pt x="3382" y="14430"/>
                  </a:cubicBezTo>
                  <a:cubicBezTo>
                    <a:pt x="3382" y="16881"/>
                    <a:pt x="3382" y="16881"/>
                    <a:pt x="3382" y="16881"/>
                  </a:cubicBezTo>
                  <a:cubicBezTo>
                    <a:pt x="3382" y="18061"/>
                    <a:pt x="4473" y="18877"/>
                    <a:pt x="5782" y="18877"/>
                  </a:cubicBezTo>
                  <a:cubicBezTo>
                    <a:pt x="6000" y="18877"/>
                    <a:pt x="6327" y="18877"/>
                    <a:pt x="6436" y="18877"/>
                  </a:cubicBezTo>
                  <a:cubicBezTo>
                    <a:pt x="8727" y="18333"/>
                    <a:pt x="8727" y="18333"/>
                    <a:pt x="8727" y="18333"/>
                  </a:cubicBezTo>
                  <a:cubicBezTo>
                    <a:pt x="8727" y="20965"/>
                    <a:pt x="8727" y="20965"/>
                    <a:pt x="8727" y="20965"/>
                  </a:cubicBezTo>
                  <a:cubicBezTo>
                    <a:pt x="8727" y="21328"/>
                    <a:pt x="9164" y="21600"/>
                    <a:pt x="9600" y="21600"/>
                  </a:cubicBezTo>
                  <a:cubicBezTo>
                    <a:pt x="18764" y="21600"/>
                    <a:pt x="18764" y="21600"/>
                    <a:pt x="18764" y="21600"/>
                  </a:cubicBezTo>
                  <a:cubicBezTo>
                    <a:pt x="19200" y="21600"/>
                    <a:pt x="19636" y="21328"/>
                    <a:pt x="19636" y="20965"/>
                  </a:cubicBezTo>
                  <a:cubicBezTo>
                    <a:pt x="19636" y="16518"/>
                    <a:pt x="19636" y="16518"/>
                    <a:pt x="19636" y="16518"/>
                  </a:cubicBezTo>
                  <a:cubicBezTo>
                    <a:pt x="19636" y="15429"/>
                    <a:pt x="19964" y="14339"/>
                    <a:pt x="20618" y="13341"/>
                  </a:cubicBezTo>
                  <a:cubicBezTo>
                    <a:pt x="21055" y="12978"/>
                    <a:pt x="21382" y="12615"/>
                    <a:pt x="21600" y="12161"/>
                  </a:cubicBezTo>
                  <a:lnTo>
                    <a:pt x="20291" y="12161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67" name="Freeform 11"/>
            <p:cNvSpPr/>
            <p:nvPr/>
          </p:nvSpPr>
          <p:spPr>
            <a:xfrm>
              <a:off x="269875" y="155575"/>
              <a:ext cx="63500" cy="2857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cubicBezTo>
                    <a:pt x="21600" y="8400"/>
                    <a:pt x="21600" y="8400"/>
                    <a:pt x="21600" y="8400"/>
                  </a:cubicBezTo>
                  <a:cubicBezTo>
                    <a:pt x="21600" y="15600"/>
                    <a:pt x="18966" y="21600"/>
                    <a:pt x="15805" y="21600"/>
                  </a:cubicBezTo>
                  <a:cubicBezTo>
                    <a:pt x="6322" y="21600"/>
                    <a:pt x="6322" y="21600"/>
                    <a:pt x="6322" y="21600"/>
                  </a:cubicBezTo>
                  <a:cubicBezTo>
                    <a:pt x="3161" y="21600"/>
                    <a:pt x="0" y="16800"/>
                    <a:pt x="0" y="600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21600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68" name="Freeform 12"/>
            <p:cNvSpPr/>
            <p:nvPr/>
          </p:nvSpPr>
          <p:spPr>
            <a:xfrm>
              <a:off x="231775" y="0"/>
              <a:ext cx="139700" cy="1412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10444"/>
                  </a:moveTo>
                  <a:cubicBezTo>
                    <a:pt x="21600" y="13767"/>
                    <a:pt x="20144" y="16615"/>
                    <a:pt x="17717" y="18752"/>
                  </a:cubicBezTo>
                  <a:cubicBezTo>
                    <a:pt x="16746" y="19464"/>
                    <a:pt x="16018" y="20413"/>
                    <a:pt x="15775" y="21600"/>
                  </a:cubicBezTo>
                  <a:cubicBezTo>
                    <a:pt x="5825" y="21600"/>
                    <a:pt x="5825" y="21600"/>
                    <a:pt x="5825" y="21600"/>
                  </a:cubicBezTo>
                  <a:cubicBezTo>
                    <a:pt x="5825" y="20413"/>
                    <a:pt x="5097" y="19464"/>
                    <a:pt x="4126" y="18752"/>
                  </a:cubicBezTo>
                  <a:cubicBezTo>
                    <a:pt x="1456" y="16615"/>
                    <a:pt x="0" y="13530"/>
                    <a:pt x="0" y="10207"/>
                  </a:cubicBezTo>
                  <a:cubicBezTo>
                    <a:pt x="0" y="4747"/>
                    <a:pt x="4854" y="0"/>
                    <a:pt x="10679" y="0"/>
                  </a:cubicBezTo>
                  <a:cubicBezTo>
                    <a:pt x="13591" y="0"/>
                    <a:pt x="16503" y="949"/>
                    <a:pt x="18445" y="3086"/>
                  </a:cubicBezTo>
                  <a:cubicBezTo>
                    <a:pt x="20629" y="4985"/>
                    <a:pt x="21600" y="7596"/>
                    <a:pt x="21600" y="10444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170" name="Freeform 13"/>
          <p:cNvSpPr/>
          <p:nvPr/>
        </p:nvSpPr>
        <p:spPr>
          <a:xfrm>
            <a:off x="5663000" y="4263369"/>
            <a:ext cx="352426" cy="35242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fill="norm" stroke="1" extrusionOk="0">
                <a:moveTo>
                  <a:pt x="21029" y="8278"/>
                </a:moveTo>
                <a:cubicBezTo>
                  <a:pt x="19411" y="7993"/>
                  <a:pt x="19411" y="7993"/>
                  <a:pt x="19411" y="7993"/>
                </a:cubicBezTo>
                <a:cubicBezTo>
                  <a:pt x="19221" y="7517"/>
                  <a:pt x="19126" y="7041"/>
                  <a:pt x="18841" y="6661"/>
                </a:cubicBezTo>
                <a:cubicBezTo>
                  <a:pt x="19792" y="5233"/>
                  <a:pt x="19792" y="5233"/>
                  <a:pt x="19792" y="5233"/>
                </a:cubicBezTo>
                <a:cubicBezTo>
                  <a:pt x="19982" y="4948"/>
                  <a:pt x="19887" y="4663"/>
                  <a:pt x="19697" y="4472"/>
                </a:cubicBezTo>
                <a:cubicBezTo>
                  <a:pt x="17128" y="1808"/>
                  <a:pt x="17128" y="1808"/>
                  <a:pt x="17128" y="1808"/>
                </a:cubicBezTo>
                <a:cubicBezTo>
                  <a:pt x="16937" y="1618"/>
                  <a:pt x="16557" y="1618"/>
                  <a:pt x="16271" y="1713"/>
                </a:cubicBezTo>
                <a:cubicBezTo>
                  <a:pt x="14844" y="2664"/>
                  <a:pt x="14844" y="2664"/>
                  <a:pt x="14844" y="2664"/>
                </a:cubicBezTo>
                <a:cubicBezTo>
                  <a:pt x="14463" y="2474"/>
                  <a:pt x="13988" y="2284"/>
                  <a:pt x="13607" y="2189"/>
                </a:cubicBezTo>
                <a:cubicBezTo>
                  <a:pt x="13226" y="476"/>
                  <a:pt x="13226" y="476"/>
                  <a:pt x="13226" y="476"/>
                </a:cubicBezTo>
                <a:cubicBezTo>
                  <a:pt x="13131" y="190"/>
                  <a:pt x="12941" y="0"/>
                  <a:pt x="12560" y="0"/>
                </a:cubicBezTo>
                <a:cubicBezTo>
                  <a:pt x="8944" y="0"/>
                  <a:pt x="8944" y="0"/>
                  <a:pt x="8944" y="0"/>
                </a:cubicBezTo>
                <a:cubicBezTo>
                  <a:pt x="8659" y="0"/>
                  <a:pt x="8374" y="190"/>
                  <a:pt x="8278" y="476"/>
                </a:cubicBezTo>
                <a:cubicBezTo>
                  <a:pt x="7993" y="2189"/>
                  <a:pt x="7993" y="2189"/>
                  <a:pt x="7993" y="2189"/>
                </a:cubicBezTo>
                <a:cubicBezTo>
                  <a:pt x="7517" y="2284"/>
                  <a:pt x="7041" y="2474"/>
                  <a:pt x="6661" y="2664"/>
                </a:cubicBezTo>
                <a:cubicBezTo>
                  <a:pt x="5233" y="1713"/>
                  <a:pt x="5233" y="1713"/>
                  <a:pt x="5233" y="1713"/>
                </a:cubicBezTo>
                <a:cubicBezTo>
                  <a:pt x="4948" y="1618"/>
                  <a:pt x="4663" y="1618"/>
                  <a:pt x="4472" y="1808"/>
                </a:cubicBezTo>
                <a:cubicBezTo>
                  <a:pt x="1808" y="4472"/>
                  <a:pt x="1808" y="4472"/>
                  <a:pt x="1808" y="4472"/>
                </a:cubicBezTo>
                <a:cubicBezTo>
                  <a:pt x="1618" y="4663"/>
                  <a:pt x="1618" y="4948"/>
                  <a:pt x="1713" y="5233"/>
                </a:cubicBezTo>
                <a:cubicBezTo>
                  <a:pt x="2664" y="6661"/>
                  <a:pt x="2664" y="6661"/>
                  <a:pt x="2664" y="6661"/>
                </a:cubicBezTo>
                <a:cubicBezTo>
                  <a:pt x="2474" y="7041"/>
                  <a:pt x="2284" y="7517"/>
                  <a:pt x="2093" y="7993"/>
                </a:cubicBezTo>
                <a:cubicBezTo>
                  <a:pt x="476" y="8278"/>
                  <a:pt x="476" y="8278"/>
                  <a:pt x="476" y="8278"/>
                </a:cubicBezTo>
                <a:cubicBezTo>
                  <a:pt x="190" y="8374"/>
                  <a:pt x="0" y="8659"/>
                  <a:pt x="0" y="8944"/>
                </a:cubicBezTo>
                <a:cubicBezTo>
                  <a:pt x="0" y="12560"/>
                  <a:pt x="0" y="12560"/>
                  <a:pt x="0" y="12560"/>
                </a:cubicBezTo>
                <a:cubicBezTo>
                  <a:pt x="0" y="12941"/>
                  <a:pt x="190" y="13131"/>
                  <a:pt x="476" y="13226"/>
                </a:cubicBezTo>
                <a:cubicBezTo>
                  <a:pt x="2093" y="13607"/>
                  <a:pt x="2093" y="13607"/>
                  <a:pt x="2093" y="13607"/>
                </a:cubicBezTo>
                <a:cubicBezTo>
                  <a:pt x="2284" y="14083"/>
                  <a:pt x="2474" y="14463"/>
                  <a:pt x="2664" y="14844"/>
                </a:cubicBezTo>
                <a:cubicBezTo>
                  <a:pt x="1713" y="16271"/>
                  <a:pt x="1713" y="16271"/>
                  <a:pt x="1713" y="16271"/>
                </a:cubicBezTo>
                <a:cubicBezTo>
                  <a:pt x="1618" y="16557"/>
                  <a:pt x="1618" y="16937"/>
                  <a:pt x="1808" y="17128"/>
                </a:cubicBezTo>
                <a:cubicBezTo>
                  <a:pt x="4472" y="19697"/>
                  <a:pt x="4472" y="19697"/>
                  <a:pt x="4472" y="19697"/>
                </a:cubicBezTo>
                <a:cubicBezTo>
                  <a:pt x="4663" y="19887"/>
                  <a:pt x="4948" y="19982"/>
                  <a:pt x="5233" y="19792"/>
                </a:cubicBezTo>
                <a:cubicBezTo>
                  <a:pt x="6661" y="18841"/>
                  <a:pt x="6661" y="18841"/>
                  <a:pt x="6661" y="18841"/>
                </a:cubicBezTo>
                <a:cubicBezTo>
                  <a:pt x="7041" y="19126"/>
                  <a:pt x="7517" y="19221"/>
                  <a:pt x="7993" y="19411"/>
                </a:cubicBezTo>
                <a:cubicBezTo>
                  <a:pt x="8278" y="21029"/>
                  <a:pt x="8278" y="21029"/>
                  <a:pt x="8278" y="21029"/>
                </a:cubicBezTo>
                <a:cubicBezTo>
                  <a:pt x="8374" y="21410"/>
                  <a:pt x="8659" y="21600"/>
                  <a:pt x="8944" y="21600"/>
                </a:cubicBezTo>
                <a:cubicBezTo>
                  <a:pt x="12560" y="21600"/>
                  <a:pt x="12560" y="21600"/>
                  <a:pt x="12560" y="21600"/>
                </a:cubicBezTo>
                <a:cubicBezTo>
                  <a:pt x="12941" y="21600"/>
                  <a:pt x="13131" y="21410"/>
                  <a:pt x="13226" y="21029"/>
                </a:cubicBezTo>
                <a:cubicBezTo>
                  <a:pt x="13607" y="19411"/>
                  <a:pt x="13607" y="19411"/>
                  <a:pt x="13607" y="19411"/>
                </a:cubicBezTo>
                <a:cubicBezTo>
                  <a:pt x="13988" y="19221"/>
                  <a:pt x="14463" y="19126"/>
                  <a:pt x="14844" y="18841"/>
                </a:cubicBezTo>
                <a:cubicBezTo>
                  <a:pt x="16271" y="19792"/>
                  <a:pt x="16271" y="19792"/>
                  <a:pt x="16271" y="19792"/>
                </a:cubicBezTo>
                <a:cubicBezTo>
                  <a:pt x="16557" y="19982"/>
                  <a:pt x="16937" y="19887"/>
                  <a:pt x="17128" y="19697"/>
                </a:cubicBezTo>
                <a:cubicBezTo>
                  <a:pt x="19697" y="17128"/>
                  <a:pt x="19697" y="17128"/>
                  <a:pt x="19697" y="17128"/>
                </a:cubicBezTo>
                <a:cubicBezTo>
                  <a:pt x="19887" y="16937"/>
                  <a:pt x="19982" y="16557"/>
                  <a:pt x="19792" y="16271"/>
                </a:cubicBezTo>
                <a:cubicBezTo>
                  <a:pt x="18841" y="14844"/>
                  <a:pt x="18841" y="14844"/>
                  <a:pt x="18841" y="14844"/>
                </a:cubicBezTo>
                <a:cubicBezTo>
                  <a:pt x="19126" y="14463"/>
                  <a:pt x="19221" y="14083"/>
                  <a:pt x="19411" y="13607"/>
                </a:cubicBezTo>
                <a:cubicBezTo>
                  <a:pt x="21029" y="13226"/>
                  <a:pt x="21029" y="13226"/>
                  <a:pt x="21029" y="13226"/>
                </a:cubicBezTo>
                <a:cubicBezTo>
                  <a:pt x="21315" y="13131"/>
                  <a:pt x="21600" y="12941"/>
                  <a:pt x="21600" y="12560"/>
                </a:cubicBezTo>
                <a:cubicBezTo>
                  <a:pt x="21600" y="8944"/>
                  <a:pt x="21600" y="8944"/>
                  <a:pt x="21600" y="8944"/>
                </a:cubicBezTo>
                <a:cubicBezTo>
                  <a:pt x="21600" y="8659"/>
                  <a:pt x="21315" y="8374"/>
                  <a:pt x="21029" y="8278"/>
                </a:cubicBezTo>
                <a:close/>
                <a:moveTo>
                  <a:pt x="14654" y="10752"/>
                </a:moveTo>
                <a:cubicBezTo>
                  <a:pt x="14654" y="12941"/>
                  <a:pt x="12941" y="14654"/>
                  <a:pt x="10752" y="14654"/>
                </a:cubicBezTo>
                <a:cubicBezTo>
                  <a:pt x="8659" y="14654"/>
                  <a:pt x="6851" y="12941"/>
                  <a:pt x="6851" y="10752"/>
                </a:cubicBezTo>
                <a:cubicBezTo>
                  <a:pt x="6851" y="8659"/>
                  <a:pt x="8659" y="6946"/>
                  <a:pt x="10752" y="6946"/>
                </a:cubicBezTo>
                <a:cubicBezTo>
                  <a:pt x="12941" y="6946"/>
                  <a:pt x="14654" y="8659"/>
                  <a:pt x="14654" y="10752"/>
                </a:cubicBezTo>
                <a:close/>
              </a:path>
            </a:pathLst>
          </a:custGeom>
          <a:solidFill>
            <a:srgbClr val="FFFFFF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176" name="Group 35"/>
          <p:cNvGrpSpPr/>
          <p:nvPr/>
        </p:nvGrpSpPr>
        <p:grpSpPr>
          <a:xfrm>
            <a:off x="4843850" y="2180569"/>
            <a:ext cx="392114" cy="392113"/>
            <a:chOff x="0" y="0"/>
            <a:chExt cx="392113" cy="392111"/>
          </a:xfrm>
        </p:grpSpPr>
        <p:sp>
          <p:nvSpPr>
            <p:cNvPr id="171" name="Freeform 14"/>
            <p:cNvSpPr/>
            <p:nvPr/>
          </p:nvSpPr>
          <p:spPr>
            <a:xfrm>
              <a:off x="33337" y="32874"/>
              <a:ext cx="325439" cy="32590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22" fill="norm" stroke="1" extrusionOk="0">
                  <a:moveTo>
                    <a:pt x="21086" y="7464"/>
                  </a:moveTo>
                  <a:cubicBezTo>
                    <a:pt x="20057" y="4203"/>
                    <a:pt x="17383" y="1554"/>
                    <a:pt x="14091" y="535"/>
                  </a:cubicBezTo>
                  <a:cubicBezTo>
                    <a:pt x="11931" y="-178"/>
                    <a:pt x="9669" y="-178"/>
                    <a:pt x="7611" y="535"/>
                  </a:cubicBezTo>
                  <a:cubicBezTo>
                    <a:pt x="4217" y="1554"/>
                    <a:pt x="1543" y="4203"/>
                    <a:pt x="514" y="7464"/>
                  </a:cubicBezTo>
                  <a:cubicBezTo>
                    <a:pt x="206" y="8584"/>
                    <a:pt x="0" y="9603"/>
                    <a:pt x="0" y="10724"/>
                  </a:cubicBezTo>
                  <a:cubicBezTo>
                    <a:pt x="0" y="16633"/>
                    <a:pt x="4834" y="21422"/>
                    <a:pt x="10800" y="21422"/>
                  </a:cubicBezTo>
                  <a:cubicBezTo>
                    <a:pt x="16766" y="21422"/>
                    <a:pt x="21600" y="16633"/>
                    <a:pt x="21600" y="10724"/>
                  </a:cubicBezTo>
                  <a:cubicBezTo>
                    <a:pt x="21600" y="9603"/>
                    <a:pt x="21394" y="8584"/>
                    <a:pt x="21086" y="7464"/>
                  </a:cubicBezTo>
                  <a:close/>
                  <a:moveTo>
                    <a:pt x="11931" y="10724"/>
                  </a:moveTo>
                  <a:cubicBezTo>
                    <a:pt x="11931" y="11335"/>
                    <a:pt x="11417" y="11743"/>
                    <a:pt x="10800" y="11743"/>
                  </a:cubicBezTo>
                  <a:cubicBezTo>
                    <a:pt x="5451" y="11743"/>
                    <a:pt x="5451" y="11743"/>
                    <a:pt x="5451" y="11743"/>
                  </a:cubicBezTo>
                  <a:cubicBezTo>
                    <a:pt x="4834" y="11743"/>
                    <a:pt x="4320" y="11335"/>
                    <a:pt x="4320" y="10724"/>
                  </a:cubicBezTo>
                  <a:cubicBezTo>
                    <a:pt x="4320" y="10113"/>
                    <a:pt x="4834" y="9603"/>
                    <a:pt x="5451" y="9603"/>
                  </a:cubicBezTo>
                  <a:cubicBezTo>
                    <a:pt x="9771" y="9603"/>
                    <a:pt x="9771" y="9603"/>
                    <a:pt x="9771" y="9603"/>
                  </a:cubicBezTo>
                  <a:cubicBezTo>
                    <a:pt x="9771" y="5324"/>
                    <a:pt x="9771" y="5324"/>
                    <a:pt x="9771" y="5324"/>
                  </a:cubicBezTo>
                  <a:cubicBezTo>
                    <a:pt x="9771" y="4814"/>
                    <a:pt x="10183" y="4305"/>
                    <a:pt x="10800" y="4305"/>
                  </a:cubicBezTo>
                  <a:cubicBezTo>
                    <a:pt x="11417" y="4305"/>
                    <a:pt x="11931" y="4814"/>
                    <a:pt x="11931" y="5324"/>
                  </a:cubicBezTo>
                  <a:lnTo>
                    <a:pt x="11931" y="10724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72" name="Freeform 15"/>
            <p:cNvSpPr/>
            <p:nvPr/>
          </p:nvSpPr>
          <p:spPr>
            <a:xfrm>
              <a:off x="247650" y="-1"/>
              <a:ext cx="144464" cy="1444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465" y="3716"/>
                  </a:moveTo>
                  <a:cubicBezTo>
                    <a:pt x="8826" y="6271"/>
                    <a:pt x="15329" y="12774"/>
                    <a:pt x="17884" y="21135"/>
                  </a:cubicBezTo>
                  <a:cubicBezTo>
                    <a:pt x="17884" y="21368"/>
                    <a:pt x="18116" y="21368"/>
                    <a:pt x="18116" y="21600"/>
                  </a:cubicBezTo>
                  <a:cubicBezTo>
                    <a:pt x="20206" y="19277"/>
                    <a:pt x="21600" y="16026"/>
                    <a:pt x="21600" y="12774"/>
                  </a:cubicBezTo>
                  <a:cubicBezTo>
                    <a:pt x="21600" y="5806"/>
                    <a:pt x="15794" y="0"/>
                    <a:pt x="8826" y="0"/>
                  </a:cubicBezTo>
                  <a:cubicBezTo>
                    <a:pt x="5574" y="0"/>
                    <a:pt x="2323" y="1394"/>
                    <a:pt x="0" y="3484"/>
                  </a:cubicBezTo>
                  <a:cubicBezTo>
                    <a:pt x="232" y="3484"/>
                    <a:pt x="232" y="3716"/>
                    <a:pt x="465" y="3716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73" name="Freeform 16"/>
            <p:cNvSpPr/>
            <p:nvPr/>
          </p:nvSpPr>
          <p:spPr>
            <a:xfrm>
              <a:off x="0" y="-1"/>
              <a:ext cx="144464" cy="144465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716" y="21135"/>
                  </a:moveTo>
                  <a:cubicBezTo>
                    <a:pt x="6271" y="12774"/>
                    <a:pt x="13006" y="6271"/>
                    <a:pt x="21135" y="3716"/>
                  </a:cubicBezTo>
                  <a:cubicBezTo>
                    <a:pt x="21368" y="3716"/>
                    <a:pt x="21600" y="3484"/>
                    <a:pt x="21600" y="3484"/>
                  </a:cubicBezTo>
                  <a:cubicBezTo>
                    <a:pt x="19277" y="1394"/>
                    <a:pt x="16258" y="0"/>
                    <a:pt x="12774" y="0"/>
                  </a:cubicBezTo>
                  <a:cubicBezTo>
                    <a:pt x="5806" y="0"/>
                    <a:pt x="0" y="5806"/>
                    <a:pt x="0" y="12774"/>
                  </a:cubicBezTo>
                  <a:cubicBezTo>
                    <a:pt x="0" y="16026"/>
                    <a:pt x="1394" y="19277"/>
                    <a:pt x="3716" y="21600"/>
                  </a:cubicBezTo>
                  <a:cubicBezTo>
                    <a:pt x="3716" y="21368"/>
                    <a:pt x="3716" y="21368"/>
                    <a:pt x="3716" y="21135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74" name="Freeform 17"/>
            <p:cNvSpPr/>
            <p:nvPr/>
          </p:nvSpPr>
          <p:spPr>
            <a:xfrm>
              <a:off x="279400" y="338136"/>
              <a:ext cx="47919" cy="539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375" h="21600" fill="norm" stroke="1" extrusionOk="0">
                  <a:moveTo>
                    <a:pt x="11782" y="0"/>
                  </a:moveTo>
                  <a:cubicBezTo>
                    <a:pt x="7855" y="2469"/>
                    <a:pt x="3927" y="4937"/>
                    <a:pt x="0" y="6789"/>
                  </a:cubicBezTo>
                  <a:cubicBezTo>
                    <a:pt x="7855" y="18514"/>
                    <a:pt x="7855" y="18514"/>
                    <a:pt x="7855" y="18514"/>
                  </a:cubicBezTo>
                  <a:cubicBezTo>
                    <a:pt x="9164" y="20366"/>
                    <a:pt x="11127" y="21600"/>
                    <a:pt x="13745" y="21600"/>
                  </a:cubicBezTo>
                  <a:cubicBezTo>
                    <a:pt x="14400" y="21600"/>
                    <a:pt x="15709" y="20983"/>
                    <a:pt x="17018" y="20366"/>
                  </a:cubicBezTo>
                  <a:cubicBezTo>
                    <a:pt x="20291" y="18514"/>
                    <a:pt x="21600" y="14811"/>
                    <a:pt x="18982" y="11726"/>
                  </a:cubicBezTo>
                  <a:lnTo>
                    <a:pt x="11782" y="0"/>
                  </a:ln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75" name="Freeform 18"/>
            <p:cNvSpPr/>
            <p:nvPr/>
          </p:nvSpPr>
          <p:spPr>
            <a:xfrm>
              <a:off x="67105" y="338136"/>
              <a:ext cx="47196" cy="539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0714" h="21600" fill="norm" stroke="1" extrusionOk="0">
                  <a:moveTo>
                    <a:pt x="9239" y="0"/>
                  </a:moveTo>
                  <a:cubicBezTo>
                    <a:pt x="1139" y="11726"/>
                    <a:pt x="1139" y="11726"/>
                    <a:pt x="1139" y="11726"/>
                  </a:cubicBezTo>
                  <a:cubicBezTo>
                    <a:pt x="-886" y="14811"/>
                    <a:pt x="-211" y="18514"/>
                    <a:pt x="3164" y="20366"/>
                  </a:cubicBezTo>
                  <a:cubicBezTo>
                    <a:pt x="4514" y="20983"/>
                    <a:pt x="5864" y="21600"/>
                    <a:pt x="7214" y="21600"/>
                  </a:cubicBezTo>
                  <a:cubicBezTo>
                    <a:pt x="9239" y="21600"/>
                    <a:pt x="11939" y="20366"/>
                    <a:pt x="13289" y="18514"/>
                  </a:cubicBezTo>
                  <a:cubicBezTo>
                    <a:pt x="20714" y="6789"/>
                    <a:pt x="20714" y="6789"/>
                    <a:pt x="20714" y="6789"/>
                  </a:cubicBezTo>
                  <a:cubicBezTo>
                    <a:pt x="16664" y="4937"/>
                    <a:pt x="12614" y="2469"/>
                    <a:pt x="9239" y="0"/>
                  </a:cubicBezTo>
                  <a:close/>
                </a:path>
              </a:pathLst>
            </a:custGeom>
            <a:solidFill>
              <a:srgbClr val="FFFFFF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177" name="Step 01…"/>
          <p:cNvSpPr txBox="1"/>
          <p:nvPr/>
        </p:nvSpPr>
        <p:spPr>
          <a:xfrm>
            <a:off x="1272255" y="2046509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78" name="Step 01…"/>
          <p:cNvSpPr txBox="1"/>
          <p:nvPr/>
        </p:nvSpPr>
        <p:spPr>
          <a:xfrm>
            <a:off x="1272255" y="3949923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79" name="Step 01…"/>
          <p:cNvSpPr txBox="1"/>
          <p:nvPr/>
        </p:nvSpPr>
        <p:spPr>
          <a:xfrm>
            <a:off x="8246769" y="2046509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180" name="Step 01…"/>
          <p:cNvSpPr txBox="1"/>
          <p:nvPr/>
        </p:nvSpPr>
        <p:spPr>
          <a:xfrm>
            <a:off x="8246769" y="3949923"/>
            <a:ext cx="2675129" cy="86156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2" name="Slide Number Placeholder 4"/>
          <p:cNvSpPr txBox="1"/>
          <p:nvPr>
            <p:ph type="sldNum" sz="quarter" idx="2"/>
          </p:nvPr>
        </p:nvSpPr>
        <p:spPr>
          <a:xfrm>
            <a:off x="10794897" y="6121400"/>
            <a:ext cx="127001" cy="190500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pPr/>
            <a:fld id="{86CB4B4D-7CA3-9044-876B-883B54F8677D}" type="slidenum"/>
          </a:p>
        </p:txBody>
      </p:sp>
      <p:sp>
        <p:nvSpPr>
          <p:cNvPr id="183" name="Infographic Name"/>
          <p:cNvSpPr txBox="1"/>
          <p:nvPr>
            <p:ph type="body" idx="2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Infographic Name</a:t>
            </a:r>
          </a:p>
        </p:txBody>
      </p:sp>
      <p:sp>
        <p:nvSpPr>
          <p:cNvPr id="184" name="Freeform 5"/>
          <p:cNvSpPr/>
          <p:nvPr/>
        </p:nvSpPr>
        <p:spPr>
          <a:xfrm>
            <a:off x="5262293" y="1931330"/>
            <a:ext cx="1614759" cy="1031554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35" h="20253" fill="norm" stroke="1" extrusionOk="0">
                <a:moveTo>
                  <a:pt x="21435" y="4061"/>
                </a:moveTo>
                <a:cubicBezTo>
                  <a:pt x="15152" y="-1253"/>
                  <a:pt x="7409" y="-1347"/>
                  <a:pt x="1083" y="3748"/>
                </a:cubicBezTo>
                <a:cubicBezTo>
                  <a:pt x="3114" y="9094"/>
                  <a:pt x="3114" y="9094"/>
                  <a:pt x="3114" y="9094"/>
                </a:cubicBezTo>
                <a:cubicBezTo>
                  <a:pt x="3220" y="9344"/>
                  <a:pt x="3199" y="9656"/>
                  <a:pt x="3072" y="9906"/>
                </a:cubicBezTo>
                <a:cubicBezTo>
                  <a:pt x="2945" y="10250"/>
                  <a:pt x="2606" y="10594"/>
                  <a:pt x="2310" y="10531"/>
                </a:cubicBezTo>
                <a:cubicBezTo>
                  <a:pt x="1718" y="10469"/>
                  <a:pt x="1168" y="10750"/>
                  <a:pt x="724" y="11313"/>
                </a:cubicBezTo>
                <a:cubicBezTo>
                  <a:pt x="89" y="12126"/>
                  <a:pt x="-165" y="13470"/>
                  <a:pt x="110" y="14626"/>
                </a:cubicBezTo>
                <a:cubicBezTo>
                  <a:pt x="322" y="15533"/>
                  <a:pt x="766" y="16252"/>
                  <a:pt x="1358" y="16596"/>
                </a:cubicBezTo>
                <a:cubicBezTo>
                  <a:pt x="1972" y="16940"/>
                  <a:pt x="2628" y="16846"/>
                  <a:pt x="3178" y="16408"/>
                </a:cubicBezTo>
                <a:cubicBezTo>
                  <a:pt x="3558" y="16096"/>
                  <a:pt x="3855" y="15627"/>
                  <a:pt x="4045" y="15033"/>
                </a:cubicBezTo>
                <a:cubicBezTo>
                  <a:pt x="4151" y="14658"/>
                  <a:pt x="4468" y="14408"/>
                  <a:pt x="4764" y="14376"/>
                </a:cubicBezTo>
                <a:cubicBezTo>
                  <a:pt x="4997" y="14376"/>
                  <a:pt x="5187" y="14533"/>
                  <a:pt x="5293" y="14783"/>
                </a:cubicBezTo>
                <a:cubicBezTo>
                  <a:pt x="7324" y="20128"/>
                  <a:pt x="7324" y="20128"/>
                  <a:pt x="7324" y="20128"/>
                </a:cubicBezTo>
                <a:cubicBezTo>
                  <a:pt x="8509" y="19221"/>
                  <a:pt x="9778" y="18784"/>
                  <a:pt x="11069" y="18784"/>
                </a:cubicBezTo>
                <a:cubicBezTo>
                  <a:pt x="12423" y="18784"/>
                  <a:pt x="13755" y="19253"/>
                  <a:pt x="14983" y="20253"/>
                </a:cubicBezTo>
                <a:cubicBezTo>
                  <a:pt x="17077" y="14970"/>
                  <a:pt x="17077" y="14970"/>
                  <a:pt x="17077" y="14970"/>
                </a:cubicBezTo>
                <a:cubicBezTo>
                  <a:pt x="17077" y="14876"/>
                  <a:pt x="16929" y="14689"/>
                  <a:pt x="16823" y="14689"/>
                </a:cubicBezTo>
                <a:cubicBezTo>
                  <a:pt x="16273" y="14751"/>
                  <a:pt x="15744" y="14564"/>
                  <a:pt x="15279" y="14157"/>
                </a:cubicBezTo>
                <a:cubicBezTo>
                  <a:pt x="14602" y="13564"/>
                  <a:pt x="14115" y="12532"/>
                  <a:pt x="14009" y="11375"/>
                </a:cubicBezTo>
                <a:cubicBezTo>
                  <a:pt x="13882" y="10219"/>
                  <a:pt x="14115" y="9031"/>
                  <a:pt x="14644" y="8124"/>
                </a:cubicBezTo>
                <a:cubicBezTo>
                  <a:pt x="15342" y="6968"/>
                  <a:pt x="16485" y="6499"/>
                  <a:pt x="17479" y="7030"/>
                </a:cubicBezTo>
                <a:cubicBezTo>
                  <a:pt x="18177" y="7374"/>
                  <a:pt x="18748" y="8093"/>
                  <a:pt x="19044" y="9062"/>
                </a:cubicBezTo>
                <a:cubicBezTo>
                  <a:pt x="19087" y="9187"/>
                  <a:pt x="19277" y="9312"/>
                  <a:pt x="19341" y="9281"/>
                </a:cubicBezTo>
                <a:lnTo>
                  <a:pt x="21435" y="4061"/>
                </a:lnTo>
                <a:close/>
              </a:path>
            </a:pathLst>
          </a:custGeom>
          <a:solidFill>
            <a:schemeClr val="accent1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85" name="Freeform 6"/>
          <p:cNvSpPr/>
          <p:nvPr/>
        </p:nvSpPr>
        <p:spPr>
          <a:xfrm>
            <a:off x="4527551" y="3504220"/>
            <a:ext cx="1311148" cy="1336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20" h="21600" fill="norm" stroke="1" extrusionOk="0">
                <a:moveTo>
                  <a:pt x="21495" y="15988"/>
                </a:moveTo>
                <a:cubicBezTo>
                  <a:pt x="21365" y="15241"/>
                  <a:pt x="20894" y="14572"/>
                  <a:pt x="20240" y="14185"/>
                </a:cubicBezTo>
                <a:cubicBezTo>
                  <a:pt x="19769" y="13902"/>
                  <a:pt x="19246" y="13774"/>
                  <a:pt x="18723" y="13825"/>
                </a:cubicBezTo>
                <a:cubicBezTo>
                  <a:pt x="18357" y="13851"/>
                  <a:pt x="17991" y="13645"/>
                  <a:pt x="17782" y="13336"/>
                </a:cubicBezTo>
                <a:cubicBezTo>
                  <a:pt x="17625" y="13078"/>
                  <a:pt x="17625" y="12821"/>
                  <a:pt x="17756" y="12615"/>
                </a:cubicBezTo>
                <a:cubicBezTo>
                  <a:pt x="20371" y="8264"/>
                  <a:pt x="20371" y="8264"/>
                  <a:pt x="20371" y="8264"/>
                </a:cubicBezTo>
                <a:cubicBezTo>
                  <a:pt x="17547" y="6488"/>
                  <a:pt x="15795" y="3450"/>
                  <a:pt x="15716" y="154"/>
                </a:cubicBezTo>
                <a:cubicBezTo>
                  <a:pt x="10591" y="103"/>
                  <a:pt x="10591" y="103"/>
                  <a:pt x="10591" y="103"/>
                </a:cubicBezTo>
                <a:cubicBezTo>
                  <a:pt x="10538" y="154"/>
                  <a:pt x="10486" y="386"/>
                  <a:pt x="10565" y="489"/>
                </a:cubicBezTo>
                <a:cubicBezTo>
                  <a:pt x="10931" y="1030"/>
                  <a:pt x="11140" y="1673"/>
                  <a:pt x="11114" y="2343"/>
                </a:cubicBezTo>
                <a:cubicBezTo>
                  <a:pt x="11114" y="3321"/>
                  <a:pt x="10669" y="4222"/>
                  <a:pt x="9885" y="4840"/>
                </a:cubicBezTo>
                <a:cubicBezTo>
                  <a:pt x="9126" y="5458"/>
                  <a:pt x="8133" y="5690"/>
                  <a:pt x="7139" y="5484"/>
                </a:cubicBezTo>
                <a:cubicBezTo>
                  <a:pt x="5858" y="5226"/>
                  <a:pt x="4838" y="4222"/>
                  <a:pt x="4602" y="2961"/>
                </a:cubicBezTo>
                <a:cubicBezTo>
                  <a:pt x="4419" y="2060"/>
                  <a:pt x="4602" y="1184"/>
                  <a:pt x="5099" y="463"/>
                </a:cubicBezTo>
                <a:cubicBezTo>
                  <a:pt x="5178" y="386"/>
                  <a:pt x="5152" y="129"/>
                  <a:pt x="5073" y="51"/>
                </a:cubicBezTo>
                <a:cubicBezTo>
                  <a:pt x="0" y="0"/>
                  <a:pt x="0" y="0"/>
                  <a:pt x="0" y="0"/>
                </a:cubicBezTo>
                <a:cubicBezTo>
                  <a:pt x="26" y="8805"/>
                  <a:pt x="4759" y="17017"/>
                  <a:pt x="12369" y="21600"/>
                </a:cubicBezTo>
                <a:cubicBezTo>
                  <a:pt x="14984" y="17223"/>
                  <a:pt x="14984" y="17223"/>
                  <a:pt x="14984" y="17223"/>
                </a:cubicBezTo>
                <a:cubicBezTo>
                  <a:pt x="15089" y="17043"/>
                  <a:pt x="15324" y="16940"/>
                  <a:pt x="15585" y="16940"/>
                </a:cubicBezTo>
                <a:cubicBezTo>
                  <a:pt x="15925" y="16966"/>
                  <a:pt x="16370" y="17172"/>
                  <a:pt x="16527" y="17507"/>
                </a:cubicBezTo>
                <a:cubicBezTo>
                  <a:pt x="16527" y="17507"/>
                  <a:pt x="16527" y="17507"/>
                  <a:pt x="16527" y="17507"/>
                </a:cubicBezTo>
                <a:cubicBezTo>
                  <a:pt x="16841" y="18150"/>
                  <a:pt x="17364" y="18614"/>
                  <a:pt x="18070" y="18845"/>
                </a:cubicBezTo>
                <a:cubicBezTo>
                  <a:pt x="19037" y="19180"/>
                  <a:pt x="20162" y="18897"/>
                  <a:pt x="20842" y="18124"/>
                </a:cubicBezTo>
                <a:cubicBezTo>
                  <a:pt x="21365" y="17532"/>
                  <a:pt x="21600" y="16760"/>
                  <a:pt x="21495" y="15988"/>
                </a:cubicBezTo>
                <a:close/>
              </a:path>
            </a:pathLst>
          </a:custGeom>
          <a:solidFill>
            <a:schemeClr val="accent5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86" name="Freeform 7"/>
          <p:cNvSpPr/>
          <p:nvPr/>
        </p:nvSpPr>
        <p:spPr>
          <a:xfrm>
            <a:off x="6416676" y="3192292"/>
            <a:ext cx="1250951" cy="1662893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07" fill="norm" stroke="1" extrusionOk="0">
                <a:moveTo>
                  <a:pt x="21600" y="4437"/>
                </a:moveTo>
                <a:cubicBezTo>
                  <a:pt x="16207" y="4396"/>
                  <a:pt x="16207" y="4396"/>
                  <a:pt x="16207" y="4396"/>
                </a:cubicBezTo>
                <a:cubicBezTo>
                  <a:pt x="15959" y="4396"/>
                  <a:pt x="15739" y="4293"/>
                  <a:pt x="15602" y="4087"/>
                </a:cubicBezTo>
                <a:cubicBezTo>
                  <a:pt x="15436" y="3860"/>
                  <a:pt x="15409" y="3490"/>
                  <a:pt x="15629" y="3243"/>
                </a:cubicBezTo>
                <a:cubicBezTo>
                  <a:pt x="15629" y="3243"/>
                  <a:pt x="15629" y="3243"/>
                  <a:pt x="15629" y="3243"/>
                </a:cubicBezTo>
                <a:cubicBezTo>
                  <a:pt x="16069" y="2769"/>
                  <a:pt x="16207" y="2213"/>
                  <a:pt x="16069" y="1637"/>
                </a:cubicBezTo>
                <a:cubicBezTo>
                  <a:pt x="15849" y="854"/>
                  <a:pt x="14996" y="195"/>
                  <a:pt x="13951" y="51"/>
                </a:cubicBezTo>
                <a:cubicBezTo>
                  <a:pt x="13125" y="-93"/>
                  <a:pt x="12272" y="72"/>
                  <a:pt x="11639" y="463"/>
                </a:cubicBezTo>
                <a:cubicBezTo>
                  <a:pt x="10979" y="854"/>
                  <a:pt x="10621" y="1431"/>
                  <a:pt x="10594" y="2048"/>
                </a:cubicBezTo>
                <a:cubicBezTo>
                  <a:pt x="10594" y="2460"/>
                  <a:pt x="10759" y="2872"/>
                  <a:pt x="11061" y="3222"/>
                </a:cubicBezTo>
                <a:cubicBezTo>
                  <a:pt x="11282" y="3449"/>
                  <a:pt x="11282" y="3778"/>
                  <a:pt x="11089" y="4046"/>
                </a:cubicBezTo>
                <a:cubicBezTo>
                  <a:pt x="10951" y="4252"/>
                  <a:pt x="10731" y="4355"/>
                  <a:pt x="10456" y="4355"/>
                </a:cubicBezTo>
                <a:cubicBezTo>
                  <a:pt x="5063" y="4313"/>
                  <a:pt x="5063" y="4313"/>
                  <a:pt x="5063" y="4313"/>
                </a:cubicBezTo>
                <a:cubicBezTo>
                  <a:pt x="4898" y="6929"/>
                  <a:pt x="2999" y="9358"/>
                  <a:pt x="0" y="10717"/>
                </a:cubicBezTo>
                <a:cubicBezTo>
                  <a:pt x="2642" y="14238"/>
                  <a:pt x="2642" y="14238"/>
                  <a:pt x="2642" y="14238"/>
                </a:cubicBezTo>
                <a:cubicBezTo>
                  <a:pt x="2724" y="14259"/>
                  <a:pt x="2972" y="14197"/>
                  <a:pt x="3027" y="14115"/>
                </a:cubicBezTo>
                <a:cubicBezTo>
                  <a:pt x="3329" y="13641"/>
                  <a:pt x="3825" y="13250"/>
                  <a:pt x="4430" y="12982"/>
                </a:cubicBezTo>
                <a:cubicBezTo>
                  <a:pt x="5338" y="12612"/>
                  <a:pt x="6411" y="12550"/>
                  <a:pt x="7402" y="12818"/>
                </a:cubicBezTo>
                <a:cubicBezTo>
                  <a:pt x="8365" y="13106"/>
                  <a:pt x="9108" y="13703"/>
                  <a:pt x="9438" y="14444"/>
                </a:cubicBezTo>
                <a:cubicBezTo>
                  <a:pt x="9878" y="15412"/>
                  <a:pt x="9465" y="16524"/>
                  <a:pt x="8447" y="17203"/>
                </a:cubicBezTo>
                <a:cubicBezTo>
                  <a:pt x="7704" y="17656"/>
                  <a:pt x="6796" y="17883"/>
                  <a:pt x="5861" y="17842"/>
                </a:cubicBezTo>
                <a:cubicBezTo>
                  <a:pt x="5751" y="17821"/>
                  <a:pt x="5531" y="17945"/>
                  <a:pt x="5503" y="18007"/>
                </a:cubicBezTo>
                <a:cubicBezTo>
                  <a:pt x="8117" y="21507"/>
                  <a:pt x="8117" y="21507"/>
                  <a:pt x="8117" y="21507"/>
                </a:cubicBezTo>
                <a:cubicBezTo>
                  <a:pt x="16262" y="17965"/>
                  <a:pt x="21380" y="11459"/>
                  <a:pt x="21600" y="4437"/>
                </a:cubicBezTo>
                <a:close/>
              </a:path>
            </a:pathLst>
          </a:custGeom>
          <a:solidFill>
            <a:schemeClr val="accent3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87" name="Freeform 8"/>
          <p:cNvSpPr/>
          <p:nvPr/>
        </p:nvSpPr>
        <p:spPr>
          <a:xfrm>
            <a:off x="4524376" y="2145320"/>
            <a:ext cx="1246189" cy="16590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519" fill="norm" stroke="1" extrusionOk="0">
                <a:moveTo>
                  <a:pt x="21600" y="10759"/>
                </a:moveTo>
                <a:cubicBezTo>
                  <a:pt x="18948" y="7248"/>
                  <a:pt x="18948" y="7248"/>
                  <a:pt x="18948" y="7248"/>
                </a:cubicBezTo>
                <a:cubicBezTo>
                  <a:pt x="18865" y="7248"/>
                  <a:pt x="18617" y="7289"/>
                  <a:pt x="18562" y="7393"/>
                </a:cubicBezTo>
                <a:cubicBezTo>
                  <a:pt x="18258" y="7868"/>
                  <a:pt x="17761" y="8260"/>
                  <a:pt x="17153" y="8508"/>
                </a:cubicBezTo>
                <a:cubicBezTo>
                  <a:pt x="16241" y="8900"/>
                  <a:pt x="15164" y="8962"/>
                  <a:pt x="14197" y="8673"/>
                </a:cubicBezTo>
                <a:cubicBezTo>
                  <a:pt x="13231" y="8405"/>
                  <a:pt x="12485" y="7806"/>
                  <a:pt x="12126" y="7062"/>
                </a:cubicBezTo>
                <a:cubicBezTo>
                  <a:pt x="11712" y="6092"/>
                  <a:pt x="12098" y="4977"/>
                  <a:pt x="13120" y="4316"/>
                </a:cubicBezTo>
                <a:cubicBezTo>
                  <a:pt x="13866" y="3841"/>
                  <a:pt x="14777" y="3614"/>
                  <a:pt x="15717" y="3676"/>
                </a:cubicBezTo>
                <a:cubicBezTo>
                  <a:pt x="15827" y="3676"/>
                  <a:pt x="16020" y="3552"/>
                  <a:pt x="16076" y="3490"/>
                </a:cubicBezTo>
                <a:cubicBezTo>
                  <a:pt x="13424" y="0"/>
                  <a:pt x="13424" y="0"/>
                  <a:pt x="13424" y="0"/>
                </a:cubicBezTo>
                <a:cubicBezTo>
                  <a:pt x="5303" y="3572"/>
                  <a:pt x="193" y="10077"/>
                  <a:pt x="0" y="17098"/>
                </a:cubicBezTo>
                <a:cubicBezTo>
                  <a:pt x="5414" y="17119"/>
                  <a:pt x="5414" y="17119"/>
                  <a:pt x="5414" y="17119"/>
                </a:cubicBezTo>
                <a:cubicBezTo>
                  <a:pt x="5662" y="17119"/>
                  <a:pt x="5883" y="17222"/>
                  <a:pt x="6021" y="17429"/>
                </a:cubicBezTo>
                <a:cubicBezTo>
                  <a:pt x="6160" y="17656"/>
                  <a:pt x="6215" y="18028"/>
                  <a:pt x="5994" y="18275"/>
                </a:cubicBezTo>
                <a:cubicBezTo>
                  <a:pt x="5552" y="18750"/>
                  <a:pt x="5414" y="19308"/>
                  <a:pt x="5552" y="19865"/>
                </a:cubicBezTo>
                <a:cubicBezTo>
                  <a:pt x="5773" y="20671"/>
                  <a:pt x="6629" y="21311"/>
                  <a:pt x="7679" y="21476"/>
                </a:cubicBezTo>
                <a:cubicBezTo>
                  <a:pt x="8507" y="21600"/>
                  <a:pt x="9364" y="21455"/>
                  <a:pt x="9999" y="21063"/>
                </a:cubicBezTo>
                <a:cubicBezTo>
                  <a:pt x="10634" y="20671"/>
                  <a:pt x="11021" y="20093"/>
                  <a:pt x="11021" y="19473"/>
                </a:cubicBezTo>
                <a:cubicBezTo>
                  <a:pt x="11021" y="19039"/>
                  <a:pt x="10855" y="18647"/>
                  <a:pt x="10551" y="18296"/>
                </a:cubicBezTo>
                <a:cubicBezTo>
                  <a:pt x="10330" y="18069"/>
                  <a:pt x="10330" y="17718"/>
                  <a:pt x="10524" y="17470"/>
                </a:cubicBezTo>
                <a:cubicBezTo>
                  <a:pt x="10662" y="17263"/>
                  <a:pt x="10883" y="17160"/>
                  <a:pt x="11159" y="17160"/>
                </a:cubicBezTo>
                <a:cubicBezTo>
                  <a:pt x="11159" y="17160"/>
                  <a:pt x="11159" y="17160"/>
                  <a:pt x="11159" y="17160"/>
                </a:cubicBezTo>
                <a:cubicBezTo>
                  <a:pt x="16573" y="17181"/>
                  <a:pt x="16573" y="17181"/>
                  <a:pt x="16573" y="17181"/>
                </a:cubicBezTo>
                <a:cubicBezTo>
                  <a:pt x="16711" y="14558"/>
                  <a:pt x="18617" y="12142"/>
                  <a:pt x="21600" y="10759"/>
                </a:cubicBezTo>
                <a:close/>
              </a:path>
            </a:pathLst>
          </a:custGeom>
          <a:solidFill>
            <a:schemeClr val="accent6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88" name="Freeform 9"/>
          <p:cNvSpPr/>
          <p:nvPr/>
        </p:nvSpPr>
        <p:spPr>
          <a:xfrm>
            <a:off x="6355815" y="2159609"/>
            <a:ext cx="1311812" cy="133350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505" h="21600" fill="norm" stroke="1" extrusionOk="0">
                <a:moveTo>
                  <a:pt x="9151" y="0"/>
                </a:moveTo>
                <a:cubicBezTo>
                  <a:pt x="6539" y="4356"/>
                  <a:pt x="6539" y="4356"/>
                  <a:pt x="6539" y="4356"/>
                </a:cubicBezTo>
                <a:cubicBezTo>
                  <a:pt x="6409" y="4562"/>
                  <a:pt x="6200" y="4665"/>
                  <a:pt x="5912" y="4640"/>
                </a:cubicBezTo>
                <a:cubicBezTo>
                  <a:pt x="5599" y="4640"/>
                  <a:pt x="5155" y="4433"/>
                  <a:pt x="4998" y="4073"/>
                </a:cubicBezTo>
                <a:cubicBezTo>
                  <a:pt x="4998" y="4073"/>
                  <a:pt x="4998" y="4073"/>
                  <a:pt x="4998" y="4073"/>
                </a:cubicBezTo>
                <a:cubicBezTo>
                  <a:pt x="4685" y="3454"/>
                  <a:pt x="4136" y="2964"/>
                  <a:pt x="3457" y="2732"/>
                </a:cubicBezTo>
                <a:cubicBezTo>
                  <a:pt x="2491" y="2397"/>
                  <a:pt x="1368" y="2681"/>
                  <a:pt x="689" y="3454"/>
                </a:cubicBezTo>
                <a:cubicBezTo>
                  <a:pt x="140" y="4047"/>
                  <a:pt x="-95" y="4820"/>
                  <a:pt x="36" y="5593"/>
                </a:cubicBezTo>
                <a:cubicBezTo>
                  <a:pt x="166" y="6367"/>
                  <a:pt x="610" y="7011"/>
                  <a:pt x="1289" y="7423"/>
                </a:cubicBezTo>
                <a:cubicBezTo>
                  <a:pt x="1759" y="7681"/>
                  <a:pt x="2282" y="7810"/>
                  <a:pt x="2804" y="7758"/>
                </a:cubicBezTo>
                <a:cubicBezTo>
                  <a:pt x="3170" y="7733"/>
                  <a:pt x="3535" y="7939"/>
                  <a:pt x="3744" y="8274"/>
                </a:cubicBezTo>
                <a:cubicBezTo>
                  <a:pt x="3875" y="8506"/>
                  <a:pt x="3901" y="8764"/>
                  <a:pt x="3771" y="8970"/>
                </a:cubicBezTo>
                <a:cubicBezTo>
                  <a:pt x="1159" y="13326"/>
                  <a:pt x="1159" y="13326"/>
                  <a:pt x="1159" y="13326"/>
                </a:cubicBezTo>
                <a:cubicBezTo>
                  <a:pt x="3979" y="15105"/>
                  <a:pt x="5729" y="18172"/>
                  <a:pt x="5808" y="21445"/>
                </a:cubicBezTo>
                <a:cubicBezTo>
                  <a:pt x="10927" y="21497"/>
                  <a:pt x="10927" y="21497"/>
                  <a:pt x="10927" y="21497"/>
                </a:cubicBezTo>
                <a:cubicBezTo>
                  <a:pt x="10979" y="21445"/>
                  <a:pt x="11031" y="21213"/>
                  <a:pt x="10953" y="21110"/>
                </a:cubicBezTo>
                <a:cubicBezTo>
                  <a:pt x="10587" y="20569"/>
                  <a:pt x="10379" y="19925"/>
                  <a:pt x="10379" y="19254"/>
                </a:cubicBezTo>
                <a:cubicBezTo>
                  <a:pt x="10405" y="18301"/>
                  <a:pt x="10849" y="17373"/>
                  <a:pt x="11606" y="16780"/>
                </a:cubicBezTo>
                <a:cubicBezTo>
                  <a:pt x="12390" y="16161"/>
                  <a:pt x="13382" y="15929"/>
                  <a:pt x="14375" y="16110"/>
                </a:cubicBezTo>
                <a:cubicBezTo>
                  <a:pt x="15654" y="16368"/>
                  <a:pt x="16673" y="17399"/>
                  <a:pt x="16908" y="18662"/>
                </a:cubicBezTo>
                <a:cubicBezTo>
                  <a:pt x="17091" y="19538"/>
                  <a:pt x="16908" y="20414"/>
                  <a:pt x="16386" y="21136"/>
                </a:cubicBezTo>
                <a:cubicBezTo>
                  <a:pt x="16334" y="21239"/>
                  <a:pt x="16360" y="21471"/>
                  <a:pt x="16412" y="21548"/>
                </a:cubicBezTo>
                <a:cubicBezTo>
                  <a:pt x="21505" y="21600"/>
                  <a:pt x="21505" y="21600"/>
                  <a:pt x="21505" y="21600"/>
                </a:cubicBezTo>
                <a:cubicBezTo>
                  <a:pt x="21453" y="12785"/>
                  <a:pt x="16751" y="4562"/>
                  <a:pt x="9151" y="0"/>
                </a:cubicBezTo>
                <a:close/>
              </a:path>
            </a:pathLst>
          </a:custGeom>
          <a:solidFill>
            <a:schemeClr val="accent2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sp>
        <p:nvSpPr>
          <p:cNvPr id="189" name="Freeform 10"/>
          <p:cNvSpPr/>
          <p:nvPr/>
        </p:nvSpPr>
        <p:spPr>
          <a:xfrm>
            <a:off x="5303837" y="4239233"/>
            <a:ext cx="1609996" cy="102677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435" h="20247" fill="norm" stroke="1" extrusionOk="0">
                <a:moveTo>
                  <a:pt x="21324" y="5588"/>
                </a:moveTo>
                <a:cubicBezTo>
                  <a:pt x="21112" y="4678"/>
                  <a:pt x="20666" y="3956"/>
                  <a:pt x="20072" y="3610"/>
                </a:cubicBezTo>
                <a:cubicBezTo>
                  <a:pt x="19478" y="3265"/>
                  <a:pt x="18820" y="3359"/>
                  <a:pt x="18269" y="3830"/>
                </a:cubicBezTo>
                <a:cubicBezTo>
                  <a:pt x="17887" y="4144"/>
                  <a:pt x="17590" y="4615"/>
                  <a:pt x="17399" y="5180"/>
                </a:cubicBezTo>
                <a:cubicBezTo>
                  <a:pt x="17272" y="5557"/>
                  <a:pt x="16974" y="5808"/>
                  <a:pt x="16677" y="5840"/>
                </a:cubicBezTo>
                <a:cubicBezTo>
                  <a:pt x="16444" y="5840"/>
                  <a:pt x="16253" y="5714"/>
                  <a:pt x="16147" y="5431"/>
                </a:cubicBezTo>
                <a:cubicBezTo>
                  <a:pt x="14110" y="94"/>
                  <a:pt x="14110" y="94"/>
                  <a:pt x="14110" y="94"/>
                </a:cubicBezTo>
                <a:cubicBezTo>
                  <a:pt x="11712" y="1947"/>
                  <a:pt x="8827" y="1884"/>
                  <a:pt x="6450" y="0"/>
                </a:cubicBezTo>
                <a:cubicBezTo>
                  <a:pt x="4350" y="5274"/>
                  <a:pt x="4350" y="5274"/>
                  <a:pt x="4350" y="5274"/>
                </a:cubicBezTo>
                <a:cubicBezTo>
                  <a:pt x="4371" y="5369"/>
                  <a:pt x="4498" y="5557"/>
                  <a:pt x="4604" y="5557"/>
                </a:cubicBezTo>
                <a:cubicBezTo>
                  <a:pt x="5156" y="5494"/>
                  <a:pt x="5686" y="5683"/>
                  <a:pt x="6153" y="6091"/>
                </a:cubicBezTo>
                <a:cubicBezTo>
                  <a:pt x="6853" y="6687"/>
                  <a:pt x="7320" y="7692"/>
                  <a:pt x="7448" y="8853"/>
                </a:cubicBezTo>
                <a:cubicBezTo>
                  <a:pt x="7554" y="10047"/>
                  <a:pt x="7320" y="11240"/>
                  <a:pt x="6790" y="12119"/>
                </a:cubicBezTo>
                <a:cubicBezTo>
                  <a:pt x="6090" y="13280"/>
                  <a:pt x="4944" y="13751"/>
                  <a:pt x="3947" y="13217"/>
                </a:cubicBezTo>
                <a:cubicBezTo>
                  <a:pt x="3268" y="12872"/>
                  <a:pt x="2695" y="12150"/>
                  <a:pt x="2398" y="11177"/>
                </a:cubicBezTo>
                <a:cubicBezTo>
                  <a:pt x="2355" y="11083"/>
                  <a:pt x="2164" y="10957"/>
                  <a:pt x="2101" y="10957"/>
                </a:cubicBezTo>
                <a:cubicBezTo>
                  <a:pt x="0" y="16200"/>
                  <a:pt x="0" y="16200"/>
                  <a:pt x="0" y="16200"/>
                </a:cubicBezTo>
                <a:cubicBezTo>
                  <a:pt x="6281" y="21506"/>
                  <a:pt x="14046" y="21600"/>
                  <a:pt x="20369" y="16451"/>
                </a:cubicBezTo>
                <a:cubicBezTo>
                  <a:pt x="18311" y="11114"/>
                  <a:pt x="18311" y="11114"/>
                  <a:pt x="18311" y="11114"/>
                </a:cubicBezTo>
                <a:cubicBezTo>
                  <a:pt x="18226" y="10863"/>
                  <a:pt x="18248" y="10580"/>
                  <a:pt x="18354" y="10298"/>
                </a:cubicBezTo>
                <a:cubicBezTo>
                  <a:pt x="18502" y="9984"/>
                  <a:pt x="18820" y="9638"/>
                  <a:pt x="19139" y="9670"/>
                </a:cubicBezTo>
                <a:cubicBezTo>
                  <a:pt x="19712" y="9733"/>
                  <a:pt x="20263" y="9481"/>
                  <a:pt x="20709" y="8885"/>
                </a:cubicBezTo>
                <a:cubicBezTo>
                  <a:pt x="21345" y="8100"/>
                  <a:pt x="21600" y="6750"/>
                  <a:pt x="21324" y="5588"/>
                </a:cubicBezTo>
              </a:path>
            </a:pathLst>
          </a:custGeom>
          <a:solidFill>
            <a:schemeClr val="accent4"/>
          </a:solidFill>
          <a:ln w="12700">
            <a:miter lim="400000"/>
          </a:ln>
        </p:spPr>
        <p:txBody>
          <a:bodyPr lIns="45719" rIns="45719"/>
          <a:lstStyle/>
          <a:p>
            <a:pPr/>
          </a:p>
        </p:txBody>
      </p:sp>
      <p:grpSp>
        <p:nvGrpSpPr>
          <p:cNvPr id="205" name="Group 51"/>
          <p:cNvGrpSpPr/>
          <p:nvPr/>
        </p:nvGrpSpPr>
        <p:grpSpPr>
          <a:xfrm>
            <a:off x="5818187" y="4737708"/>
            <a:ext cx="614364" cy="2127250"/>
            <a:chOff x="0" y="0"/>
            <a:chExt cx="614362" cy="2127248"/>
          </a:xfrm>
        </p:grpSpPr>
        <p:sp>
          <p:nvSpPr>
            <p:cNvPr id="190" name="Freeform 11"/>
            <p:cNvSpPr/>
            <p:nvPr/>
          </p:nvSpPr>
          <p:spPr>
            <a:xfrm>
              <a:off x="0" y="496887"/>
              <a:ext cx="579438" cy="1257301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3213" y="4621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1600" y="0"/>
                    <a:pt x="21600" y="0"/>
                    <a:pt x="21600" y="0"/>
                  </a:cubicBezTo>
                  <a:cubicBezTo>
                    <a:pt x="21600" y="5031"/>
                    <a:pt x="21600" y="5031"/>
                    <a:pt x="21600" y="5031"/>
                  </a:cubicBezTo>
                  <a:cubicBezTo>
                    <a:pt x="21600" y="6070"/>
                    <a:pt x="21064" y="7109"/>
                    <a:pt x="20053" y="8038"/>
                  </a:cubicBezTo>
                  <a:cubicBezTo>
                    <a:pt x="19636" y="8421"/>
                    <a:pt x="19458" y="8831"/>
                    <a:pt x="19458" y="9242"/>
                  </a:cubicBezTo>
                  <a:cubicBezTo>
                    <a:pt x="20291" y="21600"/>
                    <a:pt x="20291" y="21600"/>
                    <a:pt x="20291" y="21600"/>
                  </a:cubicBezTo>
                  <a:cubicBezTo>
                    <a:pt x="3808" y="21600"/>
                    <a:pt x="3808" y="21600"/>
                    <a:pt x="3808" y="21600"/>
                  </a:cubicBezTo>
                  <a:cubicBezTo>
                    <a:pt x="4701" y="8558"/>
                    <a:pt x="4701" y="8558"/>
                    <a:pt x="4701" y="8558"/>
                  </a:cubicBezTo>
                  <a:cubicBezTo>
                    <a:pt x="4701" y="6945"/>
                    <a:pt x="4701" y="6945"/>
                    <a:pt x="4701" y="6945"/>
                  </a:cubicBezTo>
                  <a:cubicBezTo>
                    <a:pt x="3213" y="4621"/>
                    <a:pt x="3213" y="4621"/>
                    <a:pt x="3213" y="4621"/>
                  </a:cubicBezTo>
                </a:path>
              </a:pathLst>
            </a:custGeom>
            <a:solidFill>
              <a:srgbClr val="F0CD87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91" name="Freeform 12"/>
            <p:cNvSpPr/>
            <p:nvPr/>
          </p:nvSpPr>
          <p:spPr>
            <a:xfrm>
              <a:off x="330200" y="515937"/>
              <a:ext cx="180976" cy="44767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cubicBezTo>
                    <a:pt x="0" y="307"/>
                    <a:pt x="0" y="307"/>
                    <a:pt x="0" y="307"/>
                  </a:cubicBezTo>
                  <a:cubicBezTo>
                    <a:pt x="0" y="461"/>
                    <a:pt x="191" y="538"/>
                    <a:pt x="382" y="615"/>
                  </a:cubicBezTo>
                  <a:cubicBezTo>
                    <a:pt x="382" y="615"/>
                    <a:pt x="382" y="615"/>
                    <a:pt x="573" y="692"/>
                  </a:cubicBezTo>
                  <a:cubicBezTo>
                    <a:pt x="6308" y="2998"/>
                    <a:pt x="6308" y="2998"/>
                    <a:pt x="6308" y="2998"/>
                  </a:cubicBezTo>
                  <a:cubicBezTo>
                    <a:pt x="12616" y="5611"/>
                    <a:pt x="16248" y="8994"/>
                    <a:pt x="16248" y="12530"/>
                  </a:cubicBezTo>
                  <a:cubicBezTo>
                    <a:pt x="16248" y="12530"/>
                    <a:pt x="16248" y="12530"/>
                    <a:pt x="16248" y="12530"/>
                  </a:cubicBezTo>
                  <a:cubicBezTo>
                    <a:pt x="16248" y="12530"/>
                    <a:pt x="16248" y="12530"/>
                    <a:pt x="16248" y="12530"/>
                  </a:cubicBezTo>
                  <a:cubicBezTo>
                    <a:pt x="16248" y="14912"/>
                    <a:pt x="14527" y="17295"/>
                    <a:pt x="11278" y="19448"/>
                  </a:cubicBezTo>
                  <a:cubicBezTo>
                    <a:pt x="11278" y="19448"/>
                    <a:pt x="11278" y="19448"/>
                    <a:pt x="11278" y="19525"/>
                  </a:cubicBezTo>
                  <a:cubicBezTo>
                    <a:pt x="11087" y="19525"/>
                    <a:pt x="11087" y="19525"/>
                    <a:pt x="11087" y="19525"/>
                  </a:cubicBezTo>
                  <a:cubicBezTo>
                    <a:pt x="11087" y="19525"/>
                    <a:pt x="11087" y="19525"/>
                    <a:pt x="11087" y="19525"/>
                  </a:cubicBezTo>
                  <a:cubicBezTo>
                    <a:pt x="9940" y="20293"/>
                    <a:pt x="8219" y="20985"/>
                    <a:pt x="6499" y="21600"/>
                  </a:cubicBezTo>
                  <a:cubicBezTo>
                    <a:pt x="8411" y="21139"/>
                    <a:pt x="8411" y="21139"/>
                    <a:pt x="8411" y="21139"/>
                  </a:cubicBezTo>
                  <a:cubicBezTo>
                    <a:pt x="12234" y="20216"/>
                    <a:pt x="15483" y="18833"/>
                    <a:pt x="17777" y="17295"/>
                  </a:cubicBezTo>
                  <a:cubicBezTo>
                    <a:pt x="20262" y="15604"/>
                    <a:pt x="21600" y="13683"/>
                    <a:pt x="21600" y="11761"/>
                  </a:cubicBezTo>
                  <a:cubicBezTo>
                    <a:pt x="21600" y="0"/>
                    <a:pt x="21600" y="0"/>
                    <a:pt x="21600" y="0"/>
                  </a:cubicBezTo>
                </a:path>
              </a:pathLst>
            </a:custGeom>
            <a:solidFill>
              <a:srgbClr val="E7B77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92" name="Freeform 13"/>
            <p:cNvSpPr/>
            <p:nvPr/>
          </p:nvSpPr>
          <p:spPr>
            <a:xfrm>
              <a:off x="82549" y="-1"/>
              <a:ext cx="382589" cy="995364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1562" y="21600"/>
                  </a:moveTo>
                  <a:cubicBezTo>
                    <a:pt x="14699" y="21600"/>
                    <a:pt x="17656" y="20978"/>
                    <a:pt x="19270" y="19941"/>
                  </a:cubicBezTo>
                  <a:cubicBezTo>
                    <a:pt x="20793" y="18973"/>
                    <a:pt x="21600" y="17902"/>
                    <a:pt x="21600" y="16831"/>
                  </a:cubicBezTo>
                  <a:cubicBezTo>
                    <a:pt x="21600" y="15241"/>
                    <a:pt x="19897" y="13720"/>
                    <a:pt x="16939" y="12545"/>
                  </a:cubicBezTo>
                  <a:cubicBezTo>
                    <a:pt x="14251" y="11508"/>
                    <a:pt x="14251" y="11508"/>
                    <a:pt x="14251" y="11508"/>
                  </a:cubicBezTo>
                  <a:cubicBezTo>
                    <a:pt x="12817" y="10956"/>
                    <a:pt x="12368" y="7223"/>
                    <a:pt x="12189" y="5288"/>
                  </a:cubicBezTo>
                  <a:cubicBezTo>
                    <a:pt x="12100" y="4285"/>
                    <a:pt x="11651" y="3283"/>
                    <a:pt x="10576" y="2350"/>
                  </a:cubicBezTo>
                  <a:cubicBezTo>
                    <a:pt x="10486" y="2281"/>
                    <a:pt x="10397" y="2177"/>
                    <a:pt x="10307" y="2074"/>
                  </a:cubicBezTo>
                  <a:cubicBezTo>
                    <a:pt x="8783" y="829"/>
                    <a:pt x="5467" y="0"/>
                    <a:pt x="1793" y="0"/>
                  </a:cubicBezTo>
                  <a:cubicBezTo>
                    <a:pt x="896" y="0"/>
                    <a:pt x="179" y="276"/>
                    <a:pt x="179" y="588"/>
                  </a:cubicBezTo>
                  <a:cubicBezTo>
                    <a:pt x="807" y="4355"/>
                    <a:pt x="807" y="4355"/>
                    <a:pt x="807" y="4355"/>
                  </a:cubicBezTo>
                  <a:cubicBezTo>
                    <a:pt x="1344" y="7672"/>
                    <a:pt x="1165" y="11025"/>
                    <a:pt x="90" y="14308"/>
                  </a:cubicBezTo>
                  <a:cubicBezTo>
                    <a:pt x="0" y="14412"/>
                    <a:pt x="0" y="14412"/>
                    <a:pt x="0" y="14412"/>
                  </a:cubicBezTo>
                  <a:cubicBezTo>
                    <a:pt x="0" y="16243"/>
                    <a:pt x="538" y="18075"/>
                    <a:pt x="1524" y="19872"/>
                  </a:cubicBezTo>
                  <a:cubicBezTo>
                    <a:pt x="2510" y="21600"/>
                    <a:pt x="2510" y="21600"/>
                    <a:pt x="2510" y="21600"/>
                  </a:cubicBezTo>
                  <a:cubicBezTo>
                    <a:pt x="11562" y="21600"/>
                    <a:pt x="11562" y="21600"/>
                    <a:pt x="11562" y="21600"/>
                  </a:cubicBezTo>
                </a:path>
              </a:pathLst>
            </a:custGeom>
            <a:solidFill>
              <a:srgbClr val="F0CD87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93" name="Freeform 14"/>
            <p:cNvSpPr/>
            <p:nvPr/>
          </p:nvSpPr>
          <p:spPr>
            <a:xfrm>
              <a:off x="89804" y="107950"/>
              <a:ext cx="12701" cy="38893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19274" h="21600" fill="norm" stroke="1" extrusionOk="0">
                  <a:moveTo>
                    <a:pt x="10800" y="5489"/>
                  </a:moveTo>
                  <a:cubicBezTo>
                    <a:pt x="21600" y="10889"/>
                    <a:pt x="21600" y="16200"/>
                    <a:pt x="13500" y="21600"/>
                  </a:cubicBezTo>
                  <a:cubicBezTo>
                    <a:pt x="13500" y="21600"/>
                    <a:pt x="13500" y="21600"/>
                    <a:pt x="13500" y="21600"/>
                  </a:cubicBezTo>
                  <a:cubicBezTo>
                    <a:pt x="21600" y="16200"/>
                    <a:pt x="21600" y="10800"/>
                    <a:pt x="10800" y="5489"/>
                  </a:cubicBezTo>
                  <a:moveTo>
                    <a:pt x="10800" y="5134"/>
                  </a:moveTo>
                  <a:cubicBezTo>
                    <a:pt x="10800" y="5223"/>
                    <a:pt x="10800" y="5311"/>
                    <a:pt x="10800" y="5489"/>
                  </a:cubicBezTo>
                  <a:cubicBezTo>
                    <a:pt x="10800" y="5311"/>
                    <a:pt x="10800" y="5223"/>
                    <a:pt x="10800" y="5134"/>
                  </a:cubicBezTo>
                  <a:moveTo>
                    <a:pt x="0" y="0"/>
                  </a:moveTo>
                  <a:cubicBezTo>
                    <a:pt x="10800" y="5134"/>
                    <a:pt x="10800" y="5134"/>
                    <a:pt x="10800" y="5134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</a:path>
              </a:pathLst>
            </a:custGeom>
            <a:solidFill>
              <a:srgbClr val="530A9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94" name="Freeform 15"/>
            <p:cNvSpPr/>
            <p:nvPr/>
          </p:nvSpPr>
          <p:spPr>
            <a:xfrm>
              <a:off x="3174" y="496887"/>
              <a:ext cx="95251" cy="268288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1600" y="0"/>
                  </a:moveTo>
                  <a:cubicBezTo>
                    <a:pt x="21600" y="0"/>
                    <a:pt x="21600" y="0"/>
                    <a:pt x="21600" y="0"/>
                  </a:cubicBezTo>
                  <a:cubicBezTo>
                    <a:pt x="21234" y="639"/>
                    <a:pt x="21234" y="1278"/>
                    <a:pt x="21234" y="1789"/>
                  </a:cubicBezTo>
                  <a:cubicBezTo>
                    <a:pt x="0" y="895"/>
                    <a:pt x="0" y="895"/>
                    <a:pt x="0" y="895"/>
                  </a:cubicBezTo>
                  <a:cubicBezTo>
                    <a:pt x="8786" y="10608"/>
                    <a:pt x="8786" y="10608"/>
                    <a:pt x="8786" y="10608"/>
                  </a:cubicBezTo>
                  <a:cubicBezTo>
                    <a:pt x="19037" y="21600"/>
                    <a:pt x="19037" y="21600"/>
                    <a:pt x="19037" y="21600"/>
                  </a:cubicBezTo>
                  <a:cubicBezTo>
                    <a:pt x="18305" y="18916"/>
                    <a:pt x="17939" y="16232"/>
                    <a:pt x="17939" y="13420"/>
                  </a:cubicBezTo>
                  <a:cubicBezTo>
                    <a:pt x="18305" y="13037"/>
                    <a:pt x="18305" y="13037"/>
                    <a:pt x="18305" y="13037"/>
                  </a:cubicBezTo>
                  <a:cubicBezTo>
                    <a:pt x="19769" y="8691"/>
                    <a:pt x="20868" y="4346"/>
                    <a:pt x="21600" y="0"/>
                  </a:cubicBezTo>
                </a:path>
              </a:pathLst>
            </a:custGeom>
            <a:solidFill>
              <a:srgbClr val="E7B77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grpSp>
          <p:nvGrpSpPr>
            <p:cNvPr id="197" name="Freeform 16"/>
            <p:cNvGrpSpPr/>
            <p:nvPr/>
          </p:nvGrpSpPr>
          <p:grpSpPr>
            <a:xfrm>
              <a:off x="538162" y="1576387"/>
              <a:ext cx="1589" cy="15876"/>
              <a:chOff x="0" y="0"/>
              <a:chExt cx="1587" cy="15875"/>
            </a:xfrm>
          </p:grpSpPr>
          <p:sp>
            <p:nvSpPr>
              <p:cNvPr id="195" name="Line"/>
              <p:cNvSpPr/>
              <p:nvPr/>
            </p:nvSpPr>
            <p:spPr>
              <a:xfrm>
                <a:off x="0" y="0"/>
                <a:ext cx="1588" cy="15875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  <p:sp>
            <p:nvSpPr>
              <p:cNvPr id="196" name="Line"/>
              <p:cNvSpPr/>
              <p:nvPr/>
            </p:nvSpPr>
            <p:spPr>
              <a:xfrm flipH="1" flipV="1">
                <a:off x="-1" y="0"/>
                <a:ext cx="1589" cy="15875"/>
              </a:xfrm>
              <a:prstGeom prst="line">
                <a:avLst/>
              </a:prstGeom>
              <a:noFill/>
              <a:ln w="12700" cap="flat">
                <a:noFill/>
                <a:miter lim="400000"/>
              </a:ln>
              <a:effectLst/>
            </p:spPr>
            <p:txBody>
              <a:bodyPr wrap="square" lIns="45719" tIns="45719" rIns="45719" bIns="45719" numCol="1" anchor="t">
                <a:noAutofit/>
              </a:bodyPr>
              <a:lstStyle/>
              <a:p>
                <a:pPr/>
              </a:p>
            </p:txBody>
          </p:sp>
        </p:grpSp>
        <p:sp>
          <p:nvSpPr>
            <p:cNvPr id="198" name="Freeform 18"/>
            <p:cNvSpPr/>
            <p:nvPr/>
          </p:nvSpPr>
          <p:spPr>
            <a:xfrm>
              <a:off x="103188" y="995362"/>
              <a:ext cx="436563" cy="758826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4966" y="0"/>
                  </a:moveTo>
                  <a:cubicBezTo>
                    <a:pt x="1182" y="0"/>
                    <a:pt x="1182" y="0"/>
                    <a:pt x="1182" y="0"/>
                  </a:cubicBezTo>
                  <a:cubicBezTo>
                    <a:pt x="0" y="21600"/>
                    <a:pt x="0" y="21600"/>
                    <a:pt x="0" y="21600"/>
                  </a:cubicBezTo>
                  <a:cubicBezTo>
                    <a:pt x="11194" y="21600"/>
                    <a:pt x="11194" y="21600"/>
                    <a:pt x="11194" y="21600"/>
                  </a:cubicBezTo>
                  <a:cubicBezTo>
                    <a:pt x="11904" y="18340"/>
                    <a:pt x="11904" y="18340"/>
                    <a:pt x="11904" y="18340"/>
                  </a:cubicBezTo>
                  <a:cubicBezTo>
                    <a:pt x="12061" y="17751"/>
                    <a:pt x="13007" y="17253"/>
                    <a:pt x="14032" y="17208"/>
                  </a:cubicBezTo>
                  <a:cubicBezTo>
                    <a:pt x="21600" y="16981"/>
                    <a:pt x="21600" y="16981"/>
                    <a:pt x="21600" y="16981"/>
                  </a:cubicBezTo>
                  <a:cubicBezTo>
                    <a:pt x="21521" y="16528"/>
                    <a:pt x="21521" y="16528"/>
                    <a:pt x="21521" y="16528"/>
                  </a:cubicBezTo>
                  <a:cubicBezTo>
                    <a:pt x="21521" y="16528"/>
                    <a:pt x="21521" y="16528"/>
                    <a:pt x="21521" y="16528"/>
                  </a:cubicBezTo>
                  <a:cubicBezTo>
                    <a:pt x="12455" y="16075"/>
                    <a:pt x="12455" y="16075"/>
                    <a:pt x="12455" y="16075"/>
                  </a:cubicBezTo>
                  <a:cubicBezTo>
                    <a:pt x="12140" y="16030"/>
                    <a:pt x="11982" y="15985"/>
                    <a:pt x="11746" y="15940"/>
                  </a:cubicBezTo>
                  <a:cubicBezTo>
                    <a:pt x="10248" y="15306"/>
                    <a:pt x="10248" y="15306"/>
                    <a:pt x="10248" y="15306"/>
                  </a:cubicBezTo>
                  <a:cubicBezTo>
                    <a:pt x="9539" y="10370"/>
                    <a:pt x="9539" y="10370"/>
                    <a:pt x="9539" y="10370"/>
                  </a:cubicBezTo>
                  <a:cubicBezTo>
                    <a:pt x="4966" y="0"/>
                    <a:pt x="4966" y="0"/>
                    <a:pt x="4966" y="0"/>
                  </a:cubicBezTo>
                </a:path>
              </a:pathLst>
            </a:custGeom>
            <a:solidFill>
              <a:srgbClr val="E7B77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199" name="Freeform 19"/>
            <p:cNvSpPr/>
            <p:nvPr/>
          </p:nvSpPr>
          <p:spPr>
            <a:xfrm>
              <a:off x="82549" y="107949"/>
              <a:ext cx="120651" cy="8874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1421" y="0"/>
                  </a:moveTo>
                  <a:cubicBezTo>
                    <a:pt x="2558" y="2249"/>
                    <a:pt x="2558" y="2249"/>
                    <a:pt x="2558" y="2249"/>
                  </a:cubicBezTo>
                  <a:cubicBezTo>
                    <a:pt x="2558" y="2249"/>
                    <a:pt x="2558" y="2249"/>
                    <a:pt x="2558" y="2249"/>
                  </a:cubicBezTo>
                  <a:cubicBezTo>
                    <a:pt x="2558" y="2288"/>
                    <a:pt x="2558" y="2327"/>
                    <a:pt x="2558" y="2404"/>
                  </a:cubicBezTo>
                  <a:cubicBezTo>
                    <a:pt x="2558" y="2404"/>
                    <a:pt x="2558" y="2404"/>
                    <a:pt x="2558" y="2404"/>
                  </a:cubicBezTo>
                  <a:cubicBezTo>
                    <a:pt x="3695" y="4731"/>
                    <a:pt x="3695" y="7097"/>
                    <a:pt x="2842" y="9462"/>
                  </a:cubicBezTo>
                  <a:cubicBezTo>
                    <a:pt x="2274" y="10781"/>
                    <a:pt x="1421" y="12099"/>
                    <a:pt x="284" y="13418"/>
                  </a:cubicBezTo>
                  <a:cubicBezTo>
                    <a:pt x="0" y="13534"/>
                    <a:pt x="0" y="13534"/>
                    <a:pt x="0" y="13534"/>
                  </a:cubicBezTo>
                  <a:cubicBezTo>
                    <a:pt x="0" y="14387"/>
                    <a:pt x="284" y="15201"/>
                    <a:pt x="853" y="16016"/>
                  </a:cubicBezTo>
                  <a:cubicBezTo>
                    <a:pt x="853" y="16016"/>
                    <a:pt x="853" y="16016"/>
                    <a:pt x="853" y="16016"/>
                  </a:cubicBezTo>
                  <a:cubicBezTo>
                    <a:pt x="853" y="16055"/>
                    <a:pt x="853" y="16055"/>
                    <a:pt x="853" y="16055"/>
                  </a:cubicBezTo>
                  <a:cubicBezTo>
                    <a:pt x="1705" y="17257"/>
                    <a:pt x="2842" y="18459"/>
                    <a:pt x="4832" y="19661"/>
                  </a:cubicBezTo>
                  <a:cubicBezTo>
                    <a:pt x="7958" y="21600"/>
                    <a:pt x="7958" y="21600"/>
                    <a:pt x="7958" y="21600"/>
                  </a:cubicBezTo>
                  <a:cubicBezTo>
                    <a:pt x="21600" y="21600"/>
                    <a:pt x="21600" y="21600"/>
                    <a:pt x="21600" y="21600"/>
                  </a:cubicBezTo>
                  <a:cubicBezTo>
                    <a:pt x="11937" y="8182"/>
                    <a:pt x="11937" y="8182"/>
                    <a:pt x="11937" y="8182"/>
                  </a:cubicBezTo>
                  <a:cubicBezTo>
                    <a:pt x="1421" y="0"/>
                    <a:pt x="1421" y="0"/>
                    <a:pt x="1421" y="0"/>
                  </a:cubicBezTo>
                </a:path>
              </a:pathLst>
            </a:custGeom>
            <a:solidFill>
              <a:srgbClr val="E7B772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00" name="Freeform 20"/>
            <p:cNvSpPr/>
            <p:nvPr/>
          </p:nvSpPr>
          <p:spPr>
            <a:xfrm>
              <a:off x="7937" y="1164602"/>
              <a:ext cx="606426" cy="41219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488" fill="norm" stroke="1" extrusionOk="0">
                  <a:moveTo>
                    <a:pt x="3979" y="116"/>
                  </a:moveTo>
                  <a:cubicBezTo>
                    <a:pt x="14267" y="6762"/>
                    <a:pt x="14267" y="6762"/>
                    <a:pt x="14267" y="6762"/>
                  </a:cubicBezTo>
                  <a:cubicBezTo>
                    <a:pt x="14324" y="6845"/>
                    <a:pt x="14438" y="6845"/>
                    <a:pt x="14495" y="6845"/>
                  </a:cubicBezTo>
                  <a:cubicBezTo>
                    <a:pt x="20406" y="8092"/>
                    <a:pt x="20406" y="8092"/>
                    <a:pt x="20406" y="8092"/>
                  </a:cubicBezTo>
                  <a:cubicBezTo>
                    <a:pt x="20747" y="8175"/>
                    <a:pt x="21032" y="8507"/>
                    <a:pt x="21202" y="9005"/>
                  </a:cubicBezTo>
                  <a:cubicBezTo>
                    <a:pt x="21543" y="10252"/>
                    <a:pt x="21543" y="10252"/>
                    <a:pt x="21543" y="10252"/>
                  </a:cubicBezTo>
                  <a:cubicBezTo>
                    <a:pt x="21600" y="10418"/>
                    <a:pt x="21600" y="10667"/>
                    <a:pt x="21600" y="10916"/>
                  </a:cubicBezTo>
                  <a:cubicBezTo>
                    <a:pt x="20804" y="19473"/>
                    <a:pt x="20804" y="19473"/>
                    <a:pt x="20804" y="19473"/>
                  </a:cubicBezTo>
                  <a:cubicBezTo>
                    <a:pt x="20747" y="19805"/>
                    <a:pt x="20634" y="20138"/>
                    <a:pt x="20463" y="20387"/>
                  </a:cubicBezTo>
                  <a:cubicBezTo>
                    <a:pt x="19838" y="21135"/>
                    <a:pt x="19838" y="21135"/>
                    <a:pt x="19838" y="21135"/>
                  </a:cubicBezTo>
                  <a:cubicBezTo>
                    <a:pt x="19611" y="21384"/>
                    <a:pt x="19383" y="21550"/>
                    <a:pt x="19099" y="21467"/>
                  </a:cubicBezTo>
                  <a:cubicBezTo>
                    <a:pt x="12335" y="20636"/>
                    <a:pt x="12335" y="20636"/>
                    <a:pt x="12335" y="20636"/>
                  </a:cubicBezTo>
                  <a:cubicBezTo>
                    <a:pt x="12107" y="20553"/>
                    <a:pt x="11994" y="20470"/>
                    <a:pt x="11823" y="20387"/>
                  </a:cubicBezTo>
                  <a:cubicBezTo>
                    <a:pt x="398" y="10750"/>
                    <a:pt x="398" y="10750"/>
                    <a:pt x="398" y="10750"/>
                  </a:cubicBezTo>
                  <a:cubicBezTo>
                    <a:pt x="171" y="10501"/>
                    <a:pt x="0" y="10002"/>
                    <a:pt x="0" y="9587"/>
                  </a:cubicBezTo>
                  <a:cubicBezTo>
                    <a:pt x="1933" y="1196"/>
                    <a:pt x="1933" y="1196"/>
                    <a:pt x="1933" y="1196"/>
                  </a:cubicBezTo>
                  <a:cubicBezTo>
                    <a:pt x="1989" y="1030"/>
                    <a:pt x="2103" y="947"/>
                    <a:pt x="2274" y="864"/>
                  </a:cubicBezTo>
                  <a:cubicBezTo>
                    <a:pt x="3126" y="199"/>
                    <a:pt x="3126" y="199"/>
                    <a:pt x="3126" y="199"/>
                  </a:cubicBezTo>
                  <a:cubicBezTo>
                    <a:pt x="3354" y="-50"/>
                    <a:pt x="3695" y="-50"/>
                    <a:pt x="3979" y="116"/>
                  </a:cubicBezTo>
                  <a:close/>
                </a:path>
              </a:pathLst>
            </a:custGeom>
            <a:solidFill>
              <a:srgbClr val="B05447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01" name="Freeform 21"/>
            <p:cNvSpPr/>
            <p:nvPr/>
          </p:nvSpPr>
          <p:spPr>
            <a:xfrm>
              <a:off x="7938" y="1164602"/>
              <a:ext cx="481013" cy="407022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549" fill="norm" stroke="1" extrusionOk="0">
                  <a:moveTo>
                    <a:pt x="2870" y="877"/>
                  </a:moveTo>
                  <a:cubicBezTo>
                    <a:pt x="3947" y="202"/>
                    <a:pt x="3947" y="202"/>
                    <a:pt x="3947" y="202"/>
                  </a:cubicBezTo>
                  <a:cubicBezTo>
                    <a:pt x="4234" y="-51"/>
                    <a:pt x="4664" y="-51"/>
                    <a:pt x="5023" y="118"/>
                  </a:cubicBezTo>
                  <a:cubicBezTo>
                    <a:pt x="8540" y="1974"/>
                    <a:pt x="8540" y="1974"/>
                    <a:pt x="8540" y="1974"/>
                  </a:cubicBezTo>
                  <a:cubicBezTo>
                    <a:pt x="8324" y="2143"/>
                    <a:pt x="8109" y="2312"/>
                    <a:pt x="7894" y="2312"/>
                  </a:cubicBezTo>
                  <a:cubicBezTo>
                    <a:pt x="7320" y="2312"/>
                    <a:pt x="7320" y="2312"/>
                    <a:pt x="7320" y="2312"/>
                  </a:cubicBezTo>
                  <a:cubicBezTo>
                    <a:pt x="7104" y="2312"/>
                    <a:pt x="6889" y="2396"/>
                    <a:pt x="6746" y="2565"/>
                  </a:cubicBezTo>
                  <a:cubicBezTo>
                    <a:pt x="5526" y="3746"/>
                    <a:pt x="5526" y="3746"/>
                    <a:pt x="5526" y="3746"/>
                  </a:cubicBezTo>
                  <a:cubicBezTo>
                    <a:pt x="5310" y="3830"/>
                    <a:pt x="5239" y="4083"/>
                    <a:pt x="5167" y="4252"/>
                  </a:cubicBezTo>
                  <a:cubicBezTo>
                    <a:pt x="4090" y="9990"/>
                    <a:pt x="4090" y="9990"/>
                    <a:pt x="4090" y="9990"/>
                  </a:cubicBezTo>
                  <a:cubicBezTo>
                    <a:pt x="4090" y="10074"/>
                    <a:pt x="4090" y="10243"/>
                    <a:pt x="4090" y="10411"/>
                  </a:cubicBezTo>
                  <a:cubicBezTo>
                    <a:pt x="4162" y="11171"/>
                    <a:pt x="4162" y="11171"/>
                    <a:pt x="4162" y="11171"/>
                  </a:cubicBezTo>
                  <a:cubicBezTo>
                    <a:pt x="4234" y="11508"/>
                    <a:pt x="4377" y="11677"/>
                    <a:pt x="4593" y="11846"/>
                  </a:cubicBezTo>
                  <a:cubicBezTo>
                    <a:pt x="15357" y="20030"/>
                    <a:pt x="15357" y="20030"/>
                    <a:pt x="15357" y="20030"/>
                  </a:cubicBezTo>
                  <a:cubicBezTo>
                    <a:pt x="15429" y="20030"/>
                    <a:pt x="15572" y="20115"/>
                    <a:pt x="15644" y="20115"/>
                  </a:cubicBezTo>
                  <a:cubicBezTo>
                    <a:pt x="21600" y="21549"/>
                    <a:pt x="21600" y="21549"/>
                    <a:pt x="21600" y="21549"/>
                  </a:cubicBezTo>
                  <a:cubicBezTo>
                    <a:pt x="15572" y="20958"/>
                    <a:pt x="15572" y="20958"/>
                    <a:pt x="15572" y="20958"/>
                  </a:cubicBezTo>
                  <a:cubicBezTo>
                    <a:pt x="15285" y="20874"/>
                    <a:pt x="15142" y="20790"/>
                    <a:pt x="14926" y="20705"/>
                  </a:cubicBezTo>
                  <a:cubicBezTo>
                    <a:pt x="502" y="10918"/>
                    <a:pt x="502" y="10918"/>
                    <a:pt x="502" y="10918"/>
                  </a:cubicBezTo>
                  <a:cubicBezTo>
                    <a:pt x="215" y="10665"/>
                    <a:pt x="0" y="10158"/>
                    <a:pt x="0" y="9737"/>
                  </a:cubicBezTo>
                  <a:cubicBezTo>
                    <a:pt x="2440" y="1215"/>
                    <a:pt x="2440" y="1215"/>
                    <a:pt x="2440" y="1215"/>
                  </a:cubicBezTo>
                  <a:cubicBezTo>
                    <a:pt x="2512" y="1046"/>
                    <a:pt x="2655" y="962"/>
                    <a:pt x="2870" y="877"/>
                  </a:cubicBezTo>
                  <a:close/>
                </a:path>
              </a:pathLst>
            </a:custGeom>
            <a:solidFill>
              <a:srgbClr val="813729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02" name="Freeform 22"/>
            <p:cNvSpPr/>
            <p:nvPr/>
          </p:nvSpPr>
          <p:spPr>
            <a:xfrm>
              <a:off x="444452" y="1323975"/>
              <a:ext cx="146099" cy="1889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375" h="21600" fill="norm" stroke="1" extrusionOk="0">
                  <a:moveTo>
                    <a:pt x="245" y="1098"/>
                  </a:moveTo>
                  <a:cubicBezTo>
                    <a:pt x="714" y="366"/>
                    <a:pt x="1653" y="0"/>
                    <a:pt x="2592" y="0"/>
                  </a:cubicBezTo>
                  <a:cubicBezTo>
                    <a:pt x="17618" y="1281"/>
                    <a:pt x="17618" y="1281"/>
                    <a:pt x="17618" y="1281"/>
                  </a:cubicBezTo>
                  <a:cubicBezTo>
                    <a:pt x="18558" y="1464"/>
                    <a:pt x="19262" y="1831"/>
                    <a:pt x="19497" y="2380"/>
                  </a:cubicBezTo>
                  <a:cubicBezTo>
                    <a:pt x="21140" y="4393"/>
                    <a:pt x="21140" y="4393"/>
                    <a:pt x="21140" y="4393"/>
                  </a:cubicBezTo>
                  <a:cubicBezTo>
                    <a:pt x="21375" y="4759"/>
                    <a:pt x="21375" y="5308"/>
                    <a:pt x="21375" y="5675"/>
                  </a:cubicBezTo>
                  <a:cubicBezTo>
                    <a:pt x="19027" y="19953"/>
                    <a:pt x="19027" y="19953"/>
                    <a:pt x="19027" y="19953"/>
                  </a:cubicBezTo>
                  <a:cubicBezTo>
                    <a:pt x="19027" y="20868"/>
                    <a:pt x="17853" y="21600"/>
                    <a:pt x="16679" y="21600"/>
                  </a:cubicBezTo>
                  <a:cubicBezTo>
                    <a:pt x="16445" y="21600"/>
                    <a:pt x="16445" y="21600"/>
                    <a:pt x="16445" y="21600"/>
                  </a:cubicBezTo>
                  <a:cubicBezTo>
                    <a:pt x="15271" y="21600"/>
                    <a:pt x="14332" y="21051"/>
                    <a:pt x="14097" y="20319"/>
                  </a:cubicBezTo>
                  <a:cubicBezTo>
                    <a:pt x="11984" y="15925"/>
                    <a:pt x="11984" y="15925"/>
                    <a:pt x="11984" y="15925"/>
                  </a:cubicBezTo>
                  <a:cubicBezTo>
                    <a:pt x="9636" y="11166"/>
                    <a:pt x="5645" y="6773"/>
                    <a:pt x="714" y="3478"/>
                  </a:cubicBezTo>
                  <a:cubicBezTo>
                    <a:pt x="10" y="2746"/>
                    <a:pt x="-225" y="1831"/>
                    <a:pt x="245" y="1098"/>
                  </a:cubicBezTo>
                  <a:close/>
                </a:path>
              </a:pathLst>
            </a:custGeom>
            <a:solidFill>
              <a:srgbClr val="D86757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03" name="Freeform 23"/>
            <p:cNvSpPr/>
            <p:nvPr/>
          </p:nvSpPr>
          <p:spPr>
            <a:xfrm>
              <a:off x="41274" y="1735136"/>
              <a:ext cx="560389" cy="3921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20743" y="2536"/>
                  </a:moveTo>
                  <a:lnTo>
                    <a:pt x="19397" y="1049"/>
                  </a:lnTo>
                  <a:lnTo>
                    <a:pt x="10402" y="0"/>
                  </a:lnTo>
                  <a:lnTo>
                    <a:pt x="2386" y="1049"/>
                  </a:lnTo>
                  <a:lnTo>
                    <a:pt x="551" y="4110"/>
                  </a:lnTo>
                  <a:lnTo>
                    <a:pt x="1346" y="7258"/>
                  </a:lnTo>
                  <a:lnTo>
                    <a:pt x="0" y="14691"/>
                  </a:lnTo>
                  <a:lnTo>
                    <a:pt x="0" y="21600"/>
                  </a:lnTo>
                  <a:lnTo>
                    <a:pt x="21600" y="21600"/>
                  </a:lnTo>
                  <a:lnTo>
                    <a:pt x="21600" y="13992"/>
                  </a:lnTo>
                  <a:lnTo>
                    <a:pt x="20070" y="6034"/>
                  </a:lnTo>
                  <a:lnTo>
                    <a:pt x="20743" y="4460"/>
                  </a:lnTo>
                  <a:lnTo>
                    <a:pt x="20743" y="2536"/>
                  </a:lnTo>
                  <a:close/>
                </a:path>
              </a:pathLst>
            </a:custGeom>
            <a:solidFill>
              <a:srgbClr val="006577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  <p:sp>
          <p:nvSpPr>
            <p:cNvPr id="204" name="Freeform 24"/>
            <p:cNvSpPr/>
            <p:nvPr/>
          </p:nvSpPr>
          <p:spPr>
            <a:xfrm>
              <a:off x="41275" y="1735136"/>
              <a:ext cx="427038" cy="392113"/>
            </a:xfrm>
            <a:custGeom>
              <a:avLst/>
              <a:gdLst/>
              <a:ahLst/>
              <a:cxnLst>
                <a:cxn ang="0">
                  <a:pos x="wd2" y="hd2"/>
                </a:cxn>
                <a:cxn ang="5400000">
                  <a:pos x="wd2" y="hd2"/>
                </a:cxn>
                <a:cxn ang="10800000">
                  <a:pos x="wd2" y="hd2"/>
                </a:cxn>
                <a:cxn ang="16200000">
                  <a:pos x="wd2" y="hd2"/>
                </a:cxn>
              </a:cxnLst>
              <a:rect l="0" t="0" r="r" b="b"/>
              <a:pathLst>
                <a:path w="21600" h="21600" fill="norm" stroke="1" extrusionOk="0">
                  <a:moveTo>
                    <a:pt x="723" y="4110"/>
                  </a:moveTo>
                  <a:lnTo>
                    <a:pt x="3132" y="1049"/>
                  </a:lnTo>
                  <a:lnTo>
                    <a:pt x="13651" y="0"/>
                  </a:lnTo>
                  <a:lnTo>
                    <a:pt x="21600" y="700"/>
                  </a:lnTo>
                  <a:lnTo>
                    <a:pt x="14132" y="1574"/>
                  </a:lnTo>
                  <a:lnTo>
                    <a:pt x="6424" y="4985"/>
                  </a:lnTo>
                  <a:lnTo>
                    <a:pt x="5862" y="6996"/>
                  </a:lnTo>
                  <a:lnTo>
                    <a:pt x="10439" y="9270"/>
                  </a:lnTo>
                  <a:lnTo>
                    <a:pt x="16461" y="8657"/>
                  </a:lnTo>
                  <a:lnTo>
                    <a:pt x="21199" y="10232"/>
                  </a:lnTo>
                  <a:lnTo>
                    <a:pt x="16702" y="10232"/>
                  </a:lnTo>
                  <a:lnTo>
                    <a:pt x="10439" y="12768"/>
                  </a:lnTo>
                  <a:lnTo>
                    <a:pt x="9154" y="17665"/>
                  </a:lnTo>
                  <a:lnTo>
                    <a:pt x="10198" y="21600"/>
                  </a:lnTo>
                  <a:lnTo>
                    <a:pt x="0" y="21600"/>
                  </a:lnTo>
                  <a:lnTo>
                    <a:pt x="0" y="14691"/>
                  </a:lnTo>
                  <a:lnTo>
                    <a:pt x="1767" y="7258"/>
                  </a:lnTo>
                  <a:lnTo>
                    <a:pt x="723" y="4110"/>
                  </a:lnTo>
                  <a:close/>
                </a:path>
              </a:pathLst>
            </a:custGeom>
            <a:solidFill>
              <a:srgbClr val="00505E"/>
            </a:solidFill>
            <a:ln w="12700" cap="flat">
              <a:noFill/>
              <a:miter lim="400000"/>
            </a:ln>
            <a:effectLst/>
          </p:spPr>
          <p:txBody>
            <a:bodyPr wrap="square" lIns="45719" tIns="45719" rIns="45719" bIns="45719" numCol="1" anchor="t">
              <a:noAutofit/>
            </a:bodyPr>
            <a:lstStyle/>
            <a:p>
              <a:pPr/>
            </a:p>
          </p:txBody>
        </p:sp>
      </p:grpSp>
      <p:sp>
        <p:nvSpPr>
          <p:cNvPr id="206" name="Rectangle 25"/>
          <p:cNvSpPr txBox="1"/>
          <p:nvPr/>
        </p:nvSpPr>
        <p:spPr>
          <a:xfrm>
            <a:off x="5949951" y="2236760"/>
            <a:ext cx="127305" cy="41402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1</a:t>
            </a:r>
          </a:p>
        </p:txBody>
      </p:sp>
      <p:sp>
        <p:nvSpPr>
          <p:cNvPr id="207" name="Rectangle 26"/>
          <p:cNvSpPr txBox="1"/>
          <p:nvPr/>
        </p:nvSpPr>
        <p:spPr>
          <a:xfrm>
            <a:off x="6859588" y="2632048"/>
            <a:ext cx="186742" cy="41401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2</a:t>
            </a:r>
          </a:p>
        </p:txBody>
      </p:sp>
      <p:sp>
        <p:nvSpPr>
          <p:cNvPr id="208" name="Rectangle 27"/>
          <p:cNvSpPr txBox="1"/>
          <p:nvPr/>
        </p:nvSpPr>
        <p:spPr>
          <a:xfrm>
            <a:off x="7064375" y="3727422"/>
            <a:ext cx="197105" cy="41402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3</a:t>
            </a:r>
          </a:p>
        </p:txBody>
      </p:sp>
      <p:sp>
        <p:nvSpPr>
          <p:cNvPr id="209" name="Rectangle 28"/>
          <p:cNvSpPr txBox="1"/>
          <p:nvPr/>
        </p:nvSpPr>
        <p:spPr>
          <a:xfrm>
            <a:off x="6083301" y="4479897"/>
            <a:ext cx="219050" cy="41402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4</a:t>
            </a:r>
          </a:p>
        </p:txBody>
      </p:sp>
      <p:sp>
        <p:nvSpPr>
          <p:cNvPr id="210" name="Rectangle 29"/>
          <p:cNvSpPr txBox="1"/>
          <p:nvPr/>
        </p:nvSpPr>
        <p:spPr>
          <a:xfrm>
            <a:off x="5067301" y="3944911"/>
            <a:ext cx="210821" cy="41401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5</a:t>
            </a:r>
          </a:p>
        </p:txBody>
      </p:sp>
      <p:sp>
        <p:nvSpPr>
          <p:cNvPr id="211" name="Rectangle 30"/>
          <p:cNvSpPr txBox="1"/>
          <p:nvPr/>
        </p:nvSpPr>
        <p:spPr>
          <a:xfrm>
            <a:off x="4929187" y="2913035"/>
            <a:ext cx="206859" cy="41402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>
            <a:lvl1pPr>
              <a:defRPr b="1" sz="2400">
                <a:solidFill>
                  <a:srgbClr val="FFFFFF"/>
                </a:solidFill>
                <a:latin typeface="Poppins Bold"/>
                <a:ea typeface="Poppins Bold"/>
                <a:cs typeface="Poppins Bold"/>
                <a:sym typeface="Poppins Bold"/>
              </a:defRPr>
            </a:lvl1pPr>
          </a:lstStyle>
          <a:p>
            <a:pPr/>
            <a:r>
              <a:t>6</a:t>
            </a:r>
          </a:p>
        </p:txBody>
      </p:sp>
      <p:sp>
        <p:nvSpPr>
          <p:cNvPr id="212" name="Step 01…"/>
          <p:cNvSpPr txBox="1"/>
          <p:nvPr/>
        </p:nvSpPr>
        <p:spPr>
          <a:xfrm>
            <a:off x="1669861" y="1723932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13" name="Step 01…"/>
          <p:cNvSpPr txBox="1"/>
          <p:nvPr/>
        </p:nvSpPr>
        <p:spPr>
          <a:xfrm>
            <a:off x="1274445" y="2997801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14" name="Step 01…"/>
          <p:cNvSpPr txBox="1"/>
          <p:nvPr/>
        </p:nvSpPr>
        <p:spPr>
          <a:xfrm>
            <a:off x="1669861" y="4306925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 algn="r"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 algn="r"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15" name="Step 01…"/>
          <p:cNvSpPr txBox="1"/>
          <p:nvPr/>
        </p:nvSpPr>
        <p:spPr>
          <a:xfrm>
            <a:off x="7905749" y="1723932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16" name="Step 01…"/>
          <p:cNvSpPr txBox="1"/>
          <p:nvPr/>
        </p:nvSpPr>
        <p:spPr>
          <a:xfrm>
            <a:off x="8246769" y="2997801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  <p:sp>
        <p:nvSpPr>
          <p:cNvPr id="217" name="Step 01…"/>
          <p:cNvSpPr txBox="1"/>
          <p:nvPr/>
        </p:nvSpPr>
        <p:spPr>
          <a:xfrm>
            <a:off x="7905749" y="4306925"/>
            <a:ext cx="2675129" cy="86156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0" tIns="0" rIns="0" bIns="0">
            <a:spAutoFit/>
          </a:bodyPr>
          <a:lstStyle/>
          <a:p>
            <a:pPr>
              <a:lnSpc>
                <a:spcPct val="120000"/>
              </a:lnSpc>
              <a:defRPr sz="1600">
                <a:solidFill>
                  <a:srgbClr val="212529"/>
                </a:solidFill>
                <a:latin typeface="Poppins Bold"/>
                <a:ea typeface="Poppins Bold"/>
                <a:cs typeface="Poppins Bold"/>
                <a:sym typeface="Poppins Bold"/>
              </a:defRPr>
            </a:pPr>
            <a:r>
              <a:t>Step 01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Dynamically exploit enterprise wide</a:t>
            </a:r>
          </a:p>
          <a:p>
            <a:pPr>
              <a:lnSpc>
                <a:spcPct val="120000"/>
              </a:lnSpc>
              <a:defRPr sz="1200">
                <a:solidFill>
                  <a:srgbClr val="6C757D"/>
                </a:solidFill>
                <a:latin typeface="Poppins Light"/>
                <a:ea typeface="Poppins Light"/>
                <a:cs typeface="Poppins Light"/>
                <a:sym typeface="Poppins Light"/>
              </a:defRPr>
            </a:pPr>
            <a:r>
              <a:t>expertise before leading edge.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222222"/>
      </a:dk1>
      <a:lt1>
        <a:srgbClr val="FFFFFF"/>
      </a:lt1>
      <a:dk2>
        <a:srgbClr val="A7A7A7"/>
      </a:dk2>
      <a:lt2>
        <a:srgbClr val="535353"/>
      </a:lt2>
      <a:accent1>
        <a:srgbClr val="F72485"/>
      </a:accent1>
      <a:accent2>
        <a:srgbClr val="B5169D"/>
      </a:accent2>
      <a:accent3>
        <a:srgbClr val="7109B6"/>
      </a:accent3>
      <a:accent4>
        <a:srgbClr val="560AAC"/>
      </a:accent4>
      <a:accent5>
        <a:srgbClr val="480CA7"/>
      </a:accent5>
      <a:accent6>
        <a:srgbClr val="3A0CA3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222222"/>
            </a:solidFill>
            <a:effectLst/>
            <a:uFillTx/>
            <a:latin typeface="Poppins Regular"/>
            <a:ea typeface="Poppins Regular"/>
            <a:cs typeface="Poppins Regular"/>
            <a:sym typeface="Poppins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222222"/>
            </a:solidFill>
            <a:effectLst/>
            <a:uFillTx/>
            <a:latin typeface="Poppins Regular"/>
            <a:ea typeface="Poppins Regular"/>
            <a:cs typeface="Poppins Regular"/>
            <a:sym typeface="Poppins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F72485"/>
      </a:accent1>
      <a:accent2>
        <a:srgbClr val="B5169D"/>
      </a:accent2>
      <a:accent3>
        <a:srgbClr val="7109B6"/>
      </a:accent3>
      <a:accent4>
        <a:srgbClr val="560AAC"/>
      </a:accent4>
      <a:accent5>
        <a:srgbClr val="480CA7"/>
      </a:accent5>
      <a:accent6>
        <a:srgbClr val="3A0CA3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ctr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222222"/>
            </a:solidFill>
            <a:effectLst/>
            <a:uFillTx/>
            <a:latin typeface="Poppins Regular"/>
            <a:ea typeface="Poppins Regular"/>
            <a:cs typeface="Poppins Regular"/>
            <a:sym typeface="Poppins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12700" cap="flat">
          <a:solidFill>
            <a:schemeClr val="accent1"/>
          </a:solidFill>
          <a:prstDash val="solid"/>
          <a:miter lim="8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222222"/>
            </a:solidFill>
            <a:effectLst/>
            <a:uFillTx/>
            <a:latin typeface="Poppins Regular"/>
            <a:ea typeface="Poppins Regular"/>
            <a:cs typeface="Poppins Regular"/>
            <a:sym typeface="Poppins Regular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