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4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65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313" r:id="rId33"/>
    <p:sldId id="314" r:id="rId34"/>
    <p:sldId id="315" r:id="rId35"/>
    <p:sldId id="316" r:id="rId36"/>
    <p:sldId id="317" r:id="rId37"/>
    <p:sldId id="318" r:id="rId38"/>
    <p:sldId id="319" r:id="rId39"/>
    <p:sldId id="320" r:id="rId40"/>
    <p:sldId id="321" r:id="rId41"/>
    <p:sldId id="32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312" r:id="rId52"/>
    <p:sldId id="343" r:id="rId53"/>
    <p:sldId id="344" r:id="rId54"/>
    <p:sldId id="345" r:id="rId55"/>
    <p:sldId id="346" r:id="rId56"/>
    <p:sldId id="347" r:id="rId57"/>
    <p:sldId id="348" r:id="rId58"/>
    <p:sldId id="349" r:id="rId59"/>
    <p:sldId id="350" r:id="rId60"/>
    <p:sldId id="351" r:id="rId61"/>
    <p:sldId id="352" r:id="rId62"/>
    <p:sldId id="292" r:id="rId6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F3FC"/>
    <a:srgbClr val="68C5E6"/>
    <a:srgbClr val="72C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75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576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B36F-6C6C-4238-8739-75B5E0A3775B}" type="datetimeFigureOut">
              <a:rPr lang="en-US" smtClean="0"/>
              <a:t>5/12/23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C67F5-5DBB-40E0-8B6E-067422602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254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B36F-6C6C-4238-8739-75B5E0A3775B}" type="datetimeFigureOut">
              <a:rPr lang="en-US" smtClean="0"/>
              <a:t>5/12/23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C67F5-5DBB-40E0-8B6E-067422602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134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B36F-6C6C-4238-8739-75B5E0A3775B}" type="datetimeFigureOut">
              <a:rPr lang="en-US" smtClean="0"/>
              <a:t>5/12/23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C67F5-5DBB-40E0-8B6E-067422602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057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489371" cy="6858000"/>
          </a:xfrm>
          <a:custGeom>
            <a:avLst/>
            <a:gdLst>
              <a:gd name="connsiteX0" fmla="*/ 0 w 7489371"/>
              <a:gd name="connsiteY0" fmla="*/ 0 h 6858000"/>
              <a:gd name="connsiteX1" fmla="*/ 7489371 w 7489371"/>
              <a:gd name="connsiteY1" fmla="*/ 0 h 6858000"/>
              <a:gd name="connsiteX2" fmla="*/ 7489371 w 7489371"/>
              <a:gd name="connsiteY2" fmla="*/ 6858000 h 6858000"/>
              <a:gd name="connsiteX3" fmla="*/ 0 w 74893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9371" h="6858000">
                <a:moveTo>
                  <a:pt x="0" y="0"/>
                </a:moveTo>
                <a:lnTo>
                  <a:pt x="7489371" y="0"/>
                </a:lnTo>
                <a:lnTo>
                  <a:pt x="7489371" y="6858000"/>
                </a:lnTo>
                <a:lnTo>
                  <a:pt x="0" y="685800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298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5123543" cy="6858000"/>
          </a:xfrm>
          <a:custGeom>
            <a:avLst/>
            <a:gdLst>
              <a:gd name="connsiteX0" fmla="*/ 0 w 5099517"/>
              <a:gd name="connsiteY0" fmla="*/ 0 h 6858000"/>
              <a:gd name="connsiteX1" fmla="*/ 5099517 w 5099517"/>
              <a:gd name="connsiteY1" fmla="*/ 0 h 6858000"/>
              <a:gd name="connsiteX2" fmla="*/ 5099517 w 5099517"/>
              <a:gd name="connsiteY2" fmla="*/ 6858000 h 6858000"/>
              <a:gd name="connsiteX3" fmla="*/ 0 w 509951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9517" h="6858000">
                <a:moveTo>
                  <a:pt x="0" y="0"/>
                </a:moveTo>
                <a:lnTo>
                  <a:pt x="5099517" y="0"/>
                </a:lnTo>
                <a:lnTo>
                  <a:pt x="5099517" y="6858000"/>
                </a:lnTo>
                <a:lnTo>
                  <a:pt x="0" y="685800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004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518151" y="0"/>
            <a:ext cx="6673849" cy="4705350"/>
          </a:xfrm>
          <a:custGeom>
            <a:avLst/>
            <a:gdLst>
              <a:gd name="connsiteX0" fmla="*/ 0 w 6673849"/>
              <a:gd name="connsiteY0" fmla="*/ 0 h 4705350"/>
              <a:gd name="connsiteX1" fmla="*/ 6673849 w 6673849"/>
              <a:gd name="connsiteY1" fmla="*/ 0 h 4705350"/>
              <a:gd name="connsiteX2" fmla="*/ 6673849 w 6673849"/>
              <a:gd name="connsiteY2" fmla="*/ 4705350 h 4705350"/>
              <a:gd name="connsiteX3" fmla="*/ 0 w 6673849"/>
              <a:gd name="connsiteY3" fmla="*/ 4705350 h 4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73849" h="4705350">
                <a:moveTo>
                  <a:pt x="0" y="0"/>
                </a:moveTo>
                <a:lnTo>
                  <a:pt x="6673849" y="0"/>
                </a:lnTo>
                <a:lnTo>
                  <a:pt x="6673849" y="4705350"/>
                </a:lnTo>
                <a:lnTo>
                  <a:pt x="0" y="470535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612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702629" y="0"/>
            <a:ext cx="7489371" cy="6858000"/>
          </a:xfrm>
          <a:custGeom>
            <a:avLst/>
            <a:gdLst>
              <a:gd name="connsiteX0" fmla="*/ 0 w 7489371"/>
              <a:gd name="connsiteY0" fmla="*/ 0 h 6858000"/>
              <a:gd name="connsiteX1" fmla="*/ 7489371 w 7489371"/>
              <a:gd name="connsiteY1" fmla="*/ 0 h 6858000"/>
              <a:gd name="connsiteX2" fmla="*/ 7489371 w 7489371"/>
              <a:gd name="connsiteY2" fmla="*/ 6858000 h 6858000"/>
              <a:gd name="connsiteX3" fmla="*/ 0 w 74893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9371" h="6858000">
                <a:moveTo>
                  <a:pt x="0" y="0"/>
                </a:moveTo>
                <a:lnTo>
                  <a:pt x="7489371" y="0"/>
                </a:lnTo>
                <a:lnTo>
                  <a:pt x="7489371" y="6858000"/>
                </a:lnTo>
                <a:lnTo>
                  <a:pt x="0" y="685800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965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3429002"/>
            <a:ext cx="4093029" cy="3428999"/>
          </a:xfrm>
          <a:custGeom>
            <a:avLst/>
            <a:gdLst>
              <a:gd name="connsiteX0" fmla="*/ 0 w 4093029"/>
              <a:gd name="connsiteY0" fmla="*/ 0 h 3428999"/>
              <a:gd name="connsiteX1" fmla="*/ 4093029 w 4093029"/>
              <a:gd name="connsiteY1" fmla="*/ 0 h 3428999"/>
              <a:gd name="connsiteX2" fmla="*/ 4093029 w 4093029"/>
              <a:gd name="connsiteY2" fmla="*/ 3428999 h 3428999"/>
              <a:gd name="connsiteX3" fmla="*/ 0 w 4093029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93029" h="3428999">
                <a:moveTo>
                  <a:pt x="0" y="0"/>
                </a:moveTo>
                <a:lnTo>
                  <a:pt x="4093029" y="0"/>
                </a:lnTo>
                <a:lnTo>
                  <a:pt x="4093029" y="3428999"/>
                </a:lnTo>
                <a:lnTo>
                  <a:pt x="0" y="3428999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0104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233714" y="1727200"/>
            <a:ext cx="4049486" cy="5130800"/>
          </a:xfrm>
          <a:custGeom>
            <a:avLst/>
            <a:gdLst>
              <a:gd name="connsiteX0" fmla="*/ 0 w 4049486"/>
              <a:gd name="connsiteY0" fmla="*/ 0 h 5130800"/>
              <a:gd name="connsiteX1" fmla="*/ 4049486 w 4049486"/>
              <a:gd name="connsiteY1" fmla="*/ 0 h 5130800"/>
              <a:gd name="connsiteX2" fmla="*/ 4049486 w 4049486"/>
              <a:gd name="connsiteY2" fmla="*/ 5130800 h 5130800"/>
              <a:gd name="connsiteX3" fmla="*/ 0 w 4049486"/>
              <a:gd name="connsiteY3" fmla="*/ 5130800 h 51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9486" h="5130800">
                <a:moveTo>
                  <a:pt x="0" y="0"/>
                </a:moveTo>
                <a:lnTo>
                  <a:pt x="4049486" y="0"/>
                </a:lnTo>
                <a:lnTo>
                  <a:pt x="4049486" y="5130800"/>
                </a:lnTo>
                <a:lnTo>
                  <a:pt x="0" y="513080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1255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6498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96000" y="609600"/>
            <a:ext cx="5353050" cy="5600700"/>
          </a:xfrm>
          <a:custGeom>
            <a:avLst/>
            <a:gdLst>
              <a:gd name="connsiteX0" fmla="*/ 0 w 5353050"/>
              <a:gd name="connsiteY0" fmla="*/ 0 h 5600700"/>
              <a:gd name="connsiteX1" fmla="*/ 5353050 w 5353050"/>
              <a:gd name="connsiteY1" fmla="*/ 0 h 5600700"/>
              <a:gd name="connsiteX2" fmla="*/ 5353050 w 5353050"/>
              <a:gd name="connsiteY2" fmla="*/ 5600700 h 5600700"/>
              <a:gd name="connsiteX3" fmla="*/ 0 w 5353050"/>
              <a:gd name="connsiteY3" fmla="*/ 5600700 h 56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3050" h="5600700">
                <a:moveTo>
                  <a:pt x="0" y="0"/>
                </a:moveTo>
                <a:lnTo>
                  <a:pt x="5353050" y="0"/>
                </a:lnTo>
                <a:lnTo>
                  <a:pt x="5353050" y="5600700"/>
                </a:lnTo>
                <a:lnTo>
                  <a:pt x="0" y="560070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189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B36F-6C6C-4238-8739-75B5E0A3775B}" type="datetimeFigureOut">
              <a:rPr lang="en-US" smtClean="0"/>
              <a:t>5/12/23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C67F5-5DBB-40E0-8B6E-067422602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567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656126" y="1066459"/>
            <a:ext cx="4017732" cy="4725085"/>
          </a:xfrm>
          <a:custGeom>
            <a:avLst/>
            <a:gdLst>
              <a:gd name="connsiteX0" fmla="*/ 0 w 4017732"/>
              <a:gd name="connsiteY0" fmla="*/ 0 h 4725085"/>
              <a:gd name="connsiteX1" fmla="*/ 4017732 w 4017732"/>
              <a:gd name="connsiteY1" fmla="*/ 0 h 4725085"/>
              <a:gd name="connsiteX2" fmla="*/ 4017732 w 4017732"/>
              <a:gd name="connsiteY2" fmla="*/ 4725085 h 4725085"/>
              <a:gd name="connsiteX3" fmla="*/ 0 w 4017732"/>
              <a:gd name="connsiteY3" fmla="*/ 4725085 h 4725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7732" h="4725085">
                <a:moveTo>
                  <a:pt x="0" y="0"/>
                </a:moveTo>
                <a:lnTo>
                  <a:pt x="4017732" y="0"/>
                </a:lnTo>
                <a:lnTo>
                  <a:pt x="4017732" y="4725085"/>
                </a:lnTo>
                <a:lnTo>
                  <a:pt x="0" y="4725085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0292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277035" y="1048868"/>
            <a:ext cx="3818965" cy="4787153"/>
          </a:xfrm>
          <a:custGeom>
            <a:avLst/>
            <a:gdLst>
              <a:gd name="connsiteX0" fmla="*/ 0 w 3818965"/>
              <a:gd name="connsiteY0" fmla="*/ 0 h 4787153"/>
              <a:gd name="connsiteX1" fmla="*/ 3818965 w 3818965"/>
              <a:gd name="connsiteY1" fmla="*/ 0 h 4787153"/>
              <a:gd name="connsiteX2" fmla="*/ 3818965 w 3818965"/>
              <a:gd name="connsiteY2" fmla="*/ 4787153 h 4787153"/>
              <a:gd name="connsiteX3" fmla="*/ 0 w 3818965"/>
              <a:gd name="connsiteY3" fmla="*/ 4787153 h 4787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8965" h="4787153">
                <a:moveTo>
                  <a:pt x="0" y="0"/>
                </a:moveTo>
                <a:lnTo>
                  <a:pt x="3818965" y="0"/>
                </a:lnTo>
                <a:lnTo>
                  <a:pt x="3818965" y="4787153"/>
                </a:lnTo>
                <a:lnTo>
                  <a:pt x="0" y="4787153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9737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875060" y="0"/>
            <a:ext cx="3316941" cy="6858000"/>
          </a:xfrm>
          <a:custGeom>
            <a:avLst/>
            <a:gdLst>
              <a:gd name="connsiteX0" fmla="*/ 0 w 3316941"/>
              <a:gd name="connsiteY0" fmla="*/ 0 h 6858000"/>
              <a:gd name="connsiteX1" fmla="*/ 3316941 w 3316941"/>
              <a:gd name="connsiteY1" fmla="*/ 0 h 6858000"/>
              <a:gd name="connsiteX2" fmla="*/ 3316941 w 3316941"/>
              <a:gd name="connsiteY2" fmla="*/ 6858000 h 6858000"/>
              <a:gd name="connsiteX3" fmla="*/ 0 w 331694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6941" h="6858000">
                <a:moveTo>
                  <a:pt x="0" y="0"/>
                </a:moveTo>
                <a:lnTo>
                  <a:pt x="3316941" y="0"/>
                </a:lnTo>
                <a:lnTo>
                  <a:pt x="3316941" y="6858000"/>
                </a:lnTo>
                <a:lnTo>
                  <a:pt x="0" y="685800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57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38125"/>
            <a:ext cx="12192000" cy="2952750"/>
          </a:xfrm>
          <a:custGeom>
            <a:avLst/>
            <a:gdLst>
              <a:gd name="connsiteX0" fmla="*/ 0 w 12192000"/>
              <a:gd name="connsiteY0" fmla="*/ 0 h 2952750"/>
              <a:gd name="connsiteX1" fmla="*/ 12192000 w 12192000"/>
              <a:gd name="connsiteY1" fmla="*/ 0 h 2952750"/>
              <a:gd name="connsiteX2" fmla="*/ 12192000 w 12192000"/>
              <a:gd name="connsiteY2" fmla="*/ 2952750 h 2952750"/>
              <a:gd name="connsiteX3" fmla="*/ 0 w 12192000"/>
              <a:gd name="connsiteY3" fmla="*/ 2952750 h 295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52750">
                <a:moveTo>
                  <a:pt x="0" y="0"/>
                </a:moveTo>
                <a:lnTo>
                  <a:pt x="12192000" y="0"/>
                </a:lnTo>
                <a:lnTo>
                  <a:pt x="12192000" y="2952750"/>
                </a:lnTo>
                <a:lnTo>
                  <a:pt x="0" y="295275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6333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700088"/>
            <a:ext cx="5143500" cy="5457825"/>
          </a:xfrm>
          <a:custGeom>
            <a:avLst/>
            <a:gdLst>
              <a:gd name="connsiteX0" fmla="*/ 0 w 5143500"/>
              <a:gd name="connsiteY0" fmla="*/ 0 h 5457825"/>
              <a:gd name="connsiteX1" fmla="*/ 5143500 w 5143500"/>
              <a:gd name="connsiteY1" fmla="*/ 0 h 5457825"/>
              <a:gd name="connsiteX2" fmla="*/ 5143500 w 5143500"/>
              <a:gd name="connsiteY2" fmla="*/ 5457825 h 5457825"/>
              <a:gd name="connsiteX3" fmla="*/ 0 w 5143500"/>
              <a:gd name="connsiteY3" fmla="*/ 5457825 h 5457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3500" h="5457825">
                <a:moveTo>
                  <a:pt x="0" y="0"/>
                </a:moveTo>
                <a:lnTo>
                  <a:pt x="5143500" y="0"/>
                </a:lnTo>
                <a:lnTo>
                  <a:pt x="5143500" y="5457825"/>
                </a:lnTo>
                <a:lnTo>
                  <a:pt x="0" y="5457825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3296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699414" y="0"/>
            <a:ext cx="5492586" cy="3233436"/>
          </a:xfrm>
          <a:custGeom>
            <a:avLst/>
            <a:gdLst>
              <a:gd name="connsiteX0" fmla="*/ 0 w 5492586"/>
              <a:gd name="connsiteY0" fmla="*/ 0 h 3233436"/>
              <a:gd name="connsiteX1" fmla="*/ 5492586 w 5492586"/>
              <a:gd name="connsiteY1" fmla="*/ 0 h 3233436"/>
              <a:gd name="connsiteX2" fmla="*/ 5492586 w 5492586"/>
              <a:gd name="connsiteY2" fmla="*/ 3233436 h 3233436"/>
              <a:gd name="connsiteX3" fmla="*/ 0 w 5492586"/>
              <a:gd name="connsiteY3" fmla="*/ 3233436 h 3233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2586" h="3233436">
                <a:moveTo>
                  <a:pt x="0" y="0"/>
                </a:moveTo>
                <a:lnTo>
                  <a:pt x="5492586" y="0"/>
                </a:lnTo>
                <a:lnTo>
                  <a:pt x="5492586" y="3233436"/>
                </a:lnTo>
                <a:lnTo>
                  <a:pt x="0" y="3233436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1236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26141" y="645458"/>
            <a:ext cx="4531659" cy="3590365"/>
          </a:xfrm>
          <a:custGeom>
            <a:avLst/>
            <a:gdLst>
              <a:gd name="connsiteX0" fmla="*/ 0 w 4531659"/>
              <a:gd name="connsiteY0" fmla="*/ 0 h 3590365"/>
              <a:gd name="connsiteX1" fmla="*/ 4531659 w 4531659"/>
              <a:gd name="connsiteY1" fmla="*/ 0 h 3590365"/>
              <a:gd name="connsiteX2" fmla="*/ 4531659 w 4531659"/>
              <a:gd name="connsiteY2" fmla="*/ 3590365 h 3590365"/>
              <a:gd name="connsiteX3" fmla="*/ 0 w 4531659"/>
              <a:gd name="connsiteY3" fmla="*/ 3590365 h 3590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1659" h="3590365">
                <a:moveTo>
                  <a:pt x="0" y="0"/>
                </a:moveTo>
                <a:lnTo>
                  <a:pt x="4531659" y="0"/>
                </a:lnTo>
                <a:lnTo>
                  <a:pt x="4531659" y="3590365"/>
                </a:lnTo>
                <a:lnTo>
                  <a:pt x="0" y="3590365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1798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537118" y="761302"/>
            <a:ext cx="3367314" cy="5335395"/>
          </a:xfrm>
          <a:custGeom>
            <a:avLst/>
            <a:gdLst>
              <a:gd name="connsiteX0" fmla="*/ 0 w 3367314"/>
              <a:gd name="connsiteY0" fmla="*/ 0 h 5335395"/>
              <a:gd name="connsiteX1" fmla="*/ 3367314 w 3367314"/>
              <a:gd name="connsiteY1" fmla="*/ 0 h 5335395"/>
              <a:gd name="connsiteX2" fmla="*/ 3367314 w 3367314"/>
              <a:gd name="connsiteY2" fmla="*/ 5335395 h 5335395"/>
              <a:gd name="connsiteX3" fmla="*/ 0 w 3367314"/>
              <a:gd name="connsiteY3" fmla="*/ 5335395 h 5335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314" h="5335395">
                <a:moveTo>
                  <a:pt x="0" y="0"/>
                </a:moveTo>
                <a:lnTo>
                  <a:pt x="3367314" y="0"/>
                </a:lnTo>
                <a:lnTo>
                  <a:pt x="3367314" y="5335395"/>
                </a:lnTo>
                <a:lnTo>
                  <a:pt x="0" y="5335395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199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2467428"/>
            <a:ext cx="12192000" cy="3628572"/>
          </a:xfrm>
          <a:custGeom>
            <a:avLst/>
            <a:gdLst>
              <a:gd name="connsiteX0" fmla="*/ 0 w 12192000"/>
              <a:gd name="connsiteY0" fmla="*/ 0 h 3628572"/>
              <a:gd name="connsiteX1" fmla="*/ 12192000 w 12192000"/>
              <a:gd name="connsiteY1" fmla="*/ 0 h 3628572"/>
              <a:gd name="connsiteX2" fmla="*/ 12192000 w 12192000"/>
              <a:gd name="connsiteY2" fmla="*/ 3628572 h 3628572"/>
              <a:gd name="connsiteX3" fmla="*/ 0 w 12192000"/>
              <a:gd name="connsiteY3" fmla="*/ 3628572 h 3628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28572">
                <a:moveTo>
                  <a:pt x="0" y="0"/>
                </a:moveTo>
                <a:lnTo>
                  <a:pt x="12192000" y="0"/>
                </a:lnTo>
                <a:lnTo>
                  <a:pt x="12192000" y="3628572"/>
                </a:lnTo>
                <a:lnTo>
                  <a:pt x="0" y="3628572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69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3039036"/>
            <a:ext cx="2918011" cy="3818965"/>
          </a:xfrm>
          <a:custGeom>
            <a:avLst/>
            <a:gdLst>
              <a:gd name="connsiteX0" fmla="*/ 0 w 2918011"/>
              <a:gd name="connsiteY0" fmla="*/ 0 h 3818965"/>
              <a:gd name="connsiteX1" fmla="*/ 2918011 w 2918011"/>
              <a:gd name="connsiteY1" fmla="*/ 0 h 3818965"/>
              <a:gd name="connsiteX2" fmla="*/ 2918011 w 2918011"/>
              <a:gd name="connsiteY2" fmla="*/ 3818965 h 3818965"/>
              <a:gd name="connsiteX3" fmla="*/ 0 w 2918011"/>
              <a:gd name="connsiteY3" fmla="*/ 3818965 h 3818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8011" h="3818965">
                <a:moveTo>
                  <a:pt x="0" y="0"/>
                </a:moveTo>
                <a:lnTo>
                  <a:pt x="2918011" y="0"/>
                </a:lnTo>
                <a:lnTo>
                  <a:pt x="2918011" y="3818965"/>
                </a:lnTo>
                <a:lnTo>
                  <a:pt x="0" y="3818965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101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B36F-6C6C-4238-8739-75B5E0A3775B}" type="datetimeFigureOut">
              <a:rPr lang="en-US" smtClean="0"/>
              <a:t>5/12/23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C67F5-5DBB-40E0-8B6E-067422602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0708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698811" y="2654206"/>
            <a:ext cx="1452284" cy="1452284"/>
          </a:xfrm>
          <a:custGeom>
            <a:avLst/>
            <a:gdLst>
              <a:gd name="connsiteX0" fmla="*/ 726142 w 1452284"/>
              <a:gd name="connsiteY0" fmla="*/ 0 h 1452284"/>
              <a:gd name="connsiteX1" fmla="*/ 1452284 w 1452284"/>
              <a:gd name="connsiteY1" fmla="*/ 726142 h 1452284"/>
              <a:gd name="connsiteX2" fmla="*/ 726142 w 1452284"/>
              <a:gd name="connsiteY2" fmla="*/ 1452284 h 1452284"/>
              <a:gd name="connsiteX3" fmla="*/ 0 w 1452284"/>
              <a:gd name="connsiteY3" fmla="*/ 726142 h 1452284"/>
              <a:gd name="connsiteX4" fmla="*/ 726142 w 1452284"/>
              <a:gd name="connsiteY4" fmla="*/ 0 h 145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2284" h="1452284">
                <a:moveTo>
                  <a:pt x="726142" y="0"/>
                </a:moveTo>
                <a:cubicBezTo>
                  <a:pt x="1127179" y="0"/>
                  <a:pt x="1452284" y="325105"/>
                  <a:pt x="1452284" y="726142"/>
                </a:cubicBezTo>
                <a:cubicBezTo>
                  <a:pt x="1452284" y="1127179"/>
                  <a:pt x="1127179" y="1452284"/>
                  <a:pt x="726142" y="1452284"/>
                </a:cubicBezTo>
                <a:cubicBezTo>
                  <a:pt x="325105" y="1452284"/>
                  <a:pt x="0" y="1127179"/>
                  <a:pt x="0" y="726142"/>
                </a:cubicBezTo>
                <a:cubicBezTo>
                  <a:pt x="0" y="325105"/>
                  <a:pt x="325105" y="0"/>
                  <a:pt x="726142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146176" y="2654206"/>
            <a:ext cx="1452284" cy="1452284"/>
          </a:xfrm>
          <a:custGeom>
            <a:avLst/>
            <a:gdLst>
              <a:gd name="connsiteX0" fmla="*/ 726142 w 1452284"/>
              <a:gd name="connsiteY0" fmla="*/ 0 h 1452284"/>
              <a:gd name="connsiteX1" fmla="*/ 1452284 w 1452284"/>
              <a:gd name="connsiteY1" fmla="*/ 726142 h 1452284"/>
              <a:gd name="connsiteX2" fmla="*/ 726142 w 1452284"/>
              <a:gd name="connsiteY2" fmla="*/ 1452284 h 1452284"/>
              <a:gd name="connsiteX3" fmla="*/ 0 w 1452284"/>
              <a:gd name="connsiteY3" fmla="*/ 726142 h 1452284"/>
              <a:gd name="connsiteX4" fmla="*/ 726142 w 1452284"/>
              <a:gd name="connsiteY4" fmla="*/ 0 h 145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2284" h="1452284">
                <a:moveTo>
                  <a:pt x="726142" y="0"/>
                </a:moveTo>
                <a:cubicBezTo>
                  <a:pt x="1127180" y="0"/>
                  <a:pt x="1452284" y="325105"/>
                  <a:pt x="1452284" y="726142"/>
                </a:cubicBezTo>
                <a:cubicBezTo>
                  <a:pt x="1452284" y="1127179"/>
                  <a:pt x="1127180" y="1452284"/>
                  <a:pt x="726142" y="1452284"/>
                </a:cubicBezTo>
                <a:cubicBezTo>
                  <a:pt x="325105" y="1452284"/>
                  <a:pt x="0" y="1127179"/>
                  <a:pt x="0" y="726142"/>
                </a:cubicBezTo>
                <a:cubicBezTo>
                  <a:pt x="0" y="325105"/>
                  <a:pt x="325105" y="0"/>
                  <a:pt x="726142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6593541" y="2654206"/>
            <a:ext cx="1452284" cy="1452284"/>
          </a:xfrm>
          <a:custGeom>
            <a:avLst/>
            <a:gdLst>
              <a:gd name="connsiteX0" fmla="*/ 726142 w 1452284"/>
              <a:gd name="connsiteY0" fmla="*/ 0 h 1452284"/>
              <a:gd name="connsiteX1" fmla="*/ 1452284 w 1452284"/>
              <a:gd name="connsiteY1" fmla="*/ 726142 h 1452284"/>
              <a:gd name="connsiteX2" fmla="*/ 726142 w 1452284"/>
              <a:gd name="connsiteY2" fmla="*/ 1452284 h 1452284"/>
              <a:gd name="connsiteX3" fmla="*/ 0 w 1452284"/>
              <a:gd name="connsiteY3" fmla="*/ 726142 h 1452284"/>
              <a:gd name="connsiteX4" fmla="*/ 726142 w 1452284"/>
              <a:gd name="connsiteY4" fmla="*/ 0 h 145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2284" h="1452284">
                <a:moveTo>
                  <a:pt x="726142" y="0"/>
                </a:moveTo>
                <a:cubicBezTo>
                  <a:pt x="1127179" y="0"/>
                  <a:pt x="1452284" y="325105"/>
                  <a:pt x="1452284" y="726142"/>
                </a:cubicBezTo>
                <a:cubicBezTo>
                  <a:pt x="1452284" y="1127179"/>
                  <a:pt x="1127179" y="1452284"/>
                  <a:pt x="726142" y="1452284"/>
                </a:cubicBezTo>
                <a:cubicBezTo>
                  <a:pt x="325105" y="1452284"/>
                  <a:pt x="0" y="1127179"/>
                  <a:pt x="0" y="726142"/>
                </a:cubicBezTo>
                <a:cubicBezTo>
                  <a:pt x="0" y="325105"/>
                  <a:pt x="325105" y="0"/>
                  <a:pt x="726142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9040906" y="2654206"/>
            <a:ext cx="1452284" cy="1452284"/>
          </a:xfrm>
          <a:custGeom>
            <a:avLst/>
            <a:gdLst>
              <a:gd name="connsiteX0" fmla="*/ 726142 w 1452284"/>
              <a:gd name="connsiteY0" fmla="*/ 0 h 1452284"/>
              <a:gd name="connsiteX1" fmla="*/ 1452284 w 1452284"/>
              <a:gd name="connsiteY1" fmla="*/ 726142 h 1452284"/>
              <a:gd name="connsiteX2" fmla="*/ 726142 w 1452284"/>
              <a:gd name="connsiteY2" fmla="*/ 1452284 h 1452284"/>
              <a:gd name="connsiteX3" fmla="*/ 0 w 1452284"/>
              <a:gd name="connsiteY3" fmla="*/ 726142 h 1452284"/>
              <a:gd name="connsiteX4" fmla="*/ 726142 w 1452284"/>
              <a:gd name="connsiteY4" fmla="*/ 0 h 145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2284" h="1452284">
                <a:moveTo>
                  <a:pt x="726142" y="0"/>
                </a:moveTo>
                <a:cubicBezTo>
                  <a:pt x="1127179" y="0"/>
                  <a:pt x="1452284" y="325105"/>
                  <a:pt x="1452284" y="726142"/>
                </a:cubicBezTo>
                <a:cubicBezTo>
                  <a:pt x="1452284" y="1127179"/>
                  <a:pt x="1127179" y="1452284"/>
                  <a:pt x="726142" y="1452284"/>
                </a:cubicBezTo>
                <a:cubicBezTo>
                  <a:pt x="325105" y="1452284"/>
                  <a:pt x="0" y="1127179"/>
                  <a:pt x="0" y="726142"/>
                </a:cubicBezTo>
                <a:cubicBezTo>
                  <a:pt x="0" y="325105"/>
                  <a:pt x="325105" y="0"/>
                  <a:pt x="726142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2825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668607" y="2751627"/>
            <a:ext cx="1512688" cy="1512688"/>
          </a:xfrm>
          <a:custGeom>
            <a:avLst/>
            <a:gdLst>
              <a:gd name="connsiteX0" fmla="*/ 0 w 1512688"/>
              <a:gd name="connsiteY0" fmla="*/ 0 h 1512688"/>
              <a:gd name="connsiteX1" fmla="*/ 1512688 w 1512688"/>
              <a:gd name="connsiteY1" fmla="*/ 0 h 1512688"/>
              <a:gd name="connsiteX2" fmla="*/ 1512688 w 1512688"/>
              <a:gd name="connsiteY2" fmla="*/ 1512688 h 1512688"/>
              <a:gd name="connsiteX3" fmla="*/ 0 w 1512688"/>
              <a:gd name="connsiteY3" fmla="*/ 1512688 h 1512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2688" h="1512688">
                <a:moveTo>
                  <a:pt x="0" y="0"/>
                </a:moveTo>
                <a:lnTo>
                  <a:pt x="1512688" y="0"/>
                </a:lnTo>
                <a:lnTo>
                  <a:pt x="1512688" y="1512688"/>
                </a:lnTo>
                <a:lnTo>
                  <a:pt x="0" y="1512688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115972" y="2751627"/>
            <a:ext cx="1512688" cy="1512688"/>
          </a:xfrm>
          <a:custGeom>
            <a:avLst/>
            <a:gdLst>
              <a:gd name="connsiteX0" fmla="*/ 0 w 1512688"/>
              <a:gd name="connsiteY0" fmla="*/ 0 h 1512688"/>
              <a:gd name="connsiteX1" fmla="*/ 1512688 w 1512688"/>
              <a:gd name="connsiteY1" fmla="*/ 0 h 1512688"/>
              <a:gd name="connsiteX2" fmla="*/ 1512688 w 1512688"/>
              <a:gd name="connsiteY2" fmla="*/ 1512688 h 1512688"/>
              <a:gd name="connsiteX3" fmla="*/ 0 w 1512688"/>
              <a:gd name="connsiteY3" fmla="*/ 1512688 h 1512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2688" h="1512688">
                <a:moveTo>
                  <a:pt x="0" y="0"/>
                </a:moveTo>
                <a:lnTo>
                  <a:pt x="1512688" y="0"/>
                </a:lnTo>
                <a:lnTo>
                  <a:pt x="1512688" y="1512688"/>
                </a:lnTo>
                <a:lnTo>
                  <a:pt x="0" y="1512688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6563337" y="2751627"/>
            <a:ext cx="1512688" cy="1512688"/>
          </a:xfrm>
          <a:custGeom>
            <a:avLst/>
            <a:gdLst>
              <a:gd name="connsiteX0" fmla="*/ 0 w 1512688"/>
              <a:gd name="connsiteY0" fmla="*/ 0 h 1512688"/>
              <a:gd name="connsiteX1" fmla="*/ 1512688 w 1512688"/>
              <a:gd name="connsiteY1" fmla="*/ 0 h 1512688"/>
              <a:gd name="connsiteX2" fmla="*/ 1512688 w 1512688"/>
              <a:gd name="connsiteY2" fmla="*/ 1512688 h 1512688"/>
              <a:gd name="connsiteX3" fmla="*/ 0 w 1512688"/>
              <a:gd name="connsiteY3" fmla="*/ 1512688 h 1512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2688" h="1512688">
                <a:moveTo>
                  <a:pt x="0" y="0"/>
                </a:moveTo>
                <a:lnTo>
                  <a:pt x="1512688" y="0"/>
                </a:lnTo>
                <a:lnTo>
                  <a:pt x="1512688" y="1512688"/>
                </a:lnTo>
                <a:lnTo>
                  <a:pt x="0" y="1512688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9010702" y="2738180"/>
            <a:ext cx="1512688" cy="1512688"/>
          </a:xfrm>
          <a:custGeom>
            <a:avLst/>
            <a:gdLst>
              <a:gd name="connsiteX0" fmla="*/ 0 w 1512688"/>
              <a:gd name="connsiteY0" fmla="*/ 0 h 1512688"/>
              <a:gd name="connsiteX1" fmla="*/ 1512688 w 1512688"/>
              <a:gd name="connsiteY1" fmla="*/ 0 h 1512688"/>
              <a:gd name="connsiteX2" fmla="*/ 1512688 w 1512688"/>
              <a:gd name="connsiteY2" fmla="*/ 1512688 h 1512688"/>
              <a:gd name="connsiteX3" fmla="*/ 0 w 1512688"/>
              <a:gd name="connsiteY3" fmla="*/ 1512688 h 1512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2688" h="1512688">
                <a:moveTo>
                  <a:pt x="0" y="0"/>
                </a:moveTo>
                <a:lnTo>
                  <a:pt x="1512688" y="0"/>
                </a:lnTo>
                <a:lnTo>
                  <a:pt x="1512688" y="1512688"/>
                </a:lnTo>
                <a:lnTo>
                  <a:pt x="0" y="1512688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3485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951871" y="1409671"/>
            <a:ext cx="4047566" cy="4047566"/>
          </a:xfrm>
          <a:custGeom>
            <a:avLst/>
            <a:gdLst>
              <a:gd name="connsiteX0" fmla="*/ 2023783 w 4047566"/>
              <a:gd name="connsiteY0" fmla="*/ 0 h 4047566"/>
              <a:gd name="connsiteX1" fmla="*/ 4047566 w 4047566"/>
              <a:gd name="connsiteY1" fmla="*/ 2023783 h 4047566"/>
              <a:gd name="connsiteX2" fmla="*/ 2023783 w 4047566"/>
              <a:gd name="connsiteY2" fmla="*/ 4047566 h 4047566"/>
              <a:gd name="connsiteX3" fmla="*/ 0 w 4047566"/>
              <a:gd name="connsiteY3" fmla="*/ 2023783 h 4047566"/>
              <a:gd name="connsiteX4" fmla="*/ 2023783 w 4047566"/>
              <a:gd name="connsiteY4" fmla="*/ 0 h 404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47566" h="4047566">
                <a:moveTo>
                  <a:pt x="2023783" y="0"/>
                </a:moveTo>
                <a:cubicBezTo>
                  <a:pt x="3141488" y="0"/>
                  <a:pt x="4047566" y="906079"/>
                  <a:pt x="4047566" y="2023783"/>
                </a:cubicBezTo>
                <a:cubicBezTo>
                  <a:pt x="4047566" y="3141487"/>
                  <a:pt x="3141488" y="4047566"/>
                  <a:pt x="2023783" y="4047566"/>
                </a:cubicBezTo>
                <a:cubicBezTo>
                  <a:pt x="906079" y="4047566"/>
                  <a:pt x="0" y="3141487"/>
                  <a:pt x="0" y="2023783"/>
                </a:cubicBezTo>
                <a:cubicBezTo>
                  <a:pt x="0" y="906079"/>
                  <a:pt x="906079" y="0"/>
                  <a:pt x="2023783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1693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712696" y="551330"/>
            <a:ext cx="2581835" cy="2877671"/>
          </a:xfrm>
          <a:custGeom>
            <a:avLst/>
            <a:gdLst>
              <a:gd name="connsiteX0" fmla="*/ 0 w 2581835"/>
              <a:gd name="connsiteY0" fmla="*/ 0 h 2877671"/>
              <a:gd name="connsiteX1" fmla="*/ 2581835 w 2581835"/>
              <a:gd name="connsiteY1" fmla="*/ 0 h 2877671"/>
              <a:gd name="connsiteX2" fmla="*/ 2581835 w 2581835"/>
              <a:gd name="connsiteY2" fmla="*/ 2877671 h 2877671"/>
              <a:gd name="connsiteX3" fmla="*/ 0 w 2581835"/>
              <a:gd name="connsiteY3" fmla="*/ 2877671 h 2877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1835" h="2877671">
                <a:moveTo>
                  <a:pt x="0" y="0"/>
                </a:moveTo>
                <a:lnTo>
                  <a:pt x="2581835" y="0"/>
                </a:lnTo>
                <a:lnTo>
                  <a:pt x="2581835" y="2877671"/>
                </a:lnTo>
                <a:lnTo>
                  <a:pt x="0" y="287767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94531" y="1364876"/>
            <a:ext cx="2581835" cy="4128248"/>
          </a:xfrm>
          <a:custGeom>
            <a:avLst/>
            <a:gdLst>
              <a:gd name="connsiteX0" fmla="*/ 0 w 2581835"/>
              <a:gd name="connsiteY0" fmla="*/ 0 h 4128248"/>
              <a:gd name="connsiteX1" fmla="*/ 2581835 w 2581835"/>
              <a:gd name="connsiteY1" fmla="*/ 0 h 4128248"/>
              <a:gd name="connsiteX2" fmla="*/ 2581835 w 2581835"/>
              <a:gd name="connsiteY2" fmla="*/ 4128248 h 4128248"/>
              <a:gd name="connsiteX3" fmla="*/ 0 w 2581835"/>
              <a:gd name="connsiteY3" fmla="*/ 4128248 h 412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1835" h="4128248">
                <a:moveTo>
                  <a:pt x="0" y="0"/>
                </a:moveTo>
                <a:lnTo>
                  <a:pt x="2581835" y="0"/>
                </a:lnTo>
                <a:lnTo>
                  <a:pt x="2581835" y="4128248"/>
                </a:lnTo>
                <a:lnTo>
                  <a:pt x="0" y="4128248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712696" y="3429001"/>
            <a:ext cx="2581835" cy="2877671"/>
          </a:xfrm>
          <a:custGeom>
            <a:avLst/>
            <a:gdLst>
              <a:gd name="connsiteX0" fmla="*/ 0 w 2581835"/>
              <a:gd name="connsiteY0" fmla="*/ 0 h 2877671"/>
              <a:gd name="connsiteX1" fmla="*/ 2581835 w 2581835"/>
              <a:gd name="connsiteY1" fmla="*/ 0 h 2877671"/>
              <a:gd name="connsiteX2" fmla="*/ 2581835 w 2581835"/>
              <a:gd name="connsiteY2" fmla="*/ 2877671 h 2877671"/>
              <a:gd name="connsiteX3" fmla="*/ 0 w 2581835"/>
              <a:gd name="connsiteY3" fmla="*/ 2877671 h 2877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1835" h="2877671">
                <a:moveTo>
                  <a:pt x="0" y="0"/>
                </a:moveTo>
                <a:lnTo>
                  <a:pt x="2581835" y="0"/>
                </a:lnTo>
                <a:lnTo>
                  <a:pt x="2581835" y="2877671"/>
                </a:lnTo>
                <a:lnTo>
                  <a:pt x="0" y="287767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6655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2844797" y="740230"/>
            <a:ext cx="2278743" cy="2688771"/>
          </a:xfrm>
          <a:custGeom>
            <a:avLst/>
            <a:gdLst>
              <a:gd name="connsiteX0" fmla="*/ 0 w 2278743"/>
              <a:gd name="connsiteY0" fmla="*/ 0 h 2688771"/>
              <a:gd name="connsiteX1" fmla="*/ 2278743 w 2278743"/>
              <a:gd name="connsiteY1" fmla="*/ 0 h 2688771"/>
              <a:gd name="connsiteX2" fmla="*/ 2278743 w 2278743"/>
              <a:gd name="connsiteY2" fmla="*/ 2688771 h 2688771"/>
              <a:gd name="connsiteX3" fmla="*/ 0 w 2278743"/>
              <a:gd name="connsiteY3" fmla="*/ 2688771 h 2688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8743" h="2688771">
                <a:moveTo>
                  <a:pt x="0" y="0"/>
                </a:moveTo>
                <a:lnTo>
                  <a:pt x="2278743" y="0"/>
                </a:lnTo>
                <a:lnTo>
                  <a:pt x="2278743" y="2688771"/>
                </a:lnTo>
                <a:lnTo>
                  <a:pt x="0" y="268877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5950857" y="740230"/>
            <a:ext cx="2278743" cy="2688771"/>
          </a:xfrm>
          <a:custGeom>
            <a:avLst/>
            <a:gdLst>
              <a:gd name="connsiteX0" fmla="*/ 0 w 2278743"/>
              <a:gd name="connsiteY0" fmla="*/ 0 h 2688771"/>
              <a:gd name="connsiteX1" fmla="*/ 2278743 w 2278743"/>
              <a:gd name="connsiteY1" fmla="*/ 0 h 2688771"/>
              <a:gd name="connsiteX2" fmla="*/ 2278743 w 2278743"/>
              <a:gd name="connsiteY2" fmla="*/ 2688771 h 2688771"/>
              <a:gd name="connsiteX3" fmla="*/ 0 w 2278743"/>
              <a:gd name="connsiteY3" fmla="*/ 2688771 h 2688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8743" h="2688771">
                <a:moveTo>
                  <a:pt x="0" y="0"/>
                </a:moveTo>
                <a:lnTo>
                  <a:pt x="2278743" y="0"/>
                </a:lnTo>
                <a:lnTo>
                  <a:pt x="2278743" y="2688771"/>
                </a:lnTo>
                <a:lnTo>
                  <a:pt x="0" y="268877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9056916" y="740230"/>
            <a:ext cx="2278743" cy="2688771"/>
          </a:xfrm>
          <a:custGeom>
            <a:avLst/>
            <a:gdLst>
              <a:gd name="connsiteX0" fmla="*/ 0 w 2278743"/>
              <a:gd name="connsiteY0" fmla="*/ 0 h 2688771"/>
              <a:gd name="connsiteX1" fmla="*/ 2278743 w 2278743"/>
              <a:gd name="connsiteY1" fmla="*/ 0 h 2688771"/>
              <a:gd name="connsiteX2" fmla="*/ 2278743 w 2278743"/>
              <a:gd name="connsiteY2" fmla="*/ 2688771 h 2688771"/>
              <a:gd name="connsiteX3" fmla="*/ 0 w 2278743"/>
              <a:gd name="connsiteY3" fmla="*/ 2688771 h 2688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8743" h="2688771">
                <a:moveTo>
                  <a:pt x="0" y="0"/>
                </a:moveTo>
                <a:lnTo>
                  <a:pt x="2278743" y="0"/>
                </a:lnTo>
                <a:lnTo>
                  <a:pt x="2278743" y="2688771"/>
                </a:lnTo>
                <a:lnTo>
                  <a:pt x="0" y="268877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7895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556913" y="1306696"/>
            <a:ext cx="4923746" cy="4244606"/>
          </a:xfrm>
          <a:custGeom>
            <a:avLst/>
            <a:gdLst>
              <a:gd name="connsiteX0" fmla="*/ 1061152 w 4923746"/>
              <a:gd name="connsiteY0" fmla="*/ 0 h 4244606"/>
              <a:gd name="connsiteX1" fmla="*/ 3862594 w 4923746"/>
              <a:gd name="connsiteY1" fmla="*/ 0 h 4244606"/>
              <a:gd name="connsiteX2" fmla="*/ 4923746 w 4923746"/>
              <a:gd name="connsiteY2" fmla="*/ 2122303 h 4244606"/>
              <a:gd name="connsiteX3" fmla="*/ 3862594 w 4923746"/>
              <a:gd name="connsiteY3" fmla="*/ 4244606 h 4244606"/>
              <a:gd name="connsiteX4" fmla="*/ 1061152 w 4923746"/>
              <a:gd name="connsiteY4" fmla="*/ 4244606 h 4244606"/>
              <a:gd name="connsiteX5" fmla="*/ 0 w 4923746"/>
              <a:gd name="connsiteY5" fmla="*/ 2122303 h 4244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23746" h="4244606">
                <a:moveTo>
                  <a:pt x="1061152" y="0"/>
                </a:moveTo>
                <a:lnTo>
                  <a:pt x="3862594" y="0"/>
                </a:lnTo>
                <a:lnTo>
                  <a:pt x="4923746" y="2122303"/>
                </a:lnTo>
                <a:lnTo>
                  <a:pt x="3862594" y="4244606"/>
                </a:lnTo>
                <a:lnTo>
                  <a:pt x="1061152" y="4244606"/>
                </a:lnTo>
                <a:lnTo>
                  <a:pt x="0" y="2122303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2908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7014883" y="0"/>
            <a:ext cx="5177118" cy="3429000"/>
          </a:xfrm>
          <a:custGeom>
            <a:avLst/>
            <a:gdLst>
              <a:gd name="connsiteX0" fmla="*/ 0 w 5177118"/>
              <a:gd name="connsiteY0" fmla="*/ 0 h 3429000"/>
              <a:gd name="connsiteX1" fmla="*/ 5177118 w 5177118"/>
              <a:gd name="connsiteY1" fmla="*/ 0 h 3429000"/>
              <a:gd name="connsiteX2" fmla="*/ 5177118 w 5177118"/>
              <a:gd name="connsiteY2" fmla="*/ 3429000 h 3429000"/>
              <a:gd name="connsiteX3" fmla="*/ 0 w 517711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7118" h="3429000">
                <a:moveTo>
                  <a:pt x="0" y="0"/>
                </a:moveTo>
                <a:lnTo>
                  <a:pt x="5177118" y="0"/>
                </a:lnTo>
                <a:lnTo>
                  <a:pt x="5177118" y="3429000"/>
                </a:lnTo>
                <a:lnTo>
                  <a:pt x="0" y="342900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1" y="3429000"/>
            <a:ext cx="5177118" cy="3429000"/>
          </a:xfrm>
          <a:custGeom>
            <a:avLst/>
            <a:gdLst>
              <a:gd name="connsiteX0" fmla="*/ 0 w 5177118"/>
              <a:gd name="connsiteY0" fmla="*/ 0 h 3429000"/>
              <a:gd name="connsiteX1" fmla="*/ 5177118 w 5177118"/>
              <a:gd name="connsiteY1" fmla="*/ 0 h 3429000"/>
              <a:gd name="connsiteX2" fmla="*/ 5177118 w 5177118"/>
              <a:gd name="connsiteY2" fmla="*/ 3429000 h 3429000"/>
              <a:gd name="connsiteX3" fmla="*/ 0 w 517711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7118" h="3429000">
                <a:moveTo>
                  <a:pt x="0" y="0"/>
                </a:moveTo>
                <a:lnTo>
                  <a:pt x="5177118" y="0"/>
                </a:lnTo>
                <a:lnTo>
                  <a:pt x="5177118" y="3429000"/>
                </a:lnTo>
                <a:lnTo>
                  <a:pt x="0" y="342900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3108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857250" y="809625"/>
            <a:ext cx="2495550" cy="5238750"/>
          </a:xfrm>
          <a:custGeom>
            <a:avLst/>
            <a:gdLst>
              <a:gd name="connsiteX0" fmla="*/ 0 w 2495550"/>
              <a:gd name="connsiteY0" fmla="*/ 0 h 5238750"/>
              <a:gd name="connsiteX1" fmla="*/ 2495550 w 2495550"/>
              <a:gd name="connsiteY1" fmla="*/ 0 h 5238750"/>
              <a:gd name="connsiteX2" fmla="*/ 2495550 w 2495550"/>
              <a:gd name="connsiteY2" fmla="*/ 5238750 h 5238750"/>
              <a:gd name="connsiteX3" fmla="*/ 0 w 2495550"/>
              <a:gd name="connsiteY3" fmla="*/ 5238750 h 523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5550" h="5238750">
                <a:moveTo>
                  <a:pt x="0" y="0"/>
                </a:moveTo>
                <a:lnTo>
                  <a:pt x="2495550" y="0"/>
                </a:lnTo>
                <a:lnTo>
                  <a:pt x="2495550" y="5238750"/>
                </a:lnTo>
                <a:lnTo>
                  <a:pt x="0" y="523875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3600450" y="809625"/>
            <a:ext cx="2495550" cy="5238750"/>
          </a:xfrm>
          <a:custGeom>
            <a:avLst/>
            <a:gdLst>
              <a:gd name="connsiteX0" fmla="*/ 0 w 2495550"/>
              <a:gd name="connsiteY0" fmla="*/ 0 h 5238750"/>
              <a:gd name="connsiteX1" fmla="*/ 2495550 w 2495550"/>
              <a:gd name="connsiteY1" fmla="*/ 0 h 5238750"/>
              <a:gd name="connsiteX2" fmla="*/ 2495550 w 2495550"/>
              <a:gd name="connsiteY2" fmla="*/ 5238750 h 5238750"/>
              <a:gd name="connsiteX3" fmla="*/ 0 w 2495550"/>
              <a:gd name="connsiteY3" fmla="*/ 5238750 h 523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5550" h="5238750">
                <a:moveTo>
                  <a:pt x="0" y="0"/>
                </a:moveTo>
                <a:lnTo>
                  <a:pt x="2495550" y="0"/>
                </a:lnTo>
                <a:lnTo>
                  <a:pt x="2495550" y="5238750"/>
                </a:lnTo>
                <a:lnTo>
                  <a:pt x="0" y="523875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5217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506071" y="4240385"/>
            <a:ext cx="3281082" cy="2617615"/>
          </a:xfrm>
          <a:custGeom>
            <a:avLst/>
            <a:gdLst>
              <a:gd name="connsiteX0" fmla="*/ 0 w 3281082"/>
              <a:gd name="connsiteY0" fmla="*/ 0 h 2617615"/>
              <a:gd name="connsiteX1" fmla="*/ 3281082 w 3281082"/>
              <a:gd name="connsiteY1" fmla="*/ 0 h 2617615"/>
              <a:gd name="connsiteX2" fmla="*/ 3281082 w 3281082"/>
              <a:gd name="connsiteY2" fmla="*/ 2617615 h 2617615"/>
              <a:gd name="connsiteX3" fmla="*/ 0 w 3281082"/>
              <a:gd name="connsiteY3" fmla="*/ 2617615 h 2617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1082" h="2617615">
                <a:moveTo>
                  <a:pt x="0" y="0"/>
                </a:moveTo>
                <a:lnTo>
                  <a:pt x="3281082" y="0"/>
                </a:lnTo>
                <a:lnTo>
                  <a:pt x="3281082" y="2617615"/>
                </a:lnTo>
                <a:lnTo>
                  <a:pt x="0" y="2617615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4732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506071" y="-5630"/>
            <a:ext cx="3281082" cy="6863630"/>
          </a:xfrm>
          <a:custGeom>
            <a:avLst/>
            <a:gdLst>
              <a:gd name="connsiteX0" fmla="*/ 0 w 3281082"/>
              <a:gd name="connsiteY0" fmla="*/ 0 h 6863630"/>
              <a:gd name="connsiteX1" fmla="*/ 3281082 w 3281082"/>
              <a:gd name="connsiteY1" fmla="*/ 0 h 6863630"/>
              <a:gd name="connsiteX2" fmla="*/ 3281082 w 3281082"/>
              <a:gd name="connsiteY2" fmla="*/ 6863630 h 6863630"/>
              <a:gd name="connsiteX3" fmla="*/ 0 w 3281082"/>
              <a:gd name="connsiteY3" fmla="*/ 6863630 h 6863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1082" h="6863630">
                <a:moveTo>
                  <a:pt x="0" y="0"/>
                </a:moveTo>
                <a:lnTo>
                  <a:pt x="3281082" y="0"/>
                </a:lnTo>
                <a:lnTo>
                  <a:pt x="3281082" y="6863630"/>
                </a:lnTo>
                <a:lnTo>
                  <a:pt x="0" y="686363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438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B36F-6C6C-4238-8739-75B5E0A3775B}" type="datetimeFigureOut">
              <a:rPr lang="en-US" smtClean="0"/>
              <a:t>5/12/23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C67F5-5DBB-40E0-8B6E-067422602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55570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506071" y="-5630"/>
            <a:ext cx="3281082" cy="2610074"/>
          </a:xfrm>
          <a:custGeom>
            <a:avLst/>
            <a:gdLst>
              <a:gd name="connsiteX0" fmla="*/ 0 w 3281082"/>
              <a:gd name="connsiteY0" fmla="*/ 0 h 2610074"/>
              <a:gd name="connsiteX1" fmla="*/ 3281082 w 3281082"/>
              <a:gd name="connsiteY1" fmla="*/ 0 h 2610074"/>
              <a:gd name="connsiteX2" fmla="*/ 3281082 w 3281082"/>
              <a:gd name="connsiteY2" fmla="*/ 2610074 h 2610074"/>
              <a:gd name="connsiteX3" fmla="*/ 0 w 3281082"/>
              <a:gd name="connsiteY3" fmla="*/ 2610074 h 2610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1082" h="2610074">
                <a:moveTo>
                  <a:pt x="0" y="0"/>
                </a:moveTo>
                <a:lnTo>
                  <a:pt x="3281082" y="0"/>
                </a:lnTo>
                <a:lnTo>
                  <a:pt x="3281082" y="2610074"/>
                </a:lnTo>
                <a:lnTo>
                  <a:pt x="0" y="2610074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3849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1269999" y="2917371"/>
            <a:ext cx="2837545" cy="1611086"/>
          </a:xfrm>
          <a:custGeom>
            <a:avLst/>
            <a:gdLst>
              <a:gd name="connsiteX0" fmla="*/ 0 w 2837545"/>
              <a:gd name="connsiteY0" fmla="*/ 0 h 1611086"/>
              <a:gd name="connsiteX1" fmla="*/ 2837545 w 2837545"/>
              <a:gd name="connsiteY1" fmla="*/ 0 h 1611086"/>
              <a:gd name="connsiteX2" fmla="*/ 2837545 w 2837545"/>
              <a:gd name="connsiteY2" fmla="*/ 1611086 h 1611086"/>
              <a:gd name="connsiteX3" fmla="*/ 0 w 2837545"/>
              <a:gd name="connsiteY3" fmla="*/ 1611086 h 1611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7545" h="1611086">
                <a:moveTo>
                  <a:pt x="0" y="0"/>
                </a:moveTo>
                <a:lnTo>
                  <a:pt x="2837545" y="0"/>
                </a:lnTo>
                <a:lnTo>
                  <a:pt x="2837545" y="1611086"/>
                </a:lnTo>
                <a:lnTo>
                  <a:pt x="0" y="1611086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4677228" y="2917371"/>
            <a:ext cx="2837545" cy="1611086"/>
          </a:xfrm>
          <a:custGeom>
            <a:avLst/>
            <a:gdLst>
              <a:gd name="connsiteX0" fmla="*/ 0 w 2837545"/>
              <a:gd name="connsiteY0" fmla="*/ 0 h 1611086"/>
              <a:gd name="connsiteX1" fmla="*/ 2837545 w 2837545"/>
              <a:gd name="connsiteY1" fmla="*/ 0 h 1611086"/>
              <a:gd name="connsiteX2" fmla="*/ 2837545 w 2837545"/>
              <a:gd name="connsiteY2" fmla="*/ 1611086 h 1611086"/>
              <a:gd name="connsiteX3" fmla="*/ 0 w 2837545"/>
              <a:gd name="connsiteY3" fmla="*/ 1611086 h 1611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7545" h="1611086">
                <a:moveTo>
                  <a:pt x="0" y="0"/>
                </a:moveTo>
                <a:lnTo>
                  <a:pt x="2837545" y="0"/>
                </a:lnTo>
                <a:lnTo>
                  <a:pt x="2837545" y="1611086"/>
                </a:lnTo>
                <a:lnTo>
                  <a:pt x="0" y="1611086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8084454" y="2917371"/>
            <a:ext cx="2837545" cy="1611086"/>
          </a:xfrm>
          <a:custGeom>
            <a:avLst/>
            <a:gdLst>
              <a:gd name="connsiteX0" fmla="*/ 0 w 2837545"/>
              <a:gd name="connsiteY0" fmla="*/ 0 h 1611086"/>
              <a:gd name="connsiteX1" fmla="*/ 2837545 w 2837545"/>
              <a:gd name="connsiteY1" fmla="*/ 0 h 1611086"/>
              <a:gd name="connsiteX2" fmla="*/ 2837545 w 2837545"/>
              <a:gd name="connsiteY2" fmla="*/ 1611086 h 1611086"/>
              <a:gd name="connsiteX3" fmla="*/ 0 w 2837545"/>
              <a:gd name="connsiteY3" fmla="*/ 1611086 h 1611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7545" h="1611086">
                <a:moveTo>
                  <a:pt x="0" y="0"/>
                </a:moveTo>
                <a:lnTo>
                  <a:pt x="2837545" y="0"/>
                </a:lnTo>
                <a:lnTo>
                  <a:pt x="2837545" y="1611086"/>
                </a:lnTo>
                <a:lnTo>
                  <a:pt x="0" y="1611086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88056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69687" y="515258"/>
            <a:ext cx="3684209" cy="2913743"/>
          </a:xfrm>
          <a:custGeom>
            <a:avLst/>
            <a:gdLst>
              <a:gd name="connsiteX0" fmla="*/ 0 w 3684209"/>
              <a:gd name="connsiteY0" fmla="*/ 0 h 2913743"/>
              <a:gd name="connsiteX1" fmla="*/ 3684209 w 3684209"/>
              <a:gd name="connsiteY1" fmla="*/ 0 h 2913743"/>
              <a:gd name="connsiteX2" fmla="*/ 3684209 w 3684209"/>
              <a:gd name="connsiteY2" fmla="*/ 2913743 h 2913743"/>
              <a:gd name="connsiteX3" fmla="*/ 0 w 3684209"/>
              <a:gd name="connsiteY3" fmla="*/ 2913743 h 2913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4209" h="2913743">
                <a:moveTo>
                  <a:pt x="0" y="0"/>
                </a:moveTo>
                <a:lnTo>
                  <a:pt x="3684209" y="0"/>
                </a:lnTo>
                <a:lnTo>
                  <a:pt x="3684209" y="2913743"/>
                </a:lnTo>
                <a:lnTo>
                  <a:pt x="0" y="2913743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4253895" y="3429001"/>
            <a:ext cx="7368419" cy="2913743"/>
          </a:xfrm>
          <a:custGeom>
            <a:avLst/>
            <a:gdLst>
              <a:gd name="connsiteX0" fmla="*/ 0 w 7368419"/>
              <a:gd name="connsiteY0" fmla="*/ 0 h 2913743"/>
              <a:gd name="connsiteX1" fmla="*/ 7368419 w 7368419"/>
              <a:gd name="connsiteY1" fmla="*/ 0 h 2913743"/>
              <a:gd name="connsiteX2" fmla="*/ 7368419 w 7368419"/>
              <a:gd name="connsiteY2" fmla="*/ 2913743 h 2913743"/>
              <a:gd name="connsiteX3" fmla="*/ 0 w 7368419"/>
              <a:gd name="connsiteY3" fmla="*/ 2913743 h 2913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68419" h="2913743">
                <a:moveTo>
                  <a:pt x="0" y="0"/>
                </a:moveTo>
                <a:lnTo>
                  <a:pt x="7368419" y="0"/>
                </a:lnTo>
                <a:lnTo>
                  <a:pt x="7368419" y="2913743"/>
                </a:lnTo>
                <a:lnTo>
                  <a:pt x="0" y="2913743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4084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4020457" y="4291558"/>
            <a:ext cx="3685155" cy="2210842"/>
          </a:xfrm>
          <a:custGeom>
            <a:avLst/>
            <a:gdLst>
              <a:gd name="connsiteX0" fmla="*/ 0 w 3685155"/>
              <a:gd name="connsiteY0" fmla="*/ 0 h 2210842"/>
              <a:gd name="connsiteX1" fmla="*/ 3685155 w 3685155"/>
              <a:gd name="connsiteY1" fmla="*/ 0 h 2210842"/>
              <a:gd name="connsiteX2" fmla="*/ 3685155 w 3685155"/>
              <a:gd name="connsiteY2" fmla="*/ 2210842 h 2210842"/>
              <a:gd name="connsiteX3" fmla="*/ 0 w 3685155"/>
              <a:gd name="connsiteY3" fmla="*/ 2210842 h 2210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5155" h="2210842">
                <a:moveTo>
                  <a:pt x="0" y="0"/>
                </a:moveTo>
                <a:lnTo>
                  <a:pt x="3685155" y="0"/>
                </a:lnTo>
                <a:lnTo>
                  <a:pt x="3685155" y="2210842"/>
                </a:lnTo>
                <a:lnTo>
                  <a:pt x="0" y="2210842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8082982" y="4291558"/>
            <a:ext cx="3685155" cy="2210842"/>
          </a:xfrm>
          <a:custGeom>
            <a:avLst/>
            <a:gdLst>
              <a:gd name="connsiteX0" fmla="*/ 0 w 3685155"/>
              <a:gd name="connsiteY0" fmla="*/ 0 h 2210842"/>
              <a:gd name="connsiteX1" fmla="*/ 3685155 w 3685155"/>
              <a:gd name="connsiteY1" fmla="*/ 0 h 2210842"/>
              <a:gd name="connsiteX2" fmla="*/ 3685155 w 3685155"/>
              <a:gd name="connsiteY2" fmla="*/ 2210842 h 2210842"/>
              <a:gd name="connsiteX3" fmla="*/ 0 w 3685155"/>
              <a:gd name="connsiteY3" fmla="*/ 2210842 h 2210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5155" h="2210842">
                <a:moveTo>
                  <a:pt x="0" y="0"/>
                </a:moveTo>
                <a:lnTo>
                  <a:pt x="3685155" y="0"/>
                </a:lnTo>
                <a:lnTo>
                  <a:pt x="3685155" y="2210842"/>
                </a:lnTo>
                <a:lnTo>
                  <a:pt x="0" y="2210842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436184" y="329461"/>
            <a:ext cx="2770718" cy="3099539"/>
          </a:xfrm>
          <a:custGeom>
            <a:avLst/>
            <a:gdLst>
              <a:gd name="connsiteX0" fmla="*/ 0 w 2770718"/>
              <a:gd name="connsiteY0" fmla="*/ 0 h 3099539"/>
              <a:gd name="connsiteX1" fmla="*/ 2770718 w 2770718"/>
              <a:gd name="connsiteY1" fmla="*/ 0 h 3099539"/>
              <a:gd name="connsiteX2" fmla="*/ 2770718 w 2770718"/>
              <a:gd name="connsiteY2" fmla="*/ 3099539 h 3099539"/>
              <a:gd name="connsiteX3" fmla="*/ 0 w 2770718"/>
              <a:gd name="connsiteY3" fmla="*/ 3099539 h 3099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0718" h="3099539">
                <a:moveTo>
                  <a:pt x="0" y="0"/>
                </a:moveTo>
                <a:lnTo>
                  <a:pt x="2770718" y="0"/>
                </a:lnTo>
                <a:lnTo>
                  <a:pt x="2770718" y="3099539"/>
                </a:lnTo>
                <a:lnTo>
                  <a:pt x="0" y="3099539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63592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9311088" y="1121228"/>
            <a:ext cx="2017486" cy="2017486"/>
          </a:xfrm>
          <a:custGeom>
            <a:avLst/>
            <a:gdLst>
              <a:gd name="connsiteX0" fmla="*/ 0 w 2017486"/>
              <a:gd name="connsiteY0" fmla="*/ 0 h 2017486"/>
              <a:gd name="connsiteX1" fmla="*/ 2017486 w 2017486"/>
              <a:gd name="connsiteY1" fmla="*/ 0 h 2017486"/>
              <a:gd name="connsiteX2" fmla="*/ 2017486 w 2017486"/>
              <a:gd name="connsiteY2" fmla="*/ 2017486 h 2017486"/>
              <a:gd name="connsiteX3" fmla="*/ 0 w 2017486"/>
              <a:gd name="connsiteY3" fmla="*/ 2017486 h 201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7486" h="2017486">
                <a:moveTo>
                  <a:pt x="0" y="0"/>
                </a:moveTo>
                <a:lnTo>
                  <a:pt x="2017486" y="0"/>
                </a:lnTo>
                <a:lnTo>
                  <a:pt x="2017486" y="2017486"/>
                </a:lnTo>
                <a:lnTo>
                  <a:pt x="0" y="2017486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7075888" y="1484085"/>
            <a:ext cx="2017486" cy="2017486"/>
          </a:xfrm>
          <a:custGeom>
            <a:avLst/>
            <a:gdLst>
              <a:gd name="connsiteX0" fmla="*/ 0 w 2017486"/>
              <a:gd name="connsiteY0" fmla="*/ 0 h 2017486"/>
              <a:gd name="connsiteX1" fmla="*/ 2017486 w 2017486"/>
              <a:gd name="connsiteY1" fmla="*/ 0 h 2017486"/>
              <a:gd name="connsiteX2" fmla="*/ 2017486 w 2017486"/>
              <a:gd name="connsiteY2" fmla="*/ 2017486 h 2017486"/>
              <a:gd name="connsiteX3" fmla="*/ 0 w 2017486"/>
              <a:gd name="connsiteY3" fmla="*/ 2017486 h 201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7486" h="2017486">
                <a:moveTo>
                  <a:pt x="0" y="0"/>
                </a:moveTo>
                <a:lnTo>
                  <a:pt x="2017486" y="0"/>
                </a:lnTo>
                <a:lnTo>
                  <a:pt x="2017486" y="2017486"/>
                </a:lnTo>
                <a:lnTo>
                  <a:pt x="0" y="2017486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7075888" y="3719285"/>
            <a:ext cx="2017486" cy="2017486"/>
          </a:xfrm>
          <a:custGeom>
            <a:avLst/>
            <a:gdLst>
              <a:gd name="connsiteX0" fmla="*/ 0 w 2017486"/>
              <a:gd name="connsiteY0" fmla="*/ 0 h 2017486"/>
              <a:gd name="connsiteX1" fmla="*/ 2017486 w 2017486"/>
              <a:gd name="connsiteY1" fmla="*/ 0 h 2017486"/>
              <a:gd name="connsiteX2" fmla="*/ 2017486 w 2017486"/>
              <a:gd name="connsiteY2" fmla="*/ 2017486 h 2017486"/>
              <a:gd name="connsiteX3" fmla="*/ 0 w 2017486"/>
              <a:gd name="connsiteY3" fmla="*/ 2017486 h 201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7486" h="2017486">
                <a:moveTo>
                  <a:pt x="0" y="0"/>
                </a:moveTo>
                <a:lnTo>
                  <a:pt x="2017486" y="0"/>
                </a:lnTo>
                <a:lnTo>
                  <a:pt x="2017486" y="2017486"/>
                </a:lnTo>
                <a:lnTo>
                  <a:pt x="0" y="2017486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9311088" y="3356428"/>
            <a:ext cx="2017486" cy="2017486"/>
          </a:xfrm>
          <a:custGeom>
            <a:avLst/>
            <a:gdLst>
              <a:gd name="connsiteX0" fmla="*/ 0 w 2017486"/>
              <a:gd name="connsiteY0" fmla="*/ 0 h 2017486"/>
              <a:gd name="connsiteX1" fmla="*/ 2017486 w 2017486"/>
              <a:gd name="connsiteY1" fmla="*/ 0 h 2017486"/>
              <a:gd name="connsiteX2" fmla="*/ 2017486 w 2017486"/>
              <a:gd name="connsiteY2" fmla="*/ 2017486 h 2017486"/>
              <a:gd name="connsiteX3" fmla="*/ 0 w 2017486"/>
              <a:gd name="connsiteY3" fmla="*/ 2017486 h 201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7486" h="2017486">
                <a:moveTo>
                  <a:pt x="0" y="0"/>
                </a:moveTo>
                <a:lnTo>
                  <a:pt x="2017486" y="0"/>
                </a:lnTo>
                <a:lnTo>
                  <a:pt x="2017486" y="2017486"/>
                </a:lnTo>
                <a:lnTo>
                  <a:pt x="0" y="2017486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24758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429000" y="0"/>
            <a:ext cx="3429000" cy="34290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3429000 h 3429000"/>
              <a:gd name="connsiteX3" fmla="*/ 0 w 3429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3429000"/>
                </a:lnTo>
                <a:lnTo>
                  <a:pt x="0" y="342900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3429000" y="3429000"/>
            <a:ext cx="3429000" cy="34290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3429000 h 3429000"/>
              <a:gd name="connsiteX3" fmla="*/ 0 w 3429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3429000"/>
                </a:lnTo>
                <a:lnTo>
                  <a:pt x="0" y="342900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0" y="814615"/>
            <a:ext cx="3429000" cy="5228771"/>
          </a:xfrm>
          <a:custGeom>
            <a:avLst/>
            <a:gdLst>
              <a:gd name="connsiteX0" fmla="*/ 0 w 3429000"/>
              <a:gd name="connsiteY0" fmla="*/ 0 h 5228771"/>
              <a:gd name="connsiteX1" fmla="*/ 3429000 w 3429000"/>
              <a:gd name="connsiteY1" fmla="*/ 0 h 5228771"/>
              <a:gd name="connsiteX2" fmla="*/ 3429000 w 3429000"/>
              <a:gd name="connsiteY2" fmla="*/ 5228771 h 5228771"/>
              <a:gd name="connsiteX3" fmla="*/ 0 w 3429000"/>
              <a:gd name="connsiteY3" fmla="*/ 5228771 h 5228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5228771">
                <a:moveTo>
                  <a:pt x="0" y="0"/>
                </a:moveTo>
                <a:lnTo>
                  <a:pt x="3429000" y="0"/>
                </a:lnTo>
                <a:lnTo>
                  <a:pt x="3429000" y="5228771"/>
                </a:lnTo>
                <a:lnTo>
                  <a:pt x="0" y="522877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59304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878543" y="820271"/>
            <a:ext cx="2608729" cy="2608729"/>
          </a:xfrm>
          <a:custGeom>
            <a:avLst/>
            <a:gdLst>
              <a:gd name="connsiteX0" fmla="*/ 0 w 2608729"/>
              <a:gd name="connsiteY0" fmla="*/ 0 h 2608729"/>
              <a:gd name="connsiteX1" fmla="*/ 2608729 w 2608729"/>
              <a:gd name="connsiteY1" fmla="*/ 0 h 2608729"/>
              <a:gd name="connsiteX2" fmla="*/ 2608729 w 2608729"/>
              <a:gd name="connsiteY2" fmla="*/ 2608729 h 2608729"/>
              <a:gd name="connsiteX3" fmla="*/ 0 w 2608729"/>
              <a:gd name="connsiteY3" fmla="*/ 2608729 h 260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8729" h="2608729">
                <a:moveTo>
                  <a:pt x="0" y="0"/>
                </a:moveTo>
                <a:lnTo>
                  <a:pt x="2608729" y="0"/>
                </a:lnTo>
                <a:lnTo>
                  <a:pt x="2608729" y="2608729"/>
                </a:lnTo>
                <a:lnTo>
                  <a:pt x="0" y="2608729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3487272" y="820271"/>
            <a:ext cx="2608729" cy="2608729"/>
          </a:xfrm>
          <a:custGeom>
            <a:avLst/>
            <a:gdLst>
              <a:gd name="connsiteX0" fmla="*/ 0 w 2608729"/>
              <a:gd name="connsiteY0" fmla="*/ 0 h 2608729"/>
              <a:gd name="connsiteX1" fmla="*/ 2608729 w 2608729"/>
              <a:gd name="connsiteY1" fmla="*/ 0 h 2608729"/>
              <a:gd name="connsiteX2" fmla="*/ 2608729 w 2608729"/>
              <a:gd name="connsiteY2" fmla="*/ 2608729 h 2608729"/>
              <a:gd name="connsiteX3" fmla="*/ 0 w 2608729"/>
              <a:gd name="connsiteY3" fmla="*/ 2608729 h 260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8729" h="2608729">
                <a:moveTo>
                  <a:pt x="0" y="0"/>
                </a:moveTo>
                <a:lnTo>
                  <a:pt x="2608729" y="0"/>
                </a:lnTo>
                <a:lnTo>
                  <a:pt x="2608729" y="2608729"/>
                </a:lnTo>
                <a:lnTo>
                  <a:pt x="0" y="2608729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878543" y="3429000"/>
            <a:ext cx="2608729" cy="2608729"/>
          </a:xfrm>
          <a:custGeom>
            <a:avLst/>
            <a:gdLst>
              <a:gd name="connsiteX0" fmla="*/ 0 w 2608729"/>
              <a:gd name="connsiteY0" fmla="*/ 0 h 2608729"/>
              <a:gd name="connsiteX1" fmla="*/ 2608729 w 2608729"/>
              <a:gd name="connsiteY1" fmla="*/ 0 h 2608729"/>
              <a:gd name="connsiteX2" fmla="*/ 2608729 w 2608729"/>
              <a:gd name="connsiteY2" fmla="*/ 2608729 h 2608729"/>
              <a:gd name="connsiteX3" fmla="*/ 0 w 2608729"/>
              <a:gd name="connsiteY3" fmla="*/ 2608729 h 260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8729" h="2608729">
                <a:moveTo>
                  <a:pt x="0" y="0"/>
                </a:moveTo>
                <a:lnTo>
                  <a:pt x="2608729" y="0"/>
                </a:lnTo>
                <a:lnTo>
                  <a:pt x="2608729" y="2608729"/>
                </a:lnTo>
                <a:lnTo>
                  <a:pt x="0" y="2608729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3487272" y="3429000"/>
            <a:ext cx="2608729" cy="2608729"/>
          </a:xfrm>
          <a:custGeom>
            <a:avLst/>
            <a:gdLst>
              <a:gd name="connsiteX0" fmla="*/ 0 w 2608729"/>
              <a:gd name="connsiteY0" fmla="*/ 0 h 2608729"/>
              <a:gd name="connsiteX1" fmla="*/ 2608729 w 2608729"/>
              <a:gd name="connsiteY1" fmla="*/ 0 h 2608729"/>
              <a:gd name="connsiteX2" fmla="*/ 2608729 w 2608729"/>
              <a:gd name="connsiteY2" fmla="*/ 2608729 h 2608729"/>
              <a:gd name="connsiteX3" fmla="*/ 0 w 2608729"/>
              <a:gd name="connsiteY3" fmla="*/ 2608729 h 2608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8729" h="2608729">
                <a:moveTo>
                  <a:pt x="0" y="0"/>
                </a:moveTo>
                <a:lnTo>
                  <a:pt x="2608729" y="0"/>
                </a:lnTo>
                <a:lnTo>
                  <a:pt x="2608729" y="2608729"/>
                </a:lnTo>
                <a:lnTo>
                  <a:pt x="0" y="2608729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1251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1001485" y="3106057"/>
            <a:ext cx="2873829" cy="3751943"/>
          </a:xfrm>
          <a:custGeom>
            <a:avLst/>
            <a:gdLst>
              <a:gd name="connsiteX0" fmla="*/ 0 w 2873829"/>
              <a:gd name="connsiteY0" fmla="*/ 0 h 3751943"/>
              <a:gd name="connsiteX1" fmla="*/ 2873829 w 2873829"/>
              <a:gd name="connsiteY1" fmla="*/ 0 h 3751943"/>
              <a:gd name="connsiteX2" fmla="*/ 2873829 w 2873829"/>
              <a:gd name="connsiteY2" fmla="*/ 3751943 h 3751943"/>
              <a:gd name="connsiteX3" fmla="*/ 0 w 2873829"/>
              <a:gd name="connsiteY3" fmla="*/ 3751943 h 3751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73829" h="3751943">
                <a:moveTo>
                  <a:pt x="0" y="0"/>
                </a:moveTo>
                <a:lnTo>
                  <a:pt x="2873829" y="0"/>
                </a:lnTo>
                <a:lnTo>
                  <a:pt x="2873829" y="3751943"/>
                </a:lnTo>
                <a:lnTo>
                  <a:pt x="0" y="3751943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8316686" y="0"/>
            <a:ext cx="3875315" cy="5183326"/>
          </a:xfrm>
          <a:custGeom>
            <a:avLst/>
            <a:gdLst>
              <a:gd name="connsiteX0" fmla="*/ 0 w 3875315"/>
              <a:gd name="connsiteY0" fmla="*/ 0 h 5183326"/>
              <a:gd name="connsiteX1" fmla="*/ 3875315 w 3875315"/>
              <a:gd name="connsiteY1" fmla="*/ 0 h 5183326"/>
              <a:gd name="connsiteX2" fmla="*/ 3875315 w 3875315"/>
              <a:gd name="connsiteY2" fmla="*/ 5183326 h 5183326"/>
              <a:gd name="connsiteX3" fmla="*/ 0 w 3875315"/>
              <a:gd name="connsiteY3" fmla="*/ 5183326 h 518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5315" h="5183326">
                <a:moveTo>
                  <a:pt x="0" y="0"/>
                </a:moveTo>
                <a:lnTo>
                  <a:pt x="3875315" y="0"/>
                </a:lnTo>
                <a:lnTo>
                  <a:pt x="3875315" y="5183326"/>
                </a:lnTo>
                <a:lnTo>
                  <a:pt x="0" y="5183326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04549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5704115" y="587830"/>
            <a:ext cx="5747656" cy="2841171"/>
          </a:xfrm>
          <a:custGeom>
            <a:avLst/>
            <a:gdLst>
              <a:gd name="connsiteX0" fmla="*/ 0 w 5747656"/>
              <a:gd name="connsiteY0" fmla="*/ 0 h 2841171"/>
              <a:gd name="connsiteX1" fmla="*/ 5747656 w 5747656"/>
              <a:gd name="connsiteY1" fmla="*/ 0 h 2841171"/>
              <a:gd name="connsiteX2" fmla="*/ 5747656 w 5747656"/>
              <a:gd name="connsiteY2" fmla="*/ 2841171 h 2841171"/>
              <a:gd name="connsiteX3" fmla="*/ 0 w 5747656"/>
              <a:gd name="connsiteY3" fmla="*/ 2841171 h 2841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47656" h="2841171">
                <a:moveTo>
                  <a:pt x="0" y="0"/>
                </a:moveTo>
                <a:lnTo>
                  <a:pt x="5747656" y="0"/>
                </a:lnTo>
                <a:lnTo>
                  <a:pt x="5747656" y="2841171"/>
                </a:lnTo>
                <a:lnTo>
                  <a:pt x="0" y="284117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2627086" y="3429001"/>
            <a:ext cx="3077029" cy="2841171"/>
          </a:xfrm>
          <a:custGeom>
            <a:avLst/>
            <a:gdLst>
              <a:gd name="connsiteX0" fmla="*/ 0 w 3077029"/>
              <a:gd name="connsiteY0" fmla="*/ 0 h 2841171"/>
              <a:gd name="connsiteX1" fmla="*/ 3077029 w 3077029"/>
              <a:gd name="connsiteY1" fmla="*/ 0 h 2841171"/>
              <a:gd name="connsiteX2" fmla="*/ 3077029 w 3077029"/>
              <a:gd name="connsiteY2" fmla="*/ 2841171 h 2841171"/>
              <a:gd name="connsiteX3" fmla="*/ 0 w 3077029"/>
              <a:gd name="connsiteY3" fmla="*/ 2841171 h 2841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7029" h="2841171">
                <a:moveTo>
                  <a:pt x="0" y="0"/>
                </a:moveTo>
                <a:lnTo>
                  <a:pt x="3077029" y="0"/>
                </a:lnTo>
                <a:lnTo>
                  <a:pt x="3077029" y="2841171"/>
                </a:lnTo>
                <a:lnTo>
                  <a:pt x="0" y="284117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1736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740227" y="3018970"/>
            <a:ext cx="2264229" cy="3164115"/>
          </a:xfrm>
          <a:custGeom>
            <a:avLst/>
            <a:gdLst>
              <a:gd name="connsiteX0" fmla="*/ 0 w 2264229"/>
              <a:gd name="connsiteY0" fmla="*/ 0 h 3164115"/>
              <a:gd name="connsiteX1" fmla="*/ 2264229 w 2264229"/>
              <a:gd name="connsiteY1" fmla="*/ 0 h 3164115"/>
              <a:gd name="connsiteX2" fmla="*/ 2264229 w 2264229"/>
              <a:gd name="connsiteY2" fmla="*/ 3164115 h 3164115"/>
              <a:gd name="connsiteX3" fmla="*/ 0 w 2264229"/>
              <a:gd name="connsiteY3" fmla="*/ 3164115 h 316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9" h="3164115">
                <a:moveTo>
                  <a:pt x="0" y="0"/>
                </a:moveTo>
                <a:lnTo>
                  <a:pt x="2264229" y="0"/>
                </a:lnTo>
                <a:lnTo>
                  <a:pt x="2264229" y="3164115"/>
                </a:lnTo>
                <a:lnTo>
                  <a:pt x="0" y="3164115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7"/>
          </p:nvPr>
        </p:nvSpPr>
        <p:spPr>
          <a:xfrm>
            <a:off x="3555999" y="3018970"/>
            <a:ext cx="2264229" cy="3164115"/>
          </a:xfrm>
          <a:custGeom>
            <a:avLst/>
            <a:gdLst>
              <a:gd name="connsiteX0" fmla="*/ 0 w 2264229"/>
              <a:gd name="connsiteY0" fmla="*/ 0 h 3164115"/>
              <a:gd name="connsiteX1" fmla="*/ 2264229 w 2264229"/>
              <a:gd name="connsiteY1" fmla="*/ 0 h 3164115"/>
              <a:gd name="connsiteX2" fmla="*/ 2264229 w 2264229"/>
              <a:gd name="connsiteY2" fmla="*/ 3164115 h 3164115"/>
              <a:gd name="connsiteX3" fmla="*/ 0 w 2264229"/>
              <a:gd name="connsiteY3" fmla="*/ 3164115 h 316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9" h="3164115">
                <a:moveTo>
                  <a:pt x="0" y="0"/>
                </a:moveTo>
                <a:lnTo>
                  <a:pt x="2264229" y="0"/>
                </a:lnTo>
                <a:lnTo>
                  <a:pt x="2264229" y="3164115"/>
                </a:lnTo>
                <a:lnTo>
                  <a:pt x="0" y="3164115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6371771" y="3018970"/>
            <a:ext cx="2264229" cy="3164115"/>
          </a:xfrm>
          <a:custGeom>
            <a:avLst/>
            <a:gdLst>
              <a:gd name="connsiteX0" fmla="*/ 0 w 2264229"/>
              <a:gd name="connsiteY0" fmla="*/ 0 h 3164115"/>
              <a:gd name="connsiteX1" fmla="*/ 2264229 w 2264229"/>
              <a:gd name="connsiteY1" fmla="*/ 0 h 3164115"/>
              <a:gd name="connsiteX2" fmla="*/ 2264229 w 2264229"/>
              <a:gd name="connsiteY2" fmla="*/ 3164115 h 3164115"/>
              <a:gd name="connsiteX3" fmla="*/ 0 w 2264229"/>
              <a:gd name="connsiteY3" fmla="*/ 3164115 h 316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9" h="3164115">
                <a:moveTo>
                  <a:pt x="0" y="0"/>
                </a:moveTo>
                <a:lnTo>
                  <a:pt x="2264229" y="0"/>
                </a:lnTo>
                <a:lnTo>
                  <a:pt x="2264229" y="3164115"/>
                </a:lnTo>
                <a:lnTo>
                  <a:pt x="0" y="3164115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9187543" y="3018970"/>
            <a:ext cx="2264229" cy="3164115"/>
          </a:xfrm>
          <a:custGeom>
            <a:avLst/>
            <a:gdLst>
              <a:gd name="connsiteX0" fmla="*/ 0 w 2264229"/>
              <a:gd name="connsiteY0" fmla="*/ 0 h 3164115"/>
              <a:gd name="connsiteX1" fmla="*/ 2264229 w 2264229"/>
              <a:gd name="connsiteY1" fmla="*/ 0 h 3164115"/>
              <a:gd name="connsiteX2" fmla="*/ 2264229 w 2264229"/>
              <a:gd name="connsiteY2" fmla="*/ 3164115 h 3164115"/>
              <a:gd name="connsiteX3" fmla="*/ 0 w 2264229"/>
              <a:gd name="connsiteY3" fmla="*/ 3164115 h 316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9" h="3164115">
                <a:moveTo>
                  <a:pt x="0" y="0"/>
                </a:moveTo>
                <a:lnTo>
                  <a:pt x="2264229" y="0"/>
                </a:lnTo>
                <a:lnTo>
                  <a:pt x="2264229" y="3164115"/>
                </a:lnTo>
                <a:lnTo>
                  <a:pt x="0" y="3164115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719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B36F-6C6C-4238-8739-75B5E0A3775B}" type="datetimeFigureOut">
              <a:rPr lang="en-US" smtClean="0"/>
              <a:t>5/12/23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C67F5-5DBB-40E0-8B6E-067422602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98755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1310001" y="1018886"/>
            <a:ext cx="2213251" cy="4793610"/>
          </a:xfrm>
          <a:custGeom>
            <a:avLst/>
            <a:gdLst>
              <a:gd name="connsiteX0" fmla="*/ 203702 w 1776111"/>
              <a:gd name="connsiteY0" fmla="*/ 0 h 3862593"/>
              <a:gd name="connsiteX1" fmla="*/ 401236 w 1776111"/>
              <a:gd name="connsiteY1" fmla="*/ 0 h 3862593"/>
              <a:gd name="connsiteX2" fmla="*/ 401236 w 1776111"/>
              <a:gd name="connsiteY2" fmla="*/ 27784 h 3862593"/>
              <a:gd name="connsiteX3" fmla="*/ 515062 w 1776111"/>
              <a:gd name="connsiteY3" fmla="*/ 143756 h 3862593"/>
              <a:gd name="connsiteX4" fmla="*/ 1265955 w 1776111"/>
              <a:gd name="connsiteY4" fmla="*/ 143756 h 3862593"/>
              <a:gd name="connsiteX5" fmla="*/ 1379780 w 1776111"/>
              <a:gd name="connsiteY5" fmla="*/ 27784 h 3862593"/>
              <a:gd name="connsiteX6" fmla="*/ 1379780 w 1776111"/>
              <a:gd name="connsiteY6" fmla="*/ 0 h 3862593"/>
              <a:gd name="connsiteX7" fmla="*/ 1572409 w 1776111"/>
              <a:gd name="connsiteY7" fmla="*/ 0 h 3862593"/>
              <a:gd name="connsiteX8" fmla="*/ 1776111 w 1776111"/>
              <a:gd name="connsiteY8" fmla="*/ 207543 h 3862593"/>
              <a:gd name="connsiteX9" fmla="*/ 1776111 w 1776111"/>
              <a:gd name="connsiteY9" fmla="*/ 3655051 h 3862593"/>
              <a:gd name="connsiteX10" fmla="*/ 1572409 w 1776111"/>
              <a:gd name="connsiteY10" fmla="*/ 3862593 h 3862593"/>
              <a:gd name="connsiteX11" fmla="*/ 203702 w 1776111"/>
              <a:gd name="connsiteY11" fmla="*/ 3862593 h 3862593"/>
              <a:gd name="connsiteX12" fmla="*/ 0 w 1776111"/>
              <a:gd name="connsiteY12" fmla="*/ 3655051 h 3862593"/>
              <a:gd name="connsiteX13" fmla="*/ 0 w 1776111"/>
              <a:gd name="connsiteY13" fmla="*/ 207543 h 3862593"/>
              <a:gd name="connsiteX14" fmla="*/ 203702 w 1776111"/>
              <a:gd name="connsiteY14" fmla="*/ 0 h 3862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76111" h="3862593">
                <a:moveTo>
                  <a:pt x="203702" y="0"/>
                </a:moveTo>
                <a:lnTo>
                  <a:pt x="401236" y="0"/>
                </a:lnTo>
                <a:lnTo>
                  <a:pt x="401236" y="27784"/>
                </a:lnTo>
                <a:cubicBezTo>
                  <a:pt x="401236" y="91834"/>
                  <a:pt x="452198" y="143756"/>
                  <a:pt x="515062" y="143756"/>
                </a:cubicBezTo>
                <a:lnTo>
                  <a:pt x="1265955" y="143756"/>
                </a:lnTo>
                <a:cubicBezTo>
                  <a:pt x="1328818" y="143756"/>
                  <a:pt x="1379780" y="91834"/>
                  <a:pt x="1379780" y="27784"/>
                </a:cubicBezTo>
                <a:lnTo>
                  <a:pt x="1379780" y="0"/>
                </a:lnTo>
                <a:lnTo>
                  <a:pt x="1572409" y="0"/>
                </a:lnTo>
                <a:cubicBezTo>
                  <a:pt x="1684911" y="0"/>
                  <a:pt x="1776111" y="92920"/>
                  <a:pt x="1776111" y="207543"/>
                </a:cubicBezTo>
                <a:lnTo>
                  <a:pt x="1776111" y="3655051"/>
                </a:lnTo>
                <a:cubicBezTo>
                  <a:pt x="1776111" y="3769673"/>
                  <a:pt x="1684911" y="3862593"/>
                  <a:pt x="1572409" y="3862593"/>
                </a:cubicBezTo>
                <a:lnTo>
                  <a:pt x="203702" y="3862593"/>
                </a:lnTo>
                <a:cubicBezTo>
                  <a:pt x="91201" y="3862593"/>
                  <a:pt x="0" y="3769673"/>
                  <a:pt x="0" y="3655051"/>
                </a:cubicBezTo>
                <a:lnTo>
                  <a:pt x="0" y="207543"/>
                </a:lnTo>
                <a:cubicBezTo>
                  <a:pt x="0" y="92920"/>
                  <a:pt x="91201" y="0"/>
                  <a:pt x="203702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3648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1473200" y="2781688"/>
            <a:ext cx="1592852" cy="3449908"/>
          </a:xfrm>
          <a:custGeom>
            <a:avLst/>
            <a:gdLst>
              <a:gd name="connsiteX0" fmla="*/ 203702 w 1776111"/>
              <a:gd name="connsiteY0" fmla="*/ 0 h 3862593"/>
              <a:gd name="connsiteX1" fmla="*/ 401236 w 1776111"/>
              <a:gd name="connsiteY1" fmla="*/ 0 h 3862593"/>
              <a:gd name="connsiteX2" fmla="*/ 401236 w 1776111"/>
              <a:gd name="connsiteY2" fmla="*/ 27784 h 3862593"/>
              <a:gd name="connsiteX3" fmla="*/ 515062 w 1776111"/>
              <a:gd name="connsiteY3" fmla="*/ 143756 h 3862593"/>
              <a:gd name="connsiteX4" fmla="*/ 1265955 w 1776111"/>
              <a:gd name="connsiteY4" fmla="*/ 143756 h 3862593"/>
              <a:gd name="connsiteX5" fmla="*/ 1379780 w 1776111"/>
              <a:gd name="connsiteY5" fmla="*/ 27784 h 3862593"/>
              <a:gd name="connsiteX6" fmla="*/ 1379780 w 1776111"/>
              <a:gd name="connsiteY6" fmla="*/ 0 h 3862593"/>
              <a:gd name="connsiteX7" fmla="*/ 1572409 w 1776111"/>
              <a:gd name="connsiteY7" fmla="*/ 0 h 3862593"/>
              <a:gd name="connsiteX8" fmla="*/ 1776111 w 1776111"/>
              <a:gd name="connsiteY8" fmla="*/ 207543 h 3862593"/>
              <a:gd name="connsiteX9" fmla="*/ 1776111 w 1776111"/>
              <a:gd name="connsiteY9" fmla="*/ 3655051 h 3862593"/>
              <a:gd name="connsiteX10" fmla="*/ 1572409 w 1776111"/>
              <a:gd name="connsiteY10" fmla="*/ 3862593 h 3862593"/>
              <a:gd name="connsiteX11" fmla="*/ 203702 w 1776111"/>
              <a:gd name="connsiteY11" fmla="*/ 3862593 h 3862593"/>
              <a:gd name="connsiteX12" fmla="*/ 0 w 1776111"/>
              <a:gd name="connsiteY12" fmla="*/ 3655051 h 3862593"/>
              <a:gd name="connsiteX13" fmla="*/ 0 w 1776111"/>
              <a:gd name="connsiteY13" fmla="*/ 207543 h 3862593"/>
              <a:gd name="connsiteX14" fmla="*/ 203702 w 1776111"/>
              <a:gd name="connsiteY14" fmla="*/ 0 h 3862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76111" h="3862593">
                <a:moveTo>
                  <a:pt x="203702" y="0"/>
                </a:moveTo>
                <a:lnTo>
                  <a:pt x="401236" y="0"/>
                </a:lnTo>
                <a:lnTo>
                  <a:pt x="401236" y="27784"/>
                </a:lnTo>
                <a:cubicBezTo>
                  <a:pt x="401236" y="91834"/>
                  <a:pt x="452198" y="143756"/>
                  <a:pt x="515062" y="143756"/>
                </a:cubicBezTo>
                <a:lnTo>
                  <a:pt x="1265955" y="143756"/>
                </a:lnTo>
                <a:cubicBezTo>
                  <a:pt x="1328818" y="143756"/>
                  <a:pt x="1379780" y="91834"/>
                  <a:pt x="1379780" y="27784"/>
                </a:cubicBezTo>
                <a:lnTo>
                  <a:pt x="1379780" y="0"/>
                </a:lnTo>
                <a:lnTo>
                  <a:pt x="1572409" y="0"/>
                </a:lnTo>
                <a:cubicBezTo>
                  <a:pt x="1684911" y="0"/>
                  <a:pt x="1776111" y="92920"/>
                  <a:pt x="1776111" y="207543"/>
                </a:cubicBezTo>
                <a:lnTo>
                  <a:pt x="1776111" y="3655051"/>
                </a:lnTo>
                <a:cubicBezTo>
                  <a:pt x="1776111" y="3769673"/>
                  <a:pt x="1684911" y="3862593"/>
                  <a:pt x="1572409" y="3862593"/>
                </a:cubicBezTo>
                <a:lnTo>
                  <a:pt x="203702" y="3862593"/>
                </a:lnTo>
                <a:cubicBezTo>
                  <a:pt x="91201" y="3862593"/>
                  <a:pt x="0" y="3769673"/>
                  <a:pt x="0" y="3655051"/>
                </a:cubicBezTo>
                <a:lnTo>
                  <a:pt x="0" y="207543"/>
                </a:lnTo>
                <a:cubicBezTo>
                  <a:pt x="0" y="92920"/>
                  <a:pt x="91201" y="0"/>
                  <a:pt x="203702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26"/>
          </p:nvPr>
        </p:nvSpPr>
        <p:spPr>
          <a:xfrm>
            <a:off x="4024891" y="2781688"/>
            <a:ext cx="1592852" cy="3449908"/>
          </a:xfrm>
          <a:custGeom>
            <a:avLst/>
            <a:gdLst>
              <a:gd name="connsiteX0" fmla="*/ 203702 w 1776111"/>
              <a:gd name="connsiteY0" fmla="*/ 0 h 3862593"/>
              <a:gd name="connsiteX1" fmla="*/ 401236 w 1776111"/>
              <a:gd name="connsiteY1" fmla="*/ 0 h 3862593"/>
              <a:gd name="connsiteX2" fmla="*/ 401236 w 1776111"/>
              <a:gd name="connsiteY2" fmla="*/ 27784 h 3862593"/>
              <a:gd name="connsiteX3" fmla="*/ 515062 w 1776111"/>
              <a:gd name="connsiteY3" fmla="*/ 143756 h 3862593"/>
              <a:gd name="connsiteX4" fmla="*/ 1265955 w 1776111"/>
              <a:gd name="connsiteY4" fmla="*/ 143756 h 3862593"/>
              <a:gd name="connsiteX5" fmla="*/ 1379780 w 1776111"/>
              <a:gd name="connsiteY5" fmla="*/ 27784 h 3862593"/>
              <a:gd name="connsiteX6" fmla="*/ 1379780 w 1776111"/>
              <a:gd name="connsiteY6" fmla="*/ 0 h 3862593"/>
              <a:gd name="connsiteX7" fmla="*/ 1572409 w 1776111"/>
              <a:gd name="connsiteY7" fmla="*/ 0 h 3862593"/>
              <a:gd name="connsiteX8" fmla="*/ 1776111 w 1776111"/>
              <a:gd name="connsiteY8" fmla="*/ 207543 h 3862593"/>
              <a:gd name="connsiteX9" fmla="*/ 1776111 w 1776111"/>
              <a:gd name="connsiteY9" fmla="*/ 3655051 h 3862593"/>
              <a:gd name="connsiteX10" fmla="*/ 1572409 w 1776111"/>
              <a:gd name="connsiteY10" fmla="*/ 3862593 h 3862593"/>
              <a:gd name="connsiteX11" fmla="*/ 203702 w 1776111"/>
              <a:gd name="connsiteY11" fmla="*/ 3862593 h 3862593"/>
              <a:gd name="connsiteX12" fmla="*/ 0 w 1776111"/>
              <a:gd name="connsiteY12" fmla="*/ 3655051 h 3862593"/>
              <a:gd name="connsiteX13" fmla="*/ 0 w 1776111"/>
              <a:gd name="connsiteY13" fmla="*/ 207543 h 3862593"/>
              <a:gd name="connsiteX14" fmla="*/ 203702 w 1776111"/>
              <a:gd name="connsiteY14" fmla="*/ 0 h 3862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76111" h="3862593">
                <a:moveTo>
                  <a:pt x="203702" y="0"/>
                </a:moveTo>
                <a:lnTo>
                  <a:pt x="401236" y="0"/>
                </a:lnTo>
                <a:lnTo>
                  <a:pt x="401236" y="27784"/>
                </a:lnTo>
                <a:cubicBezTo>
                  <a:pt x="401236" y="91834"/>
                  <a:pt x="452198" y="143756"/>
                  <a:pt x="515062" y="143756"/>
                </a:cubicBezTo>
                <a:lnTo>
                  <a:pt x="1265955" y="143756"/>
                </a:lnTo>
                <a:cubicBezTo>
                  <a:pt x="1328818" y="143756"/>
                  <a:pt x="1379780" y="91834"/>
                  <a:pt x="1379780" y="27784"/>
                </a:cubicBezTo>
                <a:lnTo>
                  <a:pt x="1379780" y="0"/>
                </a:lnTo>
                <a:lnTo>
                  <a:pt x="1572409" y="0"/>
                </a:lnTo>
                <a:cubicBezTo>
                  <a:pt x="1684911" y="0"/>
                  <a:pt x="1776111" y="92920"/>
                  <a:pt x="1776111" y="207543"/>
                </a:cubicBezTo>
                <a:lnTo>
                  <a:pt x="1776111" y="3655051"/>
                </a:lnTo>
                <a:cubicBezTo>
                  <a:pt x="1776111" y="3769673"/>
                  <a:pt x="1684911" y="3862593"/>
                  <a:pt x="1572409" y="3862593"/>
                </a:cubicBezTo>
                <a:lnTo>
                  <a:pt x="203702" y="3862593"/>
                </a:lnTo>
                <a:cubicBezTo>
                  <a:pt x="91201" y="3862593"/>
                  <a:pt x="0" y="3769673"/>
                  <a:pt x="0" y="3655051"/>
                </a:cubicBezTo>
                <a:lnTo>
                  <a:pt x="0" y="207543"/>
                </a:lnTo>
                <a:cubicBezTo>
                  <a:pt x="0" y="92920"/>
                  <a:pt x="91201" y="0"/>
                  <a:pt x="203702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27"/>
          </p:nvPr>
        </p:nvSpPr>
        <p:spPr>
          <a:xfrm>
            <a:off x="6574255" y="2781688"/>
            <a:ext cx="1592852" cy="3449908"/>
          </a:xfrm>
          <a:custGeom>
            <a:avLst/>
            <a:gdLst>
              <a:gd name="connsiteX0" fmla="*/ 203702 w 1776111"/>
              <a:gd name="connsiteY0" fmla="*/ 0 h 3862593"/>
              <a:gd name="connsiteX1" fmla="*/ 401236 w 1776111"/>
              <a:gd name="connsiteY1" fmla="*/ 0 h 3862593"/>
              <a:gd name="connsiteX2" fmla="*/ 401236 w 1776111"/>
              <a:gd name="connsiteY2" fmla="*/ 27784 h 3862593"/>
              <a:gd name="connsiteX3" fmla="*/ 515062 w 1776111"/>
              <a:gd name="connsiteY3" fmla="*/ 143756 h 3862593"/>
              <a:gd name="connsiteX4" fmla="*/ 1265955 w 1776111"/>
              <a:gd name="connsiteY4" fmla="*/ 143756 h 3862593"/>
              <a:gd name="connsiteX5" fmla="*/ 1379780 w 1776111"/>
              <a:gd name="connsiteY5" fmla="*/ 27784 h 3862593"/>
              <a:gd name="connsiteX6" fmla="*/ 1379780 w 1776111"/>
              <a:gd name="connsiteY6" fmla="*/ 0 h 3862593"/>
              <a:gd name="connsiteX7" fmla="*/ 1572409 w 1776111"/>
              <a:gd name="connsiteY7" fmla="*/ 0 h 3862593"/>
              <a:gd name="connsiteX8" fmla="*/ 1776111 w 1776111"/>
              <a:gd name="connsiteY8" fmla="*/ 207543 h 3862593"/>
              <a:gd name="connsiteX9" fmla="*/ 1776111 w 1776111"/>
              <a:gd name="connsiteY9" fmla="*/ 3655051 h 3862593"/>
              <a:gd name="connsiteX10" fmla="*/ 1572409 w 1776111"/>
              <a:gd name="connsiteY10" fmla="*/ 3862593 h 3862593"/>
              <a:gd name="connsiteX11" fmla="*/ 203702 w 1776111"/>
              <a:gd name="connsiteY11" fmla="*/ 3862593 h 3862593"/>
              <a:gd name="connsiteX12" fmla="*/ 0 w 1776111"/>
              <a:gd name="connsiteY12" fmla="*/ 3655051 h 3862593"/>
              <a:gd name="connsiteX13" fmla="*/ 0 w 1776111"/>
              <a:gd name="connsiteY13" fmla="*/ 207543 h 3862593"/>
              <a:gd name="connsiteX14" fmla="*/ 203702 w 1776111"/>
              <a:gd name="connsiteY14" fmla="*/ 0 h 3862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76111" h="3862593">
                <a:moveTo>
                  <a:pt x="203702" y="0"/>
                </a:moveTo>
                <a:lnTo>
                  <a:pt x="401236" y="0"/>
                </a:lnTo>
                <a:lnTo>
                  <a:pt x="401236" y="27784"/>
                </a:lnTo>
                <a:cubicBezTo>
                  <a:pt x="401236" y="91834"/>
                  <a:pt x="452198" y="143756"/>
                  <a:pt x="515062" y="143756"/>
                </a:cubicBezTo>
                <a:lnTo>
                  <a:pt x="1265955" y="143756"/>
                </a:lnTo>
                <a:cubicBezTo>
                  <a:pt x="1328818" y="143756"/>
                  <a:pt x="1379780" y="91834"/>
                  <a:pt x="1379780" y="27784"/>
                </a:cubicBezTo>
                <a:lnTo>
                  <a:pt x="1379780" y="0"/>
                </a:lnTo>
                <a:lnTo>
                  <a:pt x="1572409" y="0"/>
                </a:lnTo>
                <a:cubicBezTo>
                  <a:pt x="1684911" y="0"/>
                  <a:pt x="1776111" y="92920"/>
                  <a:pt x="1776111" y="207543"/>
                </a:cubicBezTo>
                <a:lnTo>
                  <a:pt x="1776111" y="3655051"/>
                </a:lnTo>
                <a:cubicBezTo>
                  <a:pt x="1776111" y="3769673"/>
                  <a:pt x="1684911" y="3862593"/>
                  <a:pt x="1572409" y="3862593"/>
                </a:cubicBezTo>
                <a:lnTo>
                  <a:pt x="203702" y="3862593"/>
                </a:lnTo>
                <a:cubicBezTo>
                  <a:pt x="91201" y="3862593"/>
                  <a:pt x="0" y="3769673"/>
                  <a:pt x="0" y="3655051"/>
                </a:cubicBezTo>
                <a:lnTo>
                  <a:pt x="0" y="207543"/>
                </a:lnTo>
                <a:cubicBezTo>
                  <a:pt x="0" y="92920"/>
                  <a:pt x="91201" y="0"/>
                  <a:pt x="203702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28"/>
          </p:nvPr>
        </p:nvSpPr>
        <p:spPr>
          <a:xfrm>
            <a:off x="9123619" y="2781688"/>
            <a:ext cx="1592852" cy="3449908"/>
          </a:xfrm>
          <a:custGeom>
            <a:avLst/>
            <a:gdLst>
              <a:gd name="connsiteX0" fmla="*/ 203702 w 1776111"/>
              <a:gd name="connsiteY0" fmla="*/ 0 h 3862593"/>
              <a:gd name="connsiteX1" fmla="*/ 401236 w 1776111"/>
              <a:gd name="connsiteY1" fmla="*/ 0 h 3862593"/>
              <a:gd name="connsiteX2" fmla="*/ 401236 w 1776111"/>
              <a:gd name="connsiteY2" fmla="*/ 27784 h 3862593"/>
              <a:gd name="connsiteX3" fmla="*/ 515062 w 1776111"/>
              <a:gd name="connsiteY3" fmla="*/ 143756 h 3862593"/>
              <a:gd name="connsiteX4" fmla="*/ 1265955 w 1776111"/>
              <a:gd name="connsiteY4" fmla="*/ 143756 h 3862593"/>
              <a:gd name="connsiteX5" fmla="*/ 1379780 w 1776111"/>
              <a:gd name="connsiteY5" fmla="*/ 27784 h 3862593"/>
              <a:gd name="connsiteX6" fmla="*/ 1379780 w 1776111"/>
              <a:gd name="connsiteY6" fmla="*/ 0 h 3862593"/>
              <a:gd name="connsiteX7" fmla="*/ 1572409 w 1776111"/>
              <a:gd name="connsiteY7" fmla="*/ 0 h 3862593"/>
              <a:gd name="connsiteX8" fmla="*/ 1776111 w 1776111"/>
              <a:gd name="connsiteY8" fmla="*/ 207543 h 3862593"/>
              <a:gd name="connsiteX9" fmla="*/ 1776111 w 1776111"/>
              <a:gd name="connsiteY9" fmla="*/ 3655051 h 3862593"/>
              <a:gd name="connsiteX10" fmla="*/ 1572409 w 1776111"/>
              <a:gd name="connsiteY10" fmla="*/ 3862593 h 3862593"/>
              <a:gd name="connsiteX11" fmla="*/ 203702 w 1776111"/>
              <a:gd name="connsiteY11" fmla="*/ 3862593 h 3862593"/>
              <a:gd name="connsiteX12" fmla="*/ 0 w 1776111"/>
              <a:gd name="connsiteY12" fmla="*/ 3655051 h 3862593"/>
              <a:gd name="connsiteX13" fmla="*/ 0 w 1776111"/>
              <a:gd name="connsiteY13" fmla="*/ 207543 h 3862593"/>
              <a:gd name="connsiteX14" fmla="*/ 203702 w 1776111"/>
              <a:gd name="connsiteY14" fmla="*/ 0 h 3862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76111" h="3862593">
                <a:moveTo>
                  <a:pt x="203702" y="0"/>
                </a:moveTo>
                <a:lnTo>
                  <a:pt x="401236" y="0"/>
                </a:lnTo>
                <a:lnTo>
                  <a:pt x="401236" y="27784"/>
                </a:lnTo>
                <a:cubicBezTo>
                  <a:pt x="401236" y="91834"/>
                  <a:pt x="452198" y="143756"/>
                  <a:pt x="515062" y="143756"/>
                </a:cubicBezTo>
                <a:lnTo>
                  <a:pt x="1265955" y="143756"/>
                </a:lnTo>
                <a:cubicBezTo>
                  <a:pt x="1328818" y="143756"/>
                  <a:pt x="1379780" y="91834"/>
                  <a:pt x="1379780" y="27784"/>
                </a:cubicBezTo>
                <a:lnTo>
                  <a:pt x="1379780" y="0"/>
                </a:lnTo>
                <a:lnTo>
                  <a:pt x="1572409" y="0"/>
                </a:lnTo>
                <a:cubicBezTo>
                  <a:pt x="1684911" y="0"/>
                  <a:pt x="1776111" y="92920"/>
                  <a:pt x="1776111" y="207543"/>
                </a:cubicBezTo>
                <a:lnTo>
                  <a:pt x="1776111" y="3655051"/>
                </a:lnTo>
                <a:cubicBezTo>
                  <a:pt x="1776111" y="3769673"/>
                  <a:pt x="1684911" y="3862593"/>
                  <a:pt x="1572409" y="3862593"/>
                </a:cubicBezTo>
                <a:lnTo>
                  <a:pt x="203702" y="3862593"/>
                </a:lnTo>
                <a:cubicBezTo>
                  <a:pt x="91201" y="3862593"/>
                  <a:pt x="0" y="3769673"/>
                  <a:pt x="0" y="3655051"/>
                </a:cubicBezTo>
                <a:lnTo>
                  <a:pt x="0" y="207543"/>
                </a:lnTo>
                <a:cubicBezTo>
                  <a:pt x="0" y="92920"/>
                  <a:pt x="91201" y="0"/>
                  <a:pt x="203702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32862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0" y="1727199"/>
            <a:ext cx="4511040" cy="3020061"/>
          </a:xfrm>
          <a:custGeom>
            <a:avLst/>
            <a:gdLst>
              <a:gd name="connsiteX0" fmla="*/ 0 w 2264229"/>
              <a:gd name="connsiteY0" fmla="*/ 0 h 3164115"/>
              <a:gd name="connsiteX1" fmla="*/ 2264229 w 2264229"/>
              <a:gd name="connsiteY1" fmla="*/ 0 h 3164115"/>
              <a:gd name="connsiteX2" fmla="*/ 2264229 w 2264229"/>
              <a:gd name="connsiteY2" fmla="*/ 3164115 h 3164115"/>
              <a:gd name="connsiteX3" fmla="*/ 0 w 2264229"/>
              <a:gd name="connsiteY3" fmla="*/ 3164115 h 316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9" h="3164115">
                <a:moveTo>
                  <a:pt x="0" y="0"/>
                </a:moveTo>
                <a:lnTo>
                  <a:pt x="2264229" y="0"/>
                </a:lnTo>
                <a:lnTo>
                  <a:pt x="2264229" y="3164115"/>
                </a:lnTo>
                <a:lnTo>
                  <a:pt x="0" y="3164115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18284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4057649" y="3333750"/>
            <a:ext cx="4079185" cy="2577824"/>
          </a:xfrm>
          <a:custGeom>
            <a:avLst/>
            <a:gdLst>
              <a:gd name="connsiteX0" fmla="*/ 0 w 2264229"/>
              <a:gd name="connsiteY0" fmla="*/ 0 h 3164115"/>
              <a:gd name="connsiteX1" fmla="*/ 2264229 w 2264229"/>
              <a:gd name="connsiteY1" fmla="*/ 0 h 3164115"/>
              <a:gd name="connsiteX2" fmla="*/ 2264229 w 2264229"/>
              <a:gd name="connsiteY2" fmla="*/ 3164115 h 3164115"/>
              <a:gd name="connsiteX3" fmla="*/ 0 w 2264229"/>
              <a:gd name="connsiteY3" fmla="*/ 3164115 h 316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9" h="3164115">
                <a:moveTo>
                  <a:pt x="0" y="0"/>
                </a:moveTo>
                <a:lnTo>
                  <a:pt x="2264229" y="0"/>
                </a:lnTo>
                <a:lnTo>
                  <a:pt x="2264229" y="3164115"/>
                </a:lnTo>
                <a:lnTo>
                  <a:pt x="0" y="3164115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303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7555810" y="1317762"/>
            <a:ext cx="3220277" cy="4233241"/>
          </a:xfrm>
          <a:custGeom>
            <a:avLst/>
            <a:gdLst>
              <a:gd name="connsiteX0" fmla="*/ 0 w 2264229"/>
              <a:gd name="connsiteY0" fmla="*/ 0 h 3164115"/>
              <a:gd name="connsiteX1" fmla="*/ 2264229 w 2264229"/>
              <a:gd name="connsiteY1" fmla="*/ 0 h 3164115"/>
              <a:gd name="connsiteX2" fmla="*/ 2264229 w 2264229"/>
              <a:gd name="connsiteY2" fmla="*/ 3164115 h 3164115"/>
              <a:gd name="connsiteX3" fmla="*/ 0 w 2264229"/>
              <a:gd name="connsiteY3" fmla="*/ 3164115 h 316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9" h="3164115">
                <a:moveTo>
                  <a:pt x="0" y="0"/>
                </a:moveTo>
                <a:lnTo>
                  <a:pt x="2264229" y="0"/>
                </a:lnTo>
                <a:lnTo>
                  <a:pt x="2264229" y="3164115"/>
                </a:lnTo>
                <a:lnTo>
                  <a:pt x="0" y="3164115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67939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1150620" y="1752600"/>
            <a:ext cx="2517504" cy="3342640"/>
          </a:xfrm>
          <a:custGeom>
            <a:avLst/>
            <a:gdLst>
              <a:gd name="connsiteX0" fmla="*/ 0 w 2264229"/>
              <a:gd name="connsiteY0" fmla="*/ 0 h 3164115"/>
              <a:gd name="connsiteX1" fmla="*/ 2264229 w 2264229"/>
              <a:gd name="connsiteY1" fmla="*/ 0 h 3164115"/>
              <a:gd name="connsiteX2" fmla="*/ 2264229 w 2264229"/>
              <a:gd name="connsiteY2" fmla="*/ 3164115 h 3164115"/>
              <a:gd name="connsiteX3" fmla="*/ 0 w 2264229"/>
              <a:gd name="connsiteY3" fmla="*/ 3164115 h 316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9" h="3164115">
                <a:moveTo>
                  <a:pt x="0" y="0"/>
                </a:moveTo>
                <a:lnTo>
                  <a:pt x="2264229" y="0"/>
                </a:lnTo>
                <a:lnTo>
                  <a:pt x="2264229" y="3164115"/>
                </a:lnTo>
                <a:lnTo>
                  <a:pt x="0" y="3164115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2459490" y="1317762"/>
            <a:ext cx="3220277" cy="4233241"/>
          </a:xfrm>
          <a:custGeom>
            <a:avLst/>
            <a:gdLst>
              <a:gd name="connsiteX0" fmla="*/ 0 w 2264229"/>
              <a:gd name="connsiteY0" fmla="*/ 0 h 3164115"/>
              <a:gd name="connsiteX1" fmla="*/ 2264229 w 2264229"/>
              <a:gd name="connsiteY1" fmla="*/ 0 h 3164115"/>
              <a:gd name="connsiteX2" fmla="*/ 2264229 w 2264229"/>
              <a:gd name="connsiteY2" fmla="*/ 3164115 h 3164115"/>
              <a:gd name="connsiteX3" fmla="*/ 0 w 2264229"/>
              <a:gd name="connsiteY3" fmla="*/ 3164115 h 316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9" h="3164115">
                <a:moveTo>
                  <a:pt x="0" y="0"/>
                </a:moveTo>
                <a:lnTo>
                  <a:pt x="2264229" y="0"/>
                </a:lnTo>
                <a:lnTo>
                  <a:pt x="2264229" y="3164115"/>
                </a:lnTo>
                <a:lnTo>
                  <a:pt x="0" y="3164115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12943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4077173" y="2363304"/>
            <a:ext cx="1636920" cy="2129184"/>
          </a:xfrm>
          <a:custGeom>
            <a:avLst/>
            <a:gdLst>
              <a:gd name="connsiteX0" fmla="*/ 0 w 2264229"/>
              <a:gd name="connsiteY0" fmla="*/ 0 h 3164115"/>
              <a:gd name="connsiteX1" fmla="*/ 2264229 w 2264229"/>
              <a:gd name="connsiteY1" fmla="*/ 0 h 3164115"/>
              <a:gd name="connsiteX2" fmla="*/ 2264229 w 2264229"/>
              <a:gd name="connsiteY2" fmla="*/ 3164115 h 3164115"/>
              <a:gd name="connsiteX3" fmla="*/ 0 w 2264229"/>
              <a:gd name="connsiteY3" fmla="*/ 3164115 h 316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9" h="3164115">
                <a:moveTo>
                  <a:pt x="0" y="0"/>
                </a:moveTo>
                <a:lnTo>
                  <a:pt x="2264229" y="0"/>
                </a:lnTo>
                <a:lnTo>
                  <a:pt x="2264229" y="3164115"/>
                </a:lnTo>
                <a:lnTo>
                  <a:pt x="0" y="3164115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1225550" y="2363304"/>
            <a:ext cx="1636920" cy="2129184"/>
          </a:xfrm>
          <a:custGeom>
            <a:avLst/>
            <a:gdLst>
              <a:gd name="connsiteX0" fmla="*/ 0 w 2264229"/>
              <a:gd name="connsiteY0" fmla="*/ 0 h 3164115"/>
              <a:gd name="connsiteX1" fmla="*/ 2264229 w 2264229"/>
              <a:gd name="connsiteY1" fmla="*/ 0 h 3164115"/>
              <a:gd name="connsiteX2" fmla="*/ 2264229 w 2264229"/>
              <a:gd name="connsiteY2" fmla="*/ 3164115 h 3164115"/>
              <a:gd name="connsiteX3" fmla="*/ 0 w 2264229"/>
              <a:gd name="connsiteY3" fmla="*/ 3164115 h 316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9" h="3164115">
                <a:moveTo>
                  <a:pt x="0" y="0"/>
                </a:moveTo>
                <a:lnTo>
                  <a:pt x="2264229" y="0"/>
                </a:lnTo>
                <a:lnTo>
                  <a:pt x="2264229" y="3164115"/>
                </a:lnTo>
                <a:lnTo>
                  <a:pt x="0" y="3164115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92478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2044699" y="2204001"/>
            <a:ext cx="1885951" cy="2453104"/>
          </a:xfrm>
          <a:custGeom>
            <a:avLst/>
            <a:gdLst>
              <a:gd name="connsiteX0" fmla="*/ 0 w 2264229"/>
              <a:gd name="connsiteY0" fmla="*/ 0 h 3164115"/>
              <a:gd name="connsiteX1" fmla="*/ 2264229 w 2264229"/>
              <a:gd name="connsiteY1" fmla="*/ 0 h 3164115"/>
              <a:gd name="connsiteX2" fmla="*/ 2264229 w 2264229"/>
              <a:gd name="connsiteY2" fmla="*/ 3164115 h 3164115"/>
              <a:gd name="connsiteX3" fmla="*/ 0 w 2264229"/>
              <a:gd name="connsiteY3" fmla="*/ 3164115 h 316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9" h="3164115">
                <a:moveTo>
                  <a:pt x="0" y="0"/>
                </a:moveTo>
                <a:lnTo>
                  <a:pt x="2264229" y="0"/>
                </a:lnTo>
                <a:lnTo>
                  <a:pt x="2264229" y="3164115"/>
                </a:lnTo>
                <a:lnTo>
                  <a:pt x="0" y="3164115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0402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562849" y="1590675"/>
            <a:ext cx="2038351" cy="3533776"/>
          </a:xfrm>
          <a:custGeom>
            <a:avLst/>
            <a:gdLst>
              <a:gd name="connsiteX0" fmla="*/ 0 w 2264229"/>
              <a:gd name="connsiteY0" fmla="*/ 0 h 3164115"/>
              <a:gd name="connsiteX1" fmla="*/ 2264229 w 2264229"/>
              <a:gd name="connsiteY1" fmla="*/ 0 h 3164115"/>
              <a:gd name="connsiteX2" fmla="*/ 2264229 w 2264229"/>
              <a:gd name="connsiteY2" fmla="*/ 3164115 h 3164115"/>
              <a:gd name="connsiteX3" fmla="*/ 0 w 2264229"/>
              <a:gd name="connsiteY3" fmla="*/ 3164115 h 316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9" h="3164115">
                <a:moveTo>
                  <a:pt x="0" y="0"/>
                </a:moveTo>
                <a:lnTo>
                  <a:pt x="2264229" y="0"/>
                </a:lnTo>
                <a:lnTo>
                  <a:pt x="2264229" y="3164115"/>
                </a:lnTo>
                <a:lnTo>
                  <a:pt x="0" y="3164115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42390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28"/>
          </p:nvPr>
        </p:nvSpPr>
        <p:spPr>
          <a:xfrm>
            <a:off x="1443307" y="1307997"/>
            <a:ext cx="1946696" cy="4216287"/>
          </a:xfrm>
          <a:custGeom>
            <a:avLst/>
            <a:gdLst>
              <a:gd name="connsiteX0" fmla="*/ 203702 w 1776111"/>
              <a:gd name="connsiteY0" fmla="*/ 0 h 3862593"/>
              <a:gd name="connsiteX1" fmla="*/ 401236 w 1776111"/>
              <a:gd name="connsiteY1" fmla="*/ 0 h 3862593"/>
              <a:gd name="connsiteX2" fmla="*/ 401236 w 1776111"/>
              <a:gd name="connsiteY2" fmla="*/ 27784 h 3862593"/>
              <a:gd name="connsiteX3" fmla="*/ 515062 w 1776111"/>
              <a:gd name="connsiteY3" fmla="*/ 143756 h 3862593"/>
              <a:gd name="connsiteX4" fmla="*/ 1265955 w 1776111"/>
              <a:gd name="connsiteY4" fmla="*/ 143756 h 3862593"/>
              <a:gd name="connsiteX5" fmla="*/ 1379780 w 1776111"/>
              <a:gd name="connsiteY5" fmla="*/ 27784 h 3862593"/>
              <a:gd name="connsiteX6" fmla="*/ 1379780 w 1776111"/>
              <a:gd name="connsiteY6" fmla="*/ 0 h 3862593"/>
              <a:gd name="connsiteX7" fmla="*/ 1572409 w 1776111"/>
              <a:gd name="connsiteY7" fmla="*/ 0 h 3862593"/>
              <a:gd name="connsiteX8" fmla="*/ 1776111 w 1776111"/>
              <a:gd name="connsiteY8" fmla="*/ 207543 h 3862593"/>
              <a:gd name="connsiteX9" fmla="*/ 1776111 w 1776111"/>
              <a:gd name="connsiteY9" fmla="*/ 3655051 h 3862593"/>
              <a:gd name="connsiteX10" fmla="*/ 1572409 w 1776111"/>
              <a:gd name="connsiteY10" fmla="*/ 3862593 h 3862593"/>
              <a:gd name="connsiteX11" fmla="*/ 203702 w 1776111"/>
              <a:gd name="connsiteY11" fmla="*/ 3862593 h 3862593"/>
              <a:gd name="connsiteX12" fmla="*/ 0 w 1776111"/>
              <a:gd name="connsiteY12" fmla="*/ 3655051 h 3862593"/>
              <a:gd name="connsiteX13" fmla="*/ 0 w 1776111"/>
              <a:gd name="connsiteY13" fmla="*/ 207543 h 3862593"/>
              <a:gd name="connsiteX14" fmla="*/ 203702 w 1776111"/>
              <a:gd name="connsiteY14" fmla="*/ 0 h 3862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76111" h="3862593">
                <a:moveTo>
                  <a:pt x="203702" y="0"/>
                </a:moveTo>
                <a:lnTo>
                  <a:pt x="401236" y="0"/>
                </a:lnTo>
                <a:lnTo>
                  <a:pt x="401236" y="27784"/>
                </a:lnTo>
                <a:cubicBezTo>
                  <a:pt x="401236" y="91834"/>
                  <a:pt x="452198" y="143756"/>
                  <a:pt x="515062" y="143756"/>
                </a:cubicBezTo>
                <a:lnTo>
                  <a:pt x="1265955" y="143756"/>
                </a:lnTo>
                <a:cubicBezTo>
                  <a:pt x="1328818" y="143756"/>
                  <a:pt x="1379780" y="91834"/>
                  <a:pt x="1379780" y="27784"/>
                </a:cubicBezTo>
                <a:lnTo>
                  <a:pt x="1379780" y="0"/>
                </a:lnTo>
                <a:lnTo>
                  <a:pt x="1572409" y="0"/>
                </a:lnTo>
                <a:cubicBezTo>
                  <a:pt x="1684911" y="0"/>
                  <a:pt x="1776111" y="92920"/>
                  <a:pt x="1776111" y="207543"/>
                </a:cubicBezTo>
                <a:lnTo>
                  <a:pt x="1776111" y="3655051"/>
                </a:lnTo>
                <a:cubicBezTo>
                  <a:pt x="1776111" y="3769673"/>
                  <a:pt x="1684911" y="3862593"/>
                  <a:pt x="1572409" y="3862593"/>
                </a:cubicBezTo>
                <a:lnTo>
                  <a:pt x="203702" y="3862593"/>
                </a:lnTo>
                <a:cubicBezTo>
                  <a:pt x="91201" y="3862593"/>
                  <a:pt x="0" y="3769673"/>
                  <a:pt x="0" y="3655051"/>
                </a:cubicBezTo>
                <a:lnTo>
                  <a:pt x="0" y="207543"/>
                </a:lnTo>
                <a:cubicBezTo>
                  <a:pt x="0" y="92920"/>
                  <a:pt x="91201" y="0"/>
                  <a:pt x="203702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29"/>
          </p:nvPr>
        </p:nvSpPr>
        <p:spPr>
          <a:xfrm rot="900000">
            <a:off x="2986357" y="1558796"/>
            <a:ext cx="1946696" cy="4216287"/>
          </a:xfrm>
          <a:custGeom>
            <a:avLst/>
            <a:gdLst>
              <a:gd name="connsiteX0" fmla="*/ 203702 w 1776111"/>
              <a:gd name="connsiteY0" fmla="*/ 0 h 3862593"/>
              <a:gd name="connsiteX1" fmla="*/ 401236 w 1776111"/>
              <a:gd name="connsiteY1" fmla="*/ 0 h 3862593"/>
              <a:gd name="connsiteX2" fmla="*/ 401236 w 1776111"/>
              <a:gd name="connsiteY2" fmla="*/ 27784 h 3862593"/>
              <a:gd name="connsiteX3" fmla="*/ 515062 w 1776111"/>
              <a:gd name="connsiteY3" fmla="*/ 143756 h 3862593"/>
              <a:gd name="connsiteX4" fmla="*/ 1265955 w 1776111"/>
              <a:gd name="connsiteY4" fmla="*/ 143756 h 3862593"/>
              <a:gd name="connsiteX5" fmla="*/ 1379780 w 1776111"/>
              <a:gd name="connsiteY5" fmla="*/ 27784 h 3862593"/>
              <a:gd name="connsiteX6" fmla="*/ 1379780 w 1776111"/>
              <a:gd name="connsiteY6" fmla="*/ 0 h 3862593"/>
              <a:gd name="connsiteX7" fmla="*/ 1572409 w 1776111"/>
              <a:gd name="connsiteY7" fmla="*/ 0 h 3862593"/>
              <a:gd name="connsiteX8" fmla="*/ 1776111 w 1776111"/>
              <a:gd name="connsiteY8" fmla="*/ 207543 h 3862593"/>
              <a:gd name="connsiteX9" fmla="*/ 1776111 w 1776111"/>
              <a:gd name="connsiteY9" fmla="*/ 3655051 h 3862593"/>
              <a:gd name="connsiteX10" fmla="*/ 1572409 w 1776111"/>
              <a:gd name="connsiteY10" fmla="*/ 3862593 h 3862593"/>
              <a:gd name="connsiteX11" fmla="*/ 203702 w 1776111"/>
              <a:gd name="connsiteY11" fmla="*/ 3862593 h 3862593"/>
              <a:gd name="connsiteX12" fmla="*/ 0 w 1776111"/>
              <a:gd name="connsiteY12" fmla="*/ 3655051 h 3862593"/>
              <a:gd name="connsiteX13" fmla="*/ 0 w 1776111"/>
              <a:gd name="connsiteY13" fmla="*/ 207543 h 3862593"/>
              <a:gd name="connsiteX14" fmla="*/ 203702 w 1776111"/>
              <a:gd name="connsiteY14" fmla="*/ 0 h 3862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76111" h="3862593">
                <a:moveTo>
                  <a:pt x="203702" y="0"/>
                </a:moveTo>
                <a:lnTo>
                  <a:pt x="401236" y="0"/>
                </a:lnTo>
                <a:lnTo>
                  <a:pt x="401236" y="27784"/>
                </a:lnTo>
                <a:cubicBezTo>
                  <a:pt x="401236" y="91834"/>
                  <a:pt x="452198" y="143756"/>
                  <a:pt x="515062" y="143756"/>
                </a:cubicBezTo>
                <a:lnTo>
                  <a:pt x="1265955" y="143756"/>
                </a:lnTo>
                <a:cubicBezTo>
                  <a:pt x="1328818" y="143756"/>
                  <a:pt x="1379780" y="91834"/>
                  <a:pt x="1379780" y="27784"/>
                </a:cubicBezTo>
                <a:lnTo>
                  <a:pt x="1379780" y="0"/>
                </a:lnTo>
                <a:lnTo>
                  <a:pt x="1572409" y="0"/>
                </a:lnTo>
                <a:cubicBezTo>
                  <a:pt x="1684911" y="0"/>
                  <a:pt x="1776111" y="92920"/>
                  <a:pt x="1776111" y="207543"/>
                </a:cubicBezTo>
                <a:lnTo>
                  <a:pt x="1776111" y="3655051"/>
                </a:lnTo>
                <a:cubicBezTo>
                  <a:pt x="1776111" y="3769673"/>
                  <a:pt x="1684911" y="3862593"/>
                  <a:pt x="1572409" y="3862593"/>
                </a:cubicBezTo>
                <a:lnTo>
                  <a:pt x="203702" y="3862593"/>
                </a:lnTo>
                <a:cubicBezTo>
                  <a:pt x="91201" y="3862593"/>
                  <a:pt x="0" y="3769673"/>
                  <a:pt x="0" y="3655051"/>
                </a:cubicBezTo>
                <a:lnTo>
                  <a:pt x="0" y="207543"/>
                </a:lnTo>
                <a:cubicBezTo>
                  <a:pt x="0" y="92920"/>
                  <a:pt x="91201" y="0"/>
                  <a:pt x="203702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262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B36F-6C6C-4238-8739-75B5E0A3775B}" type="datetimeFigureOut">
              <a:rPr lang="en-US" smtClean="0"/>
              <a:t>5/12/23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C67F5-5DBB-40E0-8B6E-067422602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423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B36F-6C6C-4238-8739-75B5E0A3775B}" type="datetimeFigureOut">
              <a:rPr lang="en-US" smtClean="0"/>
              <a:t>5/12/23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C67F5-5DBB-40E0-8B6E-067422602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727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B36F-6C6C-4238-8739-75B5E0A3775B}" type="datetimeFigureOut">
              <a:rPr lang="en-US" smtClean="0"/>
              <a:t>5/12/23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C67F5-5DBB-40E0-8B6E-067422602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676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B36F-6C6C-4238-8739-75B5E0A3775B}" type="datetimeFigureOut">
              <a:rPr lang="en-US" smtClean="0"/>
              <a:t>5/12/23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C67F5-5DBB-40E0-8B6E-067422602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53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BB36F-6C6C-4238-8739-75B5E0A3775B}" type="datetimeFigureOut">
              <a:rPr lang="en-US" smtClean="0"/>
              <a:t>5/12/23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C67F5-5DBB-40E0-8B6E-067422602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460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0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9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3444160" y="2066318"/>
            <a:ext cx="5303675" cy="2725363"/>
            <a:chOff x="3444160" y="2065021"/>
            <a:chExt cx="5303675" cy="2725363"/>
          </a:xfrm>
        </p:grpSpPr>
        <p:sp>
          <p:nvSpPr>
            <p:cNvPr id="31" name="Freeform 30"/>
            <p:cNvSpPr/>
            <p:nvPr/>
          </p:nvSpPr>
          <p:spPr>
            <a:xfrm>
              <a:off x="3444164" y="4326235"/>
              <a:ext cx="5303671" cy="464149"/>
            </a:xfrm>
            <a:custGeom>
              <a:avLst/>
              <a:gdLst>
                <a:gd name="connsiteX0" fmla="*/ 5303671 w 5303671"/>
                <a:gd name="connsiteY0" fmla="*/ 0 h 464149"/>
                <a:gd name="connsiteX1" fmla="*/ 5303671 w 5303671"/>
                <a:gd name="connsiteY1" fmla="*/ 464149 h 464149"/>
                <a:gd name="connsiteX2" fmla="*/ 12 w 5303671"/>
                <a:gd name="connsiteY2" fmla="*/ 464149 h 464149"/>
                <a:gd name="connsiteX3" fmla="*/ 0 w 5303671"/>
                <a:gd name="connsiteY3" fmla="*/ 464148 h 464149"/>
                <a:gd name="connsiteX4" fmla="*/ 5303671 w 5303671"/>
                <a:gd name="connsiteY4" fmla="*/ 0 h 46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03671" h="464149">
                  <a:moveTo>
                    <a:pt x="5303671" y="0"/>
                  </a:moveTo>
                  <a:lnTo>
                    <a:pt x="5303671" y="464149"/>
                  </a:lnTo>
                  <a:lnTo>
                    <a:pt x="12" y="464149"/>
                  </a:lnTo>
                  <a:lnTo>
                    <a:pt x="0" y="464148"/>
                  </a:lnTo>
                  <a:lnTo>
                    <a:pt x="53036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3444160" y="2065021"/>
              <a:ext cx="5303674" cy="2725362"/>
            </a:xfrm>
            <a:custGeom>
              <a:avLst/>
              <a:gdLst>
                <a:gd name="connsiteX0" fmla="*/ 0 w 5303674"/>
                <a:gd name="connsiteY0" fmla="*/ 0 h 2725362"/>
                <a:gd name="connsiteX1" fmla="*/ 5303674 w 5303674"/>
                <a:gd name="connsiteY1" fmla="*/ 0 h 2725362"/>
                <a:gd name="connsiteX2" fmla="*/ 5303674 w 5303674"/>
                <a:gd name="connsiteY2" fmla="*/ 2261213 h 2725362"/>
                <a:gd name="connsiteX3" fmla="*/ 3 w 5303674"/>
                <a:gd name="connsiteY3" fmla="*/ 2725361 h 2725362"/>
                <a:gd name="connsiteX4" fmla="*/ 15 w 5303674"/>
                <a:gd name="connsiteY4" fmla="*/ 2725362 h 2725362"/>
                <a:gd name="connsiteX5" fmla="*/ 0 w 5303674"/>
                <a:gd name="connsiteY5" fmla="*/ 2725362 h 2725362"/>
                <a:gd name="connsiteX6" fmla="*/ 0 w 5303674"/>
                <a:gd name="connsiteY6" fmla="*/ 0 h 2725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03674" h="2725362">
                  <a:moveTo>
                    <a:pt x="0" y="0"/>
                  </a:moveTo>
                  <a:lnTo>
                    <a:pt x="5303674" y="0"/>
                  </a:lnTo>
                  <a:lnTo>
                    <a:pt x="5303674" y="2261213"/>
                  </a:lnTo>
                  <a:lnTo>
                    <a:pt x="3" y="2725361"/>
                  </a:lnTo>
                  <a:lnTo>
                    <a:pt x="15" y="2725362"/>
                  </a:lnTo>
                  <a:lnTo>
                    <a:pt x="0" y="2725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st="38100" dir="13500000" algn="br" rotWithShape="0">
                <a:schemeClr val="bg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691604" y="2563140"/>
            <a:ext cx="4808792" cy="1513972"/>
            <a:chOff x="3691604" y="2416393"/>
            <a:chExt cx="4808792" cy="1513972"/>
          </a:xfrm>
        </p:grpSpPr>
        <p:sp>
          <p:nvSpPr>
            <p:cNvPr id="9" name="TextBox 8"/>
            <p:cNvSpPr txBox="1"/>
            <p:nvPr/>
          </p:nvSpPr>
          <p:spPr>
            <a:xfrm>
              <a:off x="3691604" y="2416393"/>
              <a:ext cx="4808792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8000" spc="300" dirty="0">
                  <a:solidFill>
                    <a:schemeClr val="accent1"/>
                  </a:solidFill>
                  <a:latin typeface="+mj-lt"/>
                </a:rPr>
                <a:t>KADITA</a:t>
              </a:r>
              <a:endParaRPr lang="en-US" sz="8000" spc="300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854836" y="3549299"/>
              <a:ext cx="4482327" cy="3810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Creative Presentation Template</a:t>
              </a:r>
              <a:endParaRPr lang="en-US" sz="1400" spc="3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4643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18142" y="472748"/>
            <a:ext cx="9146851" cy="59125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444927" y="1177532"/>
            <a:ext cx="47859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Your Business Growth and Success Strategy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44927" y="3237044"/>
            <a:ext cx="5254170" cy="1170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exdea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037212" y="4897729"/>
            <a:ext cx="1872343" cy="893815"/>
            <a:chOff x="736576" y="4103615"/>
            <a:chExt cx="1920361" cy="893815"/>
          </a:xfrm>
        </p:grpSpPr>
        <p:sp>
          <p:nvSpPr>
            <p:cNvPr id="14" name="TextBox 13"/>
            <p:cNvSpPr txBox="1"/>
            <p:nvPr/>
          </p:nvSpPr>
          <p:spPr>
            <a:xfrm>
              <a:off x="739141" y="4581932"/>
              <a:ext cx="19177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36576" y="4103615"/>
              <a:ext cx="1224327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50%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16" name="Straight Connector 15"/>
          <p:cNvCxnSpPr/>
          <p:nvPr/>
        </p:nvCxnSpPr>
        <p:spPr>
          <a:xfrm>
            <a:off x="4086559" y="5123774"/>
            <a:ext cx="0" cy="504544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1444927" y="4897729"/>
            <a:ext cx="1872343" cy="893815"/>
            <a:chOff x="736576" y="4103615"/>
            <a:chExt cx="1920361" cy="893815"/>
          </a:xfrm>
        </p:grpSpPr>
        <p:sp>
          <p:nvSpPr>
            <p:cNvPr id="18" name="TextBox 17"/>
            <p:cNvSpPr txBox="1"/>
            <p:nvPr/>
          </p:nvSpPr>
          <p:spPr>
            <a:xfrm>
              <a:off x="739141" y="4581932"/>
              <a:ext cx="19177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36576" y="4103615"/>
              <a:ext cx="1224327" cy="501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24%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98565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537881"/>
            <a:ext cx="10824882" cy="58091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358153" y="1721397"/>
            <a:ext cx="921123" cy="3442099"/>
            <a:chOff x="1452282" y="1721397"/>
            <a:chExt cx="921123" cy="3442099"/>
          </a:xfrm>
        </p:grpSpPr>
        <p:sp>
          <p:nvSpPr>
            <p:cNvPr id="5" name="Rectangle 4"/>
            <p:cNvSpPr/>
            <p:nvPr/>
          </p:nvSpPr>
          <p:spPr>
            <a:xfrm>
              <a:off x="1452282" y="1721397"/>
              <a:ext cx="921123" cy="34420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hape 2525"/>
            <p:cNvSpPr/>
            <p:nvPr/>
          </p:nvSpPr>
          <p:spPr>
            <a:xfrm>
              <a:off x="1751337" y="2337744"/>
              <a:ext cx="325555" cy="325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/>
            </a:p>
          </p:txBody>
        </p:sp>
        <p:sp>
          <p:nvSpPr>
            <p:cNvPr id="7" name="Shape 2584"/>
            <p:cNvSpPr/>
            <p:nvPr/>
          </p:nvSpPr>
          <p:spPr>
            <a:xfrm>
              <a:off x="1751353" y="4221589"/>
              <a:ext cx="325539" cy="325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/>
            </a:p>
          </p:txBody>
        </p:sp>
        <p:sp>
          <p:nvSpPr>
            <p:cNvPr id="8" name="Shape 2632"/>
            <p:cNvSpPr/>
            <p:nvPr/>
          </p:nvSpPr>
          <p:spPr>
            <a:xfrm>
              <a:off x="1779662" y="3279667"/>
              <a:ext cx="266364" cy="325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6745301" y="1446016"/>
            <a:ext cx="414681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Your Business Growth and Success Strategy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745301" y="3306561"/>
            <a:ext cx="41468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9242553" y="4743482"/>
            <a:ext cx="1872343" cy="893815"/>
            <a:chOff x="736576" y="4103615"/>
            <a:chExt cx="1920361" cy="893815"/>
          </a:xfrm>
        </p:grpSpPr>
        <p:sp>
          <p:nvSpPr>
            <p:cNvPr id="14" name="TextBox 13"/>
            <p:cNvSpPr txBox="1"/>
            <p:nvPr/>
          </p:nvSpPr>
          <p:spPr>
            <a:xfrm>
              <a:off x="739141" y="4581932"/>
              <a:ext cx="19177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36576" y="4103615"/>
              <a:ext cx="1224327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50%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16" name="Straight Connector 15"/>
          <p:cNvCxnSpPr/>
          <p:nvPr/>
        </p:nvCxnSpPr>
        <p:spPr>
          <a:xfrm>
            <a:off x="8795262" y="4969527"/>
            <a:ext cx="0" cy="504544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6745301" y="4743482"/>
            <a:ext cx="1872343" cy="893815"/>
            <a:chOff x="736576" y="4103615"/>
            <a:chExt cx="1920361" cy="893815"/>
          </a:xfrm>
        </p:grpSpPr>
        <p:sp>
          <p:nvSpPr>
            <p:cNvPr id="18" name="TextBox 17"/>
            <p:cNvSpPr txBox="1"/>
            <p:nvPr/>
          </p:nvSpPr>
          <p:spPr>
            <a:xfrm>
              <a:off x="739141" y="4581932"/>
              <a:ext cx="19177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36576" y="4103615"/>
              <a:ext cx="1224327" cy="501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24%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4162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87426" y="652671"/>
            <a:ext cx="3003549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About Our Services</a:t>
            </a:r>
            <a:endParaRPr lang="en-US" sz="44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23542" y="1988458"/>
            <a:ext cx="2844801" cy="31350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374741" y="1988458"/>
            <a:ext cx="2844801" cy="31350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5386982" y="2329957"/>
            <a:ext cx="2317920" cy="2382103"/>
            <a:chOff x="740217" y="3666142"/>
            <a:chExt cx="2317920" cy="2382103"/>
          </a:xfrm>
        </p:grpSpPr>
        <p:sp>
          <p:nvSpPr>
            <p:cNvPr id="8" name="Shape 2525"/>
            <p:cNvSpPr/>
            <p:nvPr/>
          </p:nvSpPr>
          <p:spPr>
            <a:xfrm>
              <a:off x="1709794" y="3666142"/>
              <a:ext cx="388782" cy="3887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64256" y="4234104"/>
              <a:ext cx="1869842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40217" y="4780669"/>
              <a:ext cx="2317920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1367122" y="5666590"/>
              <a:ext cx="1064110" cy="381655"/>
              <a:chOff x="1318380" y="5924167"/>
              <a:chExt cx="1064110" cy="381655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1318380" y="5924167"/>
                <a:ext cx="1064109" cy="381655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spc="6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318381" y="5999578"/>
                <a:ext cx="106410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900" spc="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VIEW</a:t>
                </a:r>
                <a:endParaRPr lang="en-US" sz="900" spc="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8638181" y="2329939"/>
            <a:ext cx="2317920" cy="2382121"/>
            <a:chOff x="3534243" y="3666124"/>
            <a:chExt cx="2317920" cy="2382121"/>
          </a:xfrm>
        </p:grpSpPr>
        <p:sp>
          <p:nvSpPr>
            <p:cNvPr id="11" name="Shape 2632"/>
            <p:cNvSpPr/>
            <p:nvPr/>
          </p:nvSpPr>
          <p:spPr>
            <a:xfrm>
              <a:off x="4535563" y="3666124"/>
              <a:ext cx="318095" cy="3887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758282" y="4234104"/>
              <a:ext cx="1869842" cy="375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534243" y="4780669"/>
              <a:ext cx="2317920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161148" y="5666590"/>
              <a:ext cx="1064110" cy="381655"/>
              <a:chOff x="1318380" y="5924167"/>
              <a:chExt cx="1064110" cy="381655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1318380" y="5924167"/>
                <a:ext cx="1064109" cy="381655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spc="6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318381" y="5999578"/>
                <a:ext cx="106410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900" spc="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VIEW</a:t>
                </a:r>
                <a:endParaRPr lang="en-US" sz="900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</p:grpSp>
      </p:grpSp>
      <p:sp>
        <p:nvSpPr>
          <p:cNvPr id="26" name="Rectangle 25"/>
          <p:cNvSpPr/>
          <p:nvPr/>
        </p:nvSpPr>
        <p:spPr>
          <a:xfrm>
            <a:off x="5211643" y="5684246"/>
            <a:ext cx="5919797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126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" y="-1"/>
            <a:ext cx="8875059" cy="30639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98320" y="808681"/>
            <a:ext cx="5580494" cy="144655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Introduce Our Awesome Service</a:t>
            </a:r>
            <a:endParaRPr lang="en-US" sz="44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898320" y="3769005"/>
            <a:ext cx="3213012" cy="988050"/>
            <a:chOff x="987425" y="4030668"/>
            <a:chExt cx="3213012" cy="988050"/>
          </a:xfrm>
        </p:grpSpPr>
        <p:sp>
          <p:nvSpPr>
            <p:cNvPr id="6" name="Rectangle 5"/>
            <p:cNvSpPr/>
            <p:nvPr/>
          </p:nvSpPr>
          <p:spPr>
            <a:xfrm>
              <a:off x="1502995" y="4030668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502995" y="4372387"/>
              <a:ext cx="269744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 ipsum dolor sit consectetur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sedomai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euisom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Shape 2525"/>
            <p:cNvSpPr/>
            <p:nvPr/>
          </p:nvSpPr>
          <p:spPr>
            <a:xfrm>
              <a:off x="987425" y="4196979"/>
              <a:ext cx="303983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872311" y="3769005"/>
            <a:ext cx="3213005" cy="958555"/>
            <a:chOff x="5020961" y="4030668"/>
            <a:chExt cx="3213005" cy="958555"/>
          </a:xfrm>
        </p:grpSpPr>
        <p:sp>
          <p:nvSpPr>
            <p:cNvPr id="12" name="Rectangle 11"/>
            <p:cNvSpPr/>
            <p:nvPr/>
          </p:nvSpPr>
          <p:spPr>
            <a:xfrm>
              <a:off x="5536524" y="4030668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536524" y="4372387"/>
              <a:ext cx="2697442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sedomai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euisom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Shape 2584"/>
            <p:cNvSpPr/>
            <p:nvPr/>
          </p:nvSpPr>
          <p:spPr>
            <a:xfrm>
              <a:off x="5020961" y="4194013"/>
              <a:ext cx="303968" cy="303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872340" y="5194354"/>
            <a:ext cx="3212976" cy="958555"/>
            <a:chOff x="5020990" y="5268282"/>
            <a:chExt cx="3212976" cy="958555"/>
          </a:xfrm>
        </p:grpSpPr>
        <p:sp>
          <p:nvSpPr>
            <p:cNvPr id="18" name="Rectangle 17"/>
            <p:cNvSpPr/>
            <p:nvPr/>
          </p:nvSpPr>
          <p:spPr>
            <a:xfrm>
              <a:off x="5536524" y="5268282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536524" y="5610001"/>
              <a:ext cx="2697442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sedomai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euisom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Shape 2618"/>
            <p:cNvSpPr/>
            <p:nvPr/>
          </p:nvSpPr>
          <p:spPr>
            <a:xfrm>
              <a:off x="5020990" y="5431115"/>
              <a:ext cx="303939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8" h="21600" extrusionOk="0">
                  <a:moveTo>
                    <a:pt x="2560" y="18308"/>
                  </a:moveTo>
                  <a:cubicBezTo>
                    <a:pt x="2472" y="18397"/>
                    <a:pt x="2418" y="18520"/>
                    <a:pt x="2418" y="18655"/>
                  </a:cubicBezTo>
                  <a:cubicBezTo>
                    <a:pt x="2418" y="18926"/>
                    <a:pt x="2635" y="19146"/>
                    <a:pt x="2902" y="19146"/>
                  </a:cubicBezTo>
                  <a:cubicBezTo>
                    <a:pt x="3169" y="19146"/>
                    <a:pt x="3385" y="18926"/>
                    <a:pt x="3385" y="18655"/>
                  </a:cubicBezTo>
                  <a:cubicBezTo>
                    <a:pt x="3385" y="18384"/>
                    <a:pt x="3169" y="18164"/>
                    <a:pt x="2902" y="18164"/>
                  </a:cubicBezTo>
                  <a:cubicBezTo>
                    <a:pt x="2768" y="18164"/>
                    <a:pt x="2647" y="18219"/>
                    <a:pt x="2560" y="18308"/>
                  </a:cubicBezTo>
                  <a:moveTo>
                    <a:pt x="20499" y="4279"/>
                  </a:moveTo>
                  <a:lnTo>
                    <a:pt x="20091" y="4692"/>
                  </a:lnTo>
                  <a:lnTo>
                    <a:pt x="20088" y="4688"/>
                  </a:lnTo>
                  <a:lnTo>
                    <a:pt x="17670" y="7143"/>
                  </a:lnTo>
                  <a:lnTo>
                    <a:pt x="17664" y="7137"/>
                  </a:lnTo>
                  <a:cubicBezTo>
                    <a:pt x="17227" y="7580"/>
                    <a:pt x="16624" y="7853"/>
                    <a:pt x="15958" y="7853"/>
                  </a:cubicBezTo>
                  <a:cubicBezTo>
                    <a:pt x="14624" y="7853"/>
                    <a:pt x="13543" y="6755"/>
                    <a:pt x="13543" y="5401"/>
                  </a:cubicBezTo>
                  <a:cubicBezTo>
                    <a:pt x="13543" y="4725"/>
                    <a:pt x="13813" y="4113"/>
                    <a:pt x="14248" y="3670"/>
                  </a:cubicBezTo>
                  <a:lnTo>
                    <a:pt x="13563" y="2975"/>
                  </a:lnTo>
                  <a:cubicBezTo>
                    <a:pt x="12951" y="3596"/>
                    <a:pt x="12571" y="4452"/>
                    <a:pt x="12571" y="5401"/>
                  </a:cubicBezTo>
                  <a:cubicBezTo>
                    <a:pt x="12571" y="7300"/>
                    <a:pt x="14087" y="8840"/>
                    <a:pt x="15958" y="8840"/>
                  </a:cubicBezTo>
                  <a:cubicBezTo>
                    <a:pt x="16893" y="8840"/>
                    <a:pt x="17737" y="8454"/>
                    <a:pt x="18348" y="7832"/>
                  </a:cubicBezTo>
                  <a:lnTo>
                    <a:pt x="18353" y="7837"/>
                  </a:lnTo>
                  <a:lnTo>
                    <a:pt x="20152" y="6011"/>
                  </a:lnTo>
                  <a:cubicBezTo>
                    <a:pt x="20516" y="7368"/>
                    <a:pt x="20343" y="8670"/>
                    <a:pt x="19540" y="9505"/>
                  </a:cubicBezTo>
                  <a:lnTo>
                    <a:pt x="16947" y="12198"/>
                  </a:lnTo>
                  <a:cubicBezTo>
                    <a:pt x="16605" y="12553"/>
                    <a:pt x="16104" y="12766"/>
                    <a:pt x="15610" y="12766"/>
                  </a:cubicBezTo>
                  <a:cubicBezTo>
                    <a:pt x="15590" y="12765"/>
                    <a:pt x="13953" y="12652"/>
                    <a:pt x="12318" y="11611"/>
                  </a:cubicBezTo>
                  <a:lnTo>
                    <a:pt x="12314" y="11620"/>
                  </a:lnTo>
                  <a:cubicBezTo>
                    <a:pt x="12239" y="11572"/>
                    <a:pt x="12155" y="11537"/>
                    <a:pt x="12060" y="11537"/>
                  </a:cubicBezTo>
                  <a:cubicBezTo>
                    <a:pt x="11897" y="11537"/>
                    <a:pt x="11759" y="11625"/>
                    <a:pt x="11671" y="11753"/>
                  </a:cubicBezTo>
                  <a:lnTo>
                    <a:pt x="11654" y="11742"/>
                  </a:lnTo>
                  <a:lnTo>
                    <a:pt x="4270" y="20043"/>
                  </a:lnTo>
                  <a:cubicBezTo>
                    <a:pt x="3919" y="20399"/>
                    <a:pt x="3436" y="20618"/>
                    <a:pt x="2902" y="20618"/>
                  </a:cubicBezTo>
                  <a:cubicBezTo>
                    <a:pt x="1833" y="20618"/>
                    <a:pt x="967" y="19740"/>
                    <a:pt x="967" y="18655"/>
                  </a:cubicBezTo>
                  <a:cubicBezTo>
                    <a:pt x="967" y="18113"/>
                    <a:pt x="1184" y="17622"/>
                    <a:pt x="1534" y="17267"/>
                  </a:cubicBezTo>
                  <a:lnTo>
                    <a:pt x="9684" y="9801"/>
                  </a:lnTo>
                  <a:lnTo>
                    <a:pt x="9671" y="9786"/>
                  </a:lnTo>
                  <a:cubicBezTo>
                    <a:pt x="9796" y="9698"/>
                    <a:pt x="9884" y="9557"/>
                    <a:pt x="9884" y="9389"/>
                  </a:cubicBezTo>
                  <a:cubicBezTo>
                    <a:pt x="9884" y="9283"/>
                    <a:pt x="9844" y="9190"/>
                    <a:pt x="9787" y="9110"/>
                  </a:cubicBezTo>
                  <a:lnTo>
                    <a:pt x="9790" y="9107"/>
                  </a:lnTo>
                  <a:cubicBezTo>
                    <a:pt x="8390" y="7219"/>
                    <a:pt x="8340" y="5816"/>
                    <a:pt x="9546" y="4488"/>
                  </a:cubicBezTo>
                  <a:lnTo>
                    <a:pt x="12130" y="1805"/>
                  </a:lnTo>
                  <a:cubicBezTo>
                    <a:pt x="12785" y="1125"/>
                    <a:pt x="13641" y="982"/>
                    <a:pt x="14244" y="982"/>
                  </a:cubicBezTo>
                  <a:lnTo>
                    <a:pt x="14246" y="982"/>
                  </a:lnTo>
                  <a:cubicBezTo>
                    <a:pt x="14611" y="982"/>
                    <a:pt x="14988" y="1037"/>
                    <a:pt x="15366" y="1136"/>
                  </a:cubicBezTo>
                  <a:lnTo>
                    <a:pt x="13559" y="2970"/>
                  </a:lnTo>
                  <a:lnTo>
                    <a:pt x="14243" y="3664"/>
                  </a:lnTo>
                  <a:lnTo>
                    <a:pt x="16661" y="1210"/>
                  </a:lnTo>
                  <a:lnTo>
                    <a:pt x="16657" y="1206"/>
                  </a:lnTo>
                  <a:lnTo>
                    <a:pt x="17082" y="775"/>
                  </a:lnTo>
                  <a:cubicBezTo>
                    <a:pt x="16139" y="269"/>
                    <a:pt x="15160" y="0"/>
                    <a:pt x="14246" y="0"/>
                  </a:cubicBezTo>
                  <a:lnTo>
                    <a:pt x="14244" y="0"/>
                  </a:lnTo>
                  <a:cubicBezTo>
                    <a:pt x="13167" y="0"/>
                    <a:pt x="12182" y="361"/>
                    <a:pt x="11460" y="1111"/>
                  </a:cubicBezTo>
                  <a:lnTo>
                    <a:pt x="8867" y="3804"/>
                  </a:lnTo>
                  <a:cubicBezTo>
                    <a:pt x="7163" y="5672"/>
                    <a:pt x="7613" y="7584"/>
                    <a:pt x="8769" y="9315"/>
                  </a:cubicBezTo>
                  <a:lnTo>
                    <a:pt x="850" y="16572"/>
                  </a:lnTo>
                  <a:cubicBezTo>
                    <a:pt x="325" y="17106"/>
                    <a:pt x="0" y="17842"/>
                    <a:pt x="0" y="18655"/>
                  </a:cubicBezTo>
                  <a:cubicBezTo>
                    <a:pt x="0" y="20282"/>
                    <a:pt x="1299" y="21600"/>
                    <a:pt x="2902" y="21600"/>
                  </a:cubicBezTo>
                  <a:cubicBezTo>
                    <a:pt x="3703" y="21600"/>
                    <a:pt x="4429" y="21271"/>
                    <a:pt x="4954" y="20738"/>
                  </a:cubicBezTo>
                  <a:lnTo>
                    <a:pt x="12160" y="12652"/>
                  </a:lnTo>
                  <a:cubicBezTo>
                    <a:pt x="13800" y="13590"/>
                    <a:pt x="15363" y="13747"/>
                    <a:pt x="15606" y="13747"/>
                  </a:cubicBezTo>
                  <a:cubicBezTo>
                    <a:pt x="16313" y="13747"/>
                    <a:pt x="17067" y="13463"/>
                    <a:pt x="17617" y="12892"/>
                  </a:cubicBezTo>
                  <a:lnTo>
                    <a:pt x="20209" y="10198"/>
                  </a:lnTo>
                  <a:cubicBezTo>
                    <a:pt x="21560" y="8795"/>
                    <a:pt x="21600" y="6433"/>
                    <a:pt x="20499" y="4279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925953" y="5194354"/>
            <a:ext cx="3185379" cy="958555"/>
            <a:chOff x="1015058" y="5268282"/>
            <a:chExt cx="3185379" cy="958555"/>
          </a:xfrm>
        </p:grpSpPr>
        <p:sp>
          <p:nvSpPr>
            <p:cNvPr id="24" name="Rectangle 23"/>
            <p:cNvSpPr/>
            <p:nvPr/>
          </p:nvSpPr>
          <p:spPr>
            <a:xfrm>
              <a:off x="1502995" y="5268282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502995" y="5610001"/>
              <a:ext cx="2697442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sedomai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euisom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Shape 2632"/>
            <p:cNvSpPr/>
            <p:nvPr/>
          </p:nvSpPr>
          <p:spPr>
            <a:xfrm>
              <a:off x="1015058" y="5434081"/>
              <a:ext cx="248714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42894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57228" y="4329977"/>
            <a:ext cx="4838661" cy="132343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Introduce Our Awesome Service</a:t>
            </a:r>
            <a:endParaRPr lang="en-US" sz="40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7107156" y="3910277"/>
            <a:ext cx="4527222" cy="958555"/>
            <a:chOff x="6403770" y="3769005"/>
            <a:chExt cx="4527222" cy="958555"/>
          </a:xfrm>
        </p:grpSpPr>
        <p:sp>
          <p:nvSpPr>
            <p:cNvPr id="6" name="Rectangle 5"/>
            <p:cNvSpPr/>
            <p:nvPr/>
          </p:nvSpPr>
          <p:spPr>
            <a:xfrm>
              <a:off x="6919340" y="3769005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919340" y="4110724"/>
              <a:ext cx="4011652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sedomai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  <p:sp>
          <p:nvSpPr>
            <p:cNvPr id="8" name="Shape 2525"/>
            <p:cNvSpPr/>
            <p:nvPr/>
          </p:nvSpPr>
          <p:spPr>
            <a:xfrm>
              <a:off x="6403770" y="3935316"/>
              <a:ext cx="303983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134789" y="5335626"/>
            <a:ext cx="4499589" cy="958555"/>
            <a:chOff x="6431403" y="5194354"/>
            <a:chExt cx="4499589" cy="958555"/>
          </a:xfrm>
        </p:grpSpPr>
        <p:sp>
          <p:nvSpPr>
            <p:cNvPr id="10" name="Rectangle 9"/>
            <p:cNvSpPr/>
            <p:nvPr/>
          </p:nvSpPr>
          <p:spPr>
            <a:xfrm>
              <a:off x="6919340" y="5194354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919340" y="5536073"/>
              <a:ext cx="4011652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sedomai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  <p:sp>
          <p:nvSpPr>
            <p:cNvPr id="12" name="Shape 2632"/>
            <p:cNvSpPr/>
            <p:nvPr/>
          </p:nvSpPr>
          <p:spPr>
            <a:xfrm>
              <a:off x="6431403" y="5360153"/>
              <a:ext cx="248714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7" name="Shape 2525"/>
          <p:cNvSpPr/>
          <p:nvPr/>
        </p:nvSpPr>
        <p:spPr>
          <a:xfrm>
            <a:off x="-2717115" y="5990198"/>
            <a:ext cx="303983" cy="303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Shape 2632"/>
          <p:cNvSpPr/>
          <p:nvPr/>
        </p:nvSpPr>
        <p:spPr>
          <a:xfrm>
            <a:off x="-2689482" y="7227300"/>
            <a:ext cx="248714" cy="303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673"/>
                </a:moveTo>
                <a:cubicBezTo>
                  <a:pt x="4588" y="17673"/>
                  <a:pt x="1200" y="16051"/>
                  <a:pt x="1200" y="15218"/>
                </a:cubicBezTo>
                <a:cubicBezTo>
                  <a:pt x="1200" y="14690"/>
                  <a:pt x="1355" y="14275"/>
                  <a:pt x="1611" y="13896"/>
                </a:cubicBezTo>
                <a:cubicBezTo>
                  <a:pt x="3255" y="14967"/>
                  <a:pt x="6746" y="15709"/>
                  <a:pt x="10800" y="15709"/>
                </a:cubicBezTo>
                <a:cubicBezTo>
                  <a:pt x="14856" y="15709"/>
                  <a:pt x="18345" y="14966"/>
                  <a:pt x="19987" y="13894"/>
                </a:cubicBezTo>
                <a:cubicBezTo>
                  <a:pt x="20244" y="14273"/>
                  <a:pt x="20400" y="14689"/>
                  <a:pt x="20400" y="15218"/>
                </a:cubicBezTo>
                <a:cubicBezTo>
                  <a:pt x="20400" y="16051"/>
                  <a:pt x="17011" y="17673"/>
                  <a:pt x="10800" y="17673"/>
                </a:cubicBezTo>
                <a:moveTo>
                  <a:pt x="10800" y="20618"/>
                </a:moveTo>
                <a:cubicBezTo>
                  <a:pt x="9475" y="20618"/>
                  <a:pt x="8400" y="19739"/>
                  <a:pt x="8400" y="18655"/>
                </a:cubicBezTo>
                <a:cubicBezTo>
                  <a:pt x="8400" y="18625"/>
                  <a:pt x="8408" y="18597"/>
                  <a:pt x="8409" y="18567"/>
                </a:cubicBezTo>
                <a:cubicBezTo>
                  <a:pt x="9179" y="18623"/>
                  <a:pt x="9977" y="18655"/>
                  <a:pt x="10800" y="18655"/>
                </a:cubicBezTo>
                <a:cubicBezTo>
                  <a:pt x="11623" y="18655"/>
                  <a:pt x="12421" y="18623"/>
                  <a:pt x="13191" y="18567"/>
                </a:cubicBezTo>
                <a:cubicBezTo>
                  <a:pt x="13192" y="18597"/>
                  <a:pt x="13200" y="18625"/>
                  <a:pt x="13200" y="18655"/>
                </a:cubicBezTo>
                <a:cubicBezTo>
                  <a:pt x="13200" y="19739"/>
                  <a:pt x="12125" y="20618"/>
                  <a:pt x="10800" y="20618"/>
                </a:cubicBezTo>
                <a:moveTo>
                  <a:pt x="2948" y="12551"/>
                </a:moveTo>
                <a:cubicBezTo>
                  <a:pt x="4308" y="11388"/>
                  <a:pt x="6000" y="9939"/>
                  <a:pt x="6000" y="6873"/>
                </a:cubicBezTo>
                <a:cubicBezTo>
                  <a:pt x="6000" y="5232"/>
                  <a:pt x="7238" y="3825"/>
                  <a:pt x="8988" y="3239"/>
                </a:cubicBezTo>
                <a:cubicBezTo>
                  <a:pt x="9428" y="3657"/>
                  <a:pt x="10072" y="3927"/>
                  <a:pt x="10800" y="3927"/>
                </a:cubicBezTo>
                <a:cubicBezTo>
                  <a:pt x="11528" y="3927"/>
                  <a:pt x="12172" y="3657"/>
                  <a:pt x="12611" y="3239"/>
                </a:cubicBezTo>
                <a:cubicBezTo>
                  <a:pt x="14362" y="3825"/>
                  <a:pt x="15600" y="5232"/>
                  <a:pt x="15600" y="6873"/>
                </a:cubicBezTo>
                <a:cubicBezTo>
                  <a:pt x="15600" y="9939"/>
                  <a:pt x="17292" y="11388"/>
                  <a:pt x="18652" y="12551"/>
                </a:cubicBezTo>
                <a:cubicBezTo>
                  <a:pt x="18911" y="12773"/>
                  <a:pt x="19152" y="12979"/>
                  <a:pt x="19366" y="13183"/>
                </a:cubicBezTo>
                <a:cubicBezTo>
                  <a:pt x="18217" y="14077"/>
                  <a:pt x="14825" y="14727"/>
                  <a:pt x="10800" y="14727"/>
                </a:cubicBezTo>
                <a:cubicBezTo>
                  <a:pt x="6779" y="14727"/>
                  <a:pt x="3383" y="14079"/>
                  <a:pt x="2230" y="13186"/>
                </a:cubicBezTo>
                <a:cubicBezTo>
                  <a:pt x="2446" y="12981"/>
                  <a:pt x="2687" y="12774"/>
                  <a:pt x="2948" y="12551"/>
                </a:cubicBezTo>
                <a:moveTo>
                  <a:pt x="10800" y="982"/>
                </a:moveTo>
                <a:cubicBezTo>
                  <a:pt x="11462" y="982"/>
                  <a:pt x="12000" y="1422"/>
                  <a:pt x="12000" y="1964"/>
                </a:cubicBezTo>
                <a:cubicBezTo>
                  <a:pt x="12000" y="2506"/>
                  <a:pt x="11462" y="2945"/>
                  <a:pt x="10800" y="2945"/>
                </a:cubicBezTo>
                <a:cubicBezTo>
                  <a:pt x="10138" y="2945"/>
                  <a:pt x="9600" y="2506"/>
                  <a:pt x="9600" y="1964"/>
                </a:cubicBezTo>
                <a:cubicBezTo>
                  <a:pt x="9600" y="1422"/>
                  <a:pt x="10138" y="982"/>
                  <a:pt x="10800" y="982"/>
                </a:cubicBezTo>
                <a:moveTo>
                  <a:pt x="21600" y="15218"/>
                </a:moveTo>
                <a:cubicBezTo>
                  <a:pt x="21600" y="11782"/>
                  <a:pt x="16800" y="11782"/>
                  <a:pt x="16800" y="6873"/>
                </a:cubicBezTo>
                <a:cubicBezTo>
                  <a:pt x="16800" y="4845"/>
                  <a:pt x="15296" y="3105"/>
                  <a:pt x="13152" y="2356"/>
                </a:cubicBezTo>
                <a:cubicBezTo>
                  <a:pt x="13183" y="2229"/>
                  <a:pt x="13200" y="2098"/>
                  <a:pt x="13200" y="1964"/>
                </a:cubicBezTo>
                <a:cubicBezTo>
                  <a:pt x="13200" y="879"/>
                  <a:pt x="12125" y="0"/>
                  <a:pt x="10800" y="0"/>
                </a:cubicBezTo>
                <a:cubicBezTo>
                  <a:pt x="9475" y="0"/>
                  <a:pt x="8400" y="879"/>
                  <a:pt x="8400" y="1964"/>
                </a:cubicBezTo>
                <a:cubicBezTo>
                  <a:pt x="8400" y="2098"/>
                  <a:pt x="8417" y="2229"/>
                  <a:pt x="8448" y="2356"/>
                </a:cubicBezTo>
                <a:cubicBezTo>
                  <a:pt x="6304" y="3105"/>
                  <a:pt x="4800" y="4845"/>
                  <a:pt x="4800" y="6873"/>
                </a:cubicBezTo>
                <a:cubicBezTo>
                  <a:pt x="4800" y="11782"/>
                  <a:pt x="0" y="11782"/>
                  <a:pt x="0" y="15218"/>
                </a:cubicBezTo>
                <a:cubicBezTo>
                  <a:pt x="0" y="16716"/>
                  <a:pt x="3016" y="17986"/>
                  <a:pt x="7217" y="18457"/>
                </a:cubicBezTo>
                <a:cubicBezTo>
                  <a:pt x="7211" y="18523"/>
                  <a:pt x="7200" y="18587"/>
                  <a:pt x="7200" y="18655"/>
                </a:cubicBezTo>
                <a:cubicBezTo>
                  <a:pt x="7200" y="20282"/>
                  <a:pt x="8812" y="21600"/>
                  <a:pt x="10800" y="21600"/>
                </a:cubicBezTo>
                <a:cubicBezTo>
                  <a:pt x="12788" y="21600"/>
                  <a:pt x="14400" y="20282"/>
                  <a:pt x="14400" y="18655"/>
                </a:cubicBezTo>
                <a:cubicBezTo>
                  <a:pt x="14400" y="18587"/>
                  <a:pt x="14389" y="18523"/>
                  <a:pt x="14383" y="18457"/>
                </a:cubicBezTo>
                <a:cubicBezTo>
                  <a:pt x="18584" y="17986"/>
                  <a:pt x="21600" y="16716"/>
                  <a:pt x="21600" y="152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1913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371850" y="3028950"/>
            <a:ext cx="7810500" cy="38290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/>
          <p:cNvGrpSpPr/>
          <p:nvPr/>
        </p:nvGrpSpPr>
        <p:grpSpPr>
          <a:xfrm>
            <a:off x="0" y="1721397"/>
            <a:ext cx="921123" cy="3442099"/>
            <a:chOff x="1452282" y="1721397"/>
            <a:chExt cx="921123" cy="3442099"/>
          </a:xfrm>
        </p:grpSpPr>
        <p:sp>
          <p:nvSpPr>
            <p:cNvPr id="4" name="Rectangle 3"/>
            <p:cNvSpPr/>
            <p:nvPr/>
          </p:nvSpPr>
          <p:spPr>
            <a:xfrm>
              <a:off x="1452282" y="1721397"/>
              <a:ext cx="921123" cy="34420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hape 2525"/>
            <p:cNvSpPr/>
            <p:nvPr/>
          </p:nvSpPr>
          <p:spPr>
            <a:xfrm>
              <a:off x="1751337" y="2337744"/>
              <a:ext cx="325555" cy="325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/>
            </a:p>
          </p:txBody>
        </p:sp>
        <p:sp>
          <p:nvSpPr>
            <p:cNvPr id="6" name="Shape 2584"/>
            <p:cNvSpPr/>
            <p:nvPr/>
          </p:nvSpPr>
          <p:spPr>
            <a:xfrm>
              <a:off x="1751353" y="4221589"/>
              <a:ext cx="325539" cy="325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/>
            </a:p>
          </p:txBody>
        </p:sp>
        <p:sp>
          <p:nvSpPr>
            <p:cNvPr id="7" name="Shape 2632"/>
            <p:cNvSpPr/>
            <p:nvPr/>
          </p:nvSpPr>
          <p:spPr>
            <a:xfrm>
              <a:off x="1779662" y="3279667"/>
              <a:ext cx="266364" cy="325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298546" y="896998"/>
            <a:ext cx="4883803" cy="132343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ID" sz="4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Introduce Our Awesome Service</a:t>
            </a:r>
            <a:endParaRPr lang="en-US" sz="40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994564" y="3774008"/>
            <a:ext cx="4527222" cy="958555"/>
            <a:chOff x="6403770" y="3769005"/>
            <a:chExt cx="4527222" cy="958555"/>
          </a:xfrm>
        </p:grpSpPr>
        <p:sp>
          <p:nvSpPr>
            <p:cNvPr id="27" name="Rectangle 26"/>
            <p:cNvSpPr/>
            <p:nvPr/>
          </p:nvSpPr>
          <p:spPr>
            <a:xfrm>
              <a:off x="6919340" y="3769005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919340" y="4110724"/>
              <a:ext cx="4011652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sedomai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  <p:sp>
          <p:nvSpPr>
            <p:cNvPr id="29" name="Shape 2525"/>
            <p:cNvSpPr/>
            <p:nvPr/>
          </p:nvSpPr>
          <p:spPr>
            <a:xfrm>
              <a:off x="6403770" y="3935316"/>
              <a:ext cx="303983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022197" y="5199357"/>
            <a:ext cx="4499589" cy="958555"/>
            <a:chOff x="6431403" y="5194354"/>
            <a:chExt cx="4499589" cy="958555"/>
          </a:xfrm>
        </p:grpSpPr>
        <p:sp>
          <p:nvSpPr>
            <p:cNvPr id="31" name="Rectangle 30"/>
            <p:cNvSpPr/>
            <p:nvPr/>
          </p:nvSpPr>
          <p:spPr>
            <a:xfrm>
              <a:off x="6919340" y="5194354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919340" y="5536073"/>
              <a:ext cx="4011652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sedomai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  <p:sp>
          <p:nvSpPr>
            <p:cNvPr id="33" name="Shape 2632"/>
            <p:cNvSpPr/>
            <p:nvPr/>
          </p:nvSpPr>
          <p:spPr>
            <a:xfrm>
              <a:off x="6431403" y="5360153"/>
              <a:ext cx="248714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2264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Rectangle 29"/>
          <p:cNvSpPr/>
          <p:nvPr/>
        </p:nvSpPr>
        <p:spPr>
          <a:xfrm>
            <a:off x="0" y="-1"/>
            <a:ext cx="6212113" cy="32334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1003464" y="3902964"/>
            <a:ext cx="4527222" cy="958555"/>
            <a:chOff x="6403770" y="3769005"/>
            <a:chExt cx="4527222" cy="958555"/>
          </a:xfrm>
        </p:grpSpPr>
        <p:sp>
          <p:nvSpPr>
            <p:cNvPr id="3" name="Rectangle 2"/>
            <p:cNvSpPr/>
            <p:nvPr/>
          </p:nvSpPr>
          <p:spPr>
            <a:xfrm>
              <a:off x="6919340" y="3769005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6919340" y="4110724"/>
              <a:ext cx="4011652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sedomai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  <p:sp>
          <p:nvSpPr>
            <p:cNvPr id="5" name="Shape 2525"/>
            <p:cNvSpPr/>
            <p:nvPr/>
          </p:nvSpPr>
          <p:spPr>
            <a:xfrm>
              <a:off x="6403770" y="3935316"/>
              <a:ext cx="303983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031097" y="5203238"/>
            <a:ext cx="4499589" cy="958555"/>
            <a:chOff x="6431403" y="5194354"/>
            <a:chExt cx="4499589" cy="958555"/>
          </a:xfrm>
        </p:grpSpPr>
        <p:sp>
          <p:nvSpPr>
            <p:cNvPr id="7" name="Rectangle 6"/>
            <p:cNvSpPr/>
            <p:nvPr/>
          </p:nvSpPr>
          <p:spPr>
            <a:xfrm>
              <a:off x="6919340" y="5194354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919340" y="5536073"/>
              <a:ext cx="4011652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sedomai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  <p:sp>
          <p:nvSpPr>
            <p:cNvPr id="9" name="Shape 2632"/>
            <p:cNvSpPr/>
            <p:nvPr/>
          </p:nvSpPr>
          <p:spPr>
            <a:xfrm>
              <a:off x="6431403" y="5360153"/>
              <a:ext cx="248714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965364" y="554888"/>
            <a:ext cx="4159085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Introduce Our Awesome Service</a:t>
            </a:r>
            <a:endParaRPr lang="en-US" sz="44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6699443" y="5203238"/>
            <a:ext cx="4527193" cy="958555"/>
            <a:chOff x="6699443" y="5203238"/>
            <a:chExt cx="4527193" cy="958555"/>
          </a:xfrm>
        </p:grpSpPr>
        <p:sp>
          <p:nvSpPr>
            <p:cNvPr id="19" name="Rectangle 18"/>
            <p:cNvSpPr/>
            <p:nvPr/>
          </p:nvSpPr>
          <p:spPr>
            <a:xfrm>
              <a:off x="7214984" y="5203238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214984" y="5544957"/>
              <a:ext cx="4011652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sedomai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  <p:sp>
          <p:nvSpPr>
            <p:cNvPr id="39" name="Shape 2618"/>
            <p:cNvSpPr/>
            <p:nvPr/>
          </p:nvSpPr>
          <p:spPr>
            <a:xfrm>
              <a:off x="6699443" y="5369037"/>
              <a:ext cx="303939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8" h="21600" extrusionOk="0">
                  <a:moveTo>
                    <a:pt x="2560" y="18308"/>
                  </a:moveTo>
                  <a:cubicBezTo>
                    <a:pt x="2472" y="18397"/>
                    <a:pt x="2418" y="18520"/>
                    <a:pt x="2418" y="18655"/>
                  </a:cubicBezTo>
                  <a:cubicBezTo>
                    <a:pt x="2418" y="18926"/>
                    <a:pt x="2635" y="19146"/>
                    <a:pt x="2902" y="19146"/>
                  </a:cubicBezTo>
                  <a:cubicBezTo>
                    <a:pt x="3169" y="19146"/>
                    <a:pt x="3385" y="18926"/>
                    <a:pt x="3385" y="18655"/>
                  </a:cubicBezTo>
                  <a:cubicBezTo>
                    <a:pt x="3385" y="18384"/>
                    <a:pt x="3169" y="18164"/>
                    <a:pt x="2902" y="18164"/>
                  </a:cubicBezTo>
                  <a:cubicBezTo>
                    <a:pt x="2768" y="18164"/>
                    <a:pt x="2647" y="18219"/>
                    <a:pt x="2560" y="18308"/>
                  </a:cubicBezTo>
                  <a:moveTo>
                    <a:pt x="20499" y="4279"/>
                  </a:moveTo>
                  <a:lnTo>
                    <a:pt x="20091" y="4692"/>
                  </a:lnTo>
                  <a:lnTo>
                    <a:pt x="20088" y="4688"/>
                  </a:lnTo>
                  <a:lnTo>
                    <a:pt x="17670" y="7143"/>
                  </a:lnTo>
                  <a:lnTo>
                    <a:pt x="17664" y="7137"/>
                  </a:lnTo>
                  <a:cubicBezTo>
                    <a:pt x="17227" y="7580"/>
                    <a:pt x="16624" y="7853"/>
                    <a:pt x="15958" y="7853"/>
                  </a:cubicBezTo>
                  <a:cubicBezTo>
                    <a:pt x="14624" y="7853"/>
                    <a:pt x="13543" y="6755"/>
                    <a:pt x="13543" y="5401"/>
                  </a:cubicBezTo>
                  <a:cubicBezTo>
                    <a:pt x="13543" y="4725"/>
                    <a:pt x="13813" y="4113"/>
                    <a:pt x="14248" y="3670"/>
                  </a:cubicBezTo>
                  <a:lnTo>
                    <a:pt x="13563" y="2975"/>
                  </a:lnTo>
                  <a:cubicBezTo>
                    <a:pt x="12951" y="3596"/>
                    <a:pt x="12571" y="4452"/>
                    <a:pt x="12571" y="5401"/>
                  </a:cubicBezTo>
                  <a:cubicBezTo>
                    <a:pt x="12571" y="7300"/>
                    <a:pt x="14087" y="8840"/>
                    <a:pt x="15958" y="8840"/>
                  </a:cubicBezTo>
                  <a:cubicBezTo>
                    <a:pt x="16893" y="8840"/>
                    <a:pt x="17737" y="8454"/>
                    <a:pt x="18348" y="7832"/>
                  </a:cubicBezTo>
                  <a:lnTo>
                    <a:pt x="18353" y="7837"/>
                  </a:lnTo>
                  <a:lnTo>
                    <a:pt x="20152" y="6011"/>
                  </a:lnTo>
                  <a:cubicBezTo>
                    <a:pt x="20516" y="7368"/>
                    <a:pt x="20343" y="8670"/>
                    <a:pt x="19540" y="9505"/>
                  </a:cubicBezTo>
                  <a:lnTo>
                    <a:pt x="16947" y="12198"/>
                  </a:lnTo>
                  <a:cubicBezTo>
                    <a:pt x="16605" y="12553"/>
                    <a:pt x="16104" y="12766"/>
                    <a:pt x="15610" y="12766"/>
                  </a:cubicBezTo>
                  <a:cubicBezTo>
                    <a:pt x="15590" y="12765"/>
                    <a:pt x="13953" y="12652"/>
                    <a:pt x="12318" y="11611"/>
                  </a:cubicBezTo>
                  <a:lnTo>
                    <a:pt x="12314" y="11620"/>
                  </a:lnTo>
                  <a:cubicBezTo>
                    <a:pt x="12239" y="11572"/>
                    <a:pt x="12155" y="11537"/>
                    <a:pt x="12060" y="11537"/>
                  </a:cubicBezTo>
                  <a:cubicBezTo>
                    <a:pt x="11897" y="11537"/>
                    <a:pt x="11759" y="11625"/>
                    <a:pt x="11671" y="11753"/>
                  </a:cubicBezTo>
                  <a:lnTo>
                    <a:pt x="11654" y="11742"/>
                  </a:lnTo>
                  <a:lnTo>
                    <a:pt x="4270" y="20043"/>
                  </a:lnTo>
                  <a:cubicBezTo>
                    <a:pt x="3919" y="20399"/>
                    <a:pt x="3436" y="20618"/>
                    <a:pt x="2902" y="20618"/>
                  </a:cubicBezTo>
                  <a:cubicBezTo>
                    <a:pt x="1833" y="20618"/>
                    <a:pt x="967" y="19740"/>
                    <a:pt x="967" y="18655"/>
                  </a:cubicBezTo>
                  <a:cubicBezTo>
                    <a:pt x="967" y="18113"/>
                    <a:pt x="1184" y="17622"/>
                    <a:pt x="1534" y="17267"/>
                  </a:cubicBezTo>
                  <a:lnTo>
                    <a:pt x="9684" y="9801"/>
                  </a:lnTo>
                  <a:lnTo>
                    <a:pt x="9671" y="9786"/>
                  </a:lnTo>
                  <a:cubicBezTo>
                    <a:pt x="9796" y="9698"/>
                    <a:pt x="9884" y="9557"/>
                    <a:pt x="9884" y="9389"/>
                  </a:cubicBezTo>
                  <a:cubicBezTo>
                    <a:pt x="9884" y="9283"/>
                    <a:pt x="9844" y="9190"/>
                    <a:pt x="9787" y="9110"/>
                  </a:cubicBezTo>
                  <a:lnTo>
                    <a:pt x="9790" y="9107"/>
                  </a:lnTo>
                  <a:cubicBezTo>
                    <a:pt x="8390" y="7219"/>
                    <a:pt x="8340" y="5816"/>
                    <a:pt x="9546" y="4488"/>
                  </a:cubicBezTo>
                  <a:lnTo>
                    <a:pt x="12130" y="1805"/>
                  </a:lnTo>
                  <a:cubicBezTo>
                    <a:pt x="12785" y="1125"/>
                    <a:pt x="13641" y="982"/>
                    <a:pt x="14244" y="982"/>
                  </a:cubicBezTo>
                  <a:lnTo>
                    <a:pt x="14246" y="982"/>
                  </a:lnTo>
                  <a:cubicBezTo>
                    <a:pt x="14611" y="982"/>
                    <a:pt x="14988" y="1037"/>
                    <a:pt x="15366" y="1136"/>
                  </a:cubicBezTo>
                  <a:lnTo>
                    <a:pt x="13559" y="2970"/>
                  </a:lnTo>
                  <a:lnTo>
                    <a:pt x="14243" y="3664"/>
                  </a:lnTo>
                  <a:lnTo>
                    <a:pt x="16661" y="1210"/>
                  </a:lnTo>
                  <a:lnTo>
                    <a:pt x="16657" y="1206"/>
                  </a:lnTo>
                  <a:lnTo>
                    <a:pt x="17082" y="775"/>
                  </a:lnTo>
                  <a:cubicBezTo>
                    <a:pt x="16139" y="269"/>
                    <a:pt x="15160" y="0"/>
                    <a:pt x="14246" y="0"/>
                  </a:cubicBezTo>
                  <a:lnTo>
                    <a:pt x="14244" y="0"/>
                  </a:lnTo>
                  <a:cubicBezTo>
                    <a:pt x="13167" y="0"/>
                    <a:pt x="12182" y="361"/>
                    <a:pt x="11460" y="1111"/>
                  </a:cubicBezTo>
                  <a:lnTo>
                    <a:pt x="8867" y="3804"/>
                  </a:lnTo>
                  <a:cubicBezTo>
                    <a:pt x="7163" y="5672"/>
                    <a:pt x="7613" y="7584"/>
                    <a:pt x="8769" y="9315"/>
                  </a:cubicBezTo>
                  <a:lnTo>
                    <a:pt x="850" y="16572"/>
                  </a:lnTo>
                  <a:cubicBezTo>
                    <a:pt x="325" y="17106"/>
                    <a:pt x="0" y="17842"/>
                    <a:pt x="0" y="18655"/>
                  </a:cubicBezTo>
                  <a:cubicBezTo>
                    <a:pt x="0" y="20282"/>
                    <a:pt x="1299" y="21600"/>
                    <a:pt x="2902" y="21600"/>
                  </a:cubicBezTo>
                  <a:cubicBezTo>
                    <a:pt x="3703" y="21600"/>
                    <a:pt x="4429" y="21271"/>
                    <a:pt x="4954" y="20738"/>
                  </a:cubicBezTo>
                  <a:lnTo>
                    <a:pt x="12160" y="12652"/>
                  </a:lnTo>
                  <a:cubicBezTo>
                    <a:pt x="13800" y="13590"/>
                    <a:pt x="15363" y="13747"/>
                    <a:pt x="15606" y="13747"/>
                  </a:cubicBezTo>
                  <a:cubicBezTo>
                    <a:pt x="16313" y="13747"/>
                    <a:pt x="17067" y="13463"/>
                    <a:pt x="17617" y="12892"/>
                  </a:cubicBezTo>
                  <a:lnTo>
                    <a:pt x="20209" y="10198"/>
                  </a:lnTo>
                  <a:cubicBezTo>
                    <a:pt x="21560" y="8795"/>
                    <a:pt x="21600" y="6433"/>
                    <a:pt x="20499" y="4279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699414" y="3902964"/>
            <a:ext cx="4527222" cy="958555"/>
            <a:chOff x="6699414" y="3902964"/>
            <a:chExt cx="4527222" cy="958555"/>
          </a:xfrm>
        </p:grpSpPr>
        <p:sp>
          <p:nvSpPr>
            <p:cNvPr id="15" name="Rectangle 14"/>
            <p:cNvSpPr/>
            <p:nvPr/>
          </p:nvSpPr>
          <p:spPr>
            <a:xfrm>
              <a:off x="7214984" y="3902964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214984" y="4244683"/>
              <a:ext cx="4011652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sedomai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  <p:sp>
          <p:nvSpPr>
            <p:cNvPr id="40" name="Shape 2584"/>
            <p:cNvSpPr/>
            <p:nvPr/>
          </p:nvSpPr>
          <p:spPr>
            <a:xfrm>
              <a:off x="6699414" y="4066353"/>
              <a:ext cx="303968" cy="303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796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Rectangle 43"/>
          <p:cNvSpPr/>
          <p:nvPr/>
        </p:nvSpPr>
        <p:spPr>
          <a:xfrm flipH="1">
            <a:off x="5257799" y="645458"/>
            <a:ext cx="6185647" cy="35903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961126" y="1273004"/>
            <a:ext cx="40859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Your Business Growth and Success Strategy</a:t>
            </a:r>
          </a:p>
        </p:txBody>
      </p:sp>
      <p:sp>
        <p:nvSpPr>
          <p:cNvPr id="48" name="Rectangle 47"/>
          <p:cNvSpPr/>
          <p:nvPr/>
        </p:nvSpPr>
        <p:spPr>
          <a:xfrm>
            <a:off x="5961126" y="2969590"/>
            <a:ext cx="48843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seiusmo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177556" y="5000905"/>
            <a:ext cx="2749859" cy="988050"/>
            <a:chOff x="1000099" y="3769005"/>
            <a:chExt cx="2749859" cy="988050"/>
          </a:xfrm>
        </p:grpSpPr>
        <p:sp>
          <p:nvSpPr>
            <p:cNvPr id="21" name="Rectangle 20"/>
            <p:cNvSpPr/>
            <p:nvPr/>
          </p:nvSpPr>
          <p:spPr>
            <a:xfrm>
              <a:off x="1515669" y="3769005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515669" y="4110724"/>
              <a:ext cx="223428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Shape 2525"/>
            <p:cNvSpPr/>
            <p:nvPr/>
          </p:nvSpPr>
          <p:spPr>
            <a:xfrm>
              <a:off x="1000099" y="3935316"/>
              <a:ext cx="303983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651576" y="5000905"/>
            <a:ext cx="2722226" cy="1017545"/>
            <a:chOff x="4651576" y="3769005"/>
            <a:chExt cx="2722226" cy="1017545"/>
          </a:xfrm>
        </p:grpSpPr>
        <p:sp>
          <p:nvSpPr>
            <p:cNvPr id="29" name="Rectangle 28"/>
            <p:cNvSpPr/>
            <p:nvPr/>
          </p:nvSpPr>
          <p:spPr>
            <a:xfrm>
              <a:off x="5139513" y="3769005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139513" y="4140219"/>
              <a:ext cx="223428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Shape 2632"/>
            <p:cNvSpPr/>
            <p:nvPr/>
          </p:nvSpPr>
          <p:spPr>
            <a:xfrm>
              <a:off x="4651576" y="3934804"/>
              <a:ext cx="248714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095646" y="5000905"/>
            <a:ext cx="2749852" cy="1018540"/>
            <a:chOff x="8438848" y="3769005"/>
            <a:chExt cx="2749852" cy="1018540"/>
          </a:xfrm>
        </p:grpSpPr>
        <p:sp>
          <p:nvSpPr>
            <p:cNvPr id="37" name="Rectangle 36"/>
            <p:cNvSpPr/>
            <p:nvPr/>
          </p:nvSpPr>
          <p:spPr>
            <a:xfrm>
              <a:off x="8954411" y="3769005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954411" y="4141214"/>
              <a:ext cx="223428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Shape 2584"/>
            <p:cNvSpPr/>
            <p:nvPr/>
          </p:nvSpPr>
          <p:spPr>
            <a:xfrm>
              <a:off x="8438848" y="3932350"/>
              <a:ext cx="303968" cy="303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26141" y="2001583"/>
            <a:ext cx="3744686" cy="878114"/>
            <a:chOff x="0" y="5979886"/>
            <a:chExt cx="3744686" cy="878114"/>
          </a:xfrm>
        </p:grpSpPr>
        <p:sp>
          <p:nvSpPr>
            <p:cNvPr id="51" name="Rectangle 50"/>
            <p:cNvSpPr/>
            <p:nvPr/>
          </p:nvSpPr>
          <p:spPr>
            <a:xfrm>
              <a:off x="0" y="5979886"/>
              <a:ext cx="3744686" cy="8781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hape 2525"/>
            <p:cNvSpPr/>
            <p:nvPr/>
          </p:nvSpPr>
          <p:spPr>
            <a:xfrm>
              <a:off x="571839" y="6251860"/>
              <a:ext cx="325555" cy="325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/>
            </a:p>
          </p:txBody>
        </p:sp>
        <p:sp>
          <p:nvSpPr>
            <p:cNvPr id="53" name="Shape 2584"/>
            <p:cNvSpPr/>
            <p:nvPr/>
          </p:nvSpPr>
          <p:spPr>
            <a:xfrm>
              <a:off x="2847307" y="6251876"/>
              <a:ext cx="325539" cy="325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/>
            </a:p>
          </p:txBody>
        </p:sp>
        <p:sp>
          <p:nvSpPr>
            <p:cNvPr id="54" name="Shape 2632"/>
            <p:cNvSpPr/>
            <p:nvPr/>
          </p:nvSpPr>
          <p:spPr>
            <a:xfrm>
              <a:off x="1738924" y="6251860"/>
              <a:ext cx="266364" cy="325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/>
            </a:p>
          </p:txBody>
        </p:sp>
      </p:grpSp>
    </p:spTree>
    <p:extLst>
      <p:ext uri="{BB962C8B-B14F-4D97-AF65-F5344CB8AC3E}">
        <p14:creationId xmlns:p14="http://schemas.microsoft.com/office/powerpoint/2010/main" val="3261109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" name="Group 1"/>
          <p:cNvGrpSpPr/>
          <p:nvPr/>
        </p:nvGrpSpPr>
        <p:grpSpPr>
          <a:xfrm>
            <a:off x="8734268" y="849846"/>
            <a:ext cx="2749859" cy="988050"/>
            <a:chOff x="1000099" y="3769005"/>
            <a:chExt cx="2749859" cy="988050"/>
          </a:xfrm>
        </p:grpSpPr>
        <p:sp>
          <p:nvSpPr>
            <p:cNvPr id="3" name="Rectangle 2"/>
            <p:cNvSpPr/>
            <p:nvPr/>
          </p:nvSpPr>
          <p:spPr>
            <a:xfrm>
              <a:off x="1515669" y="3769005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1515669" y="4110724"/>
              <a:ext cx="223428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" name="Shape 2525"/>
            <p:cNvSpPr/>
            <p:nvPr/>
          </p:nvSpPr>
          <p:spPr>
            <a:xfrm>
              <a:off x="1000099" y="3935316"/>
              <a:ext cx="303983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761901" y="2210105"/>
            <a:ext cx="2722226" cy="1017545"/>
            <a:chOff x="4651576" y="3769005"/>
            <a:chExt cx="2722226" cy="1017545"/>
          </a:xfrm>
        </p:grpSpPr>
        <p:sp>
          <p:nvSpPr>
            <p:cNvPr id="7" name="Rectangle 6"/>
            <p:cNvSpPr/>
            <p:nvPr/>
          </p:nvSpPr>
          <p:spPr>
            <a:xfrm>
              <a:off x="5139513" y="3769005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139513" y="4140219"/>
              <a:ext cx="223428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" name="Shape 2632"/>
            <p:cNvSpPr/>
            <p:nvPr/>
          </p:nvSpPr>
          <p:spPr>
            <a:xfrm>
              <a:off x="4651576" y="3934804"/>
              <a:ext cx="248714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8734275" y="3598864"/>
            <a:ext cx="2749852" cy="1018540"/>
            <a:chOff x="8438848" y="3769005"/>
            <a:chExt cx="2749852" cy="1018540"/>
          </a:xfrm>
        </p:grpSpPr>
        <p:sp>
          <p:nvSpPr>
            <p:cNvPr id="11" name="Rectangle 10"/>
            <p:cNvSpPr/>
            <p:nvPr/>
          </p:nvSpPr>
          <p:spPr>
            <a:xfrm>
              <a:off x="8954411" y="3769005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954411" y="4141214"/>
              <a:ext cx="223428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Shape 2584"/>
            <p:cNvSpPr/>
            <p:nvPr/>
          </p:nvSpPr>
          <p:spPr>
            <a:xfrm>
              <a:off x="8438848" y="3932350"/>
              <a:ext cx="303968" cy="303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734268" y="4989613"/>
            <a:ext cx="2749859" cy="1018540"/>
            <a:chOff x="8095639" y="5054353"/>
            <a:chExt cx="2749859" cy="1018540"/>
          </a:xfrm>
        </p:grpSpPr>
        <p:sp>
          <p:nvSpPr>
            <p:cNvPr id="19" name="Rectangle 18"/>
            <p:cNvSpPr/>
            <p:nvPr/>
          </p:nvSpPr>
          <p:spPr>
            <a:xfrm>
              <a:off x="8611209" y="5054353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611209" y="5426562"/>
              <a:ext cx="223428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Shape 2618"/>
            <p:cNvSpPr/>
            <p:nvPr/>
          </p:nvSpPr>
          <p:spPr>
            <a:xfrm>
              <a:off x="8095639" y="5213239"/>
              <a:ext cx="303939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8" h="21600" extrusionOk="0">
                  <a:moveTo>
                    <a:pt x="2560" y="18308"/>
                  </a:moveTo>
                  <a:cubicBezTo>
                    <a:pt x="2472" y="18397"/>
                    <a:pt x="2418" y="18520"/>
                    <a:pt x="2418" y="18655"/>
                  </a:cubicBezTo>
                  <a:cubicBezTo>
                    <a:pt x="2418" y="18926"/>
                    <a:pt x="2635" y="19146"/>
                    <a:pt x="2902" y="19146"/>
                  </a:cubicBezTo>
                  <a:cubicBezTo>
                    <a:pt x="3169" y="19146"/>
                    <a:pt x="3385" y="18926"/>
                    <a:pt x="3385" y="18655"/>
                  </a:cubicBezTo>
                  <a:cubicBezTo>
                    <a:pt x="3385" y="18384"/>
                    <a:pt x="3169" y="18164"/>
                    <a:pt x="2902" y="18164"/>
                  </a:cubicBezTo>
                  <a:cubicBezTo>
                    <a:pt x="2768" y="18164"/>
                    <a:pt x="2647" y="18219"/>
                    <a:pt x="2560" y="18308"/>
                  </a:cubicBezTo>
                  <a:moveTo>
                    <a:pt x="20499" y="4279"/>
                  </a:moveTo>
                  <a:lnTo>
                    <a:pt x="20091" y="4692"/>
                  </a:lnTo>
                  <a:lnTo>
                    <a:pt x="20088" y="4688"/>
                  </a:lnTo>
                  <a:lnTo>
                    <a:pt x="17670" y="7143"/>
                  </a:lnTo>
                  <a:lnTo>
                    <a:pt x="17664" y="7137"/>
                  </a:lnTo>
                  <a:cubicBezTo>
                    <a:pt x="17227" y="7580"/>
                    <a:pt x="16624" y="7853"/>
                    <a:pt x="15958" y="7853"/>
                  </a:cubicBezTo>
                  <a:cubicBezTo>
                    <a:pt x="14624" y="7853"/>
                    <a:pt x="13543" y="6755"/>
                    <a:pt x="13543" y="5401"/>
                  </a:cubicBezTo>
                  <a:cubicBezTo>
                    <a:pt x="13543" y="4725"/>
                    <a:pt x="13813" y="4113"/>
                    <a:pt x="14248" y="3670"/>
                  </a:cubicBezTo>
                  <a:lnTo>
                    <a:pt x="13563" y="2975"/>
                  </a:lnTo>
                  <a:cubicBezTo>
                    <a:pt x="12951" y="3596"/>
                    <a:pt x="12571" y="4452"/>
                    <a:pt x="12571" y="5401"/>
                  </a:cubicBezTo>
                  <a:cubicBezTo>
                    <a:pt x="12571" y="7300"/>
                    <a:pt x="14087" y="8840"/>
                    <a:pt x="15958" y="8840"/>
                  </a:cubicBezTo>
                  <a:cubicBezTo>
                    <a:pt x="16893" y="8840"/>
                    <a:pt x="17737" y="8454"/>
                    <a:pt x="18348" y="7832"/>
                  </a:cubicBezTo>
                  <a:lnTo>
                    <a:pt x="18353" y="7837"/>
                  </a:lnTo>
                  <a:lnTo>
                    <a:pt x="20152" y="6011"/>
                  </a:lnTo>
                  <a:cubicBezTo>
                    <a:pt x="20516" y="7368"/>
                    <a:pt x="20343" y="8670"/>
                    <a:pt x="19540" y="9505"/>
                  </a:cubicBezTo>
                  <a:lnTo>
                    <a:pt x="16947" y="12198"/>
                  </a:lnTo>
                  <a:cubicBezTo>
                    <a:pt x="16605" y="12553"/>
                    <a:pt x="16104" y="12766"/>
                    <a:pt x="15610" y="12766"/>
                  </a:cubicBezTo>
                  <a:cubicBezTo>
                    <a:pt x="15590" y="12765"/>
                    <a:pt x="13953" y="12652"/>
                    <a:pt x="12318" y="11611"/>
                  </a:cubicBezTo>
                  <a:lnTo>
                    <a:pt x="12314" y="11620"/>
                  </a:lnTo>
                  <a:cubicBezTo>
                    <a:pt x="12239" y="11572"/>
                    <a:pt x="12155" y="11537"/>
                    <a:pt x="12060" y="11537"/>
                  </a:cubicBezTo>
                  <a:cubicBezTo>
                    <a:pt x="11897" y="11537"/>
                    <a:pt x="11759" y="11625"/>
                    <a:pt x="11671" y="11753"/>
                  </a:cubicBezTo>
                  <a:lnTo>
                    <a:pt x="11654" y="11742"/>
                  </a:lnTo>
                  <a:lnTo>
                    <a:pt x="4270" y="20043"/>
                  </a:lnTo>
                  <a:cubicBezTo>
                    <a:pt x="3919" y="20399"/>
                    <a:pt x="3436" y="20618"/>
                    <a:pt x="2902" y="20618"/>
                  </a:cubicBezTo>
                  <a:cubicBezTo>
                    <a:pt x="1833" y="20618"/>
                    <a:pt x="967" y="19740"/>
                    <a:pt x="967" y="18655"/>
                  </a:cubicBezTo>
                  <a:cubicBezTo>
                    <a:pt x="967" y="18113"/>
                    <a:pt x="1184" y="17622"/>
                    <a:pt x="1534" y="17267"/>
                  </a:cubicBezTo>
                  <a:lnTo>
                    <a:pt x="9684" y="9801"/>
                  </a:lnTo>
                  <a:lnTo>
                    <a:pt x="9671" y="9786"/>
                  </a:lnTo>
                  <a:cubicBezTo>
                    <a:pt x="9796" y="9698"/>
                    <a:pt x="9884" y="9557"/>
                    <a:pt x="9884" y="9389"/>
                  </a:cubicBezTo>
                  <a:cubicBezTo>
                    <a:pt x="9884" y="9283"/>
                    <a:pt x="9844" y="9190"/>
                    <a:pt x="9787" y="9110"/>
                  </a:cubicBezTo>
                  <a:lnTo>
                    <a:pt x="9790" y="9107"/>
                  </a:lnTo>
                  <a:cubicBezTo>
                    <a:pt x="8390" y="7219"/>
                    <a:pt x="8340" y="5816"/>
                    <a:pt x="9546" y="4488"/>
                  </a:cubicBezTo>
                  <a:lnTo>
                    <a:pt x="12130" y="1805"/>
                  </a:lnTo>
                  <a:cubicBezTo>
                    <a:pt x="12785" y="1125"/>
                    <a:pt x="13641" y="982"/>
                    <a:pt x="14244" y="982"/>
                  </a:cubicBezTo>
                  <a:lnTo>
                    <a:pt x="14246" y="982"/>
                  </a:lnTo>
                  <a:cubicBezTo>
                    <a:pt x="14611" y="982"/>
                    <a:pt x="14988" y="1037"/>
                    <a:pt x="15366" y="1136"/>
                  </a:cubicBezTo>
                  <a:lnTo>
                    <a:pt x="13559" y="2970"/>
                  </a:lnTo>
                  <a:lnTo>
                    <a:pt x="14243" y="3664"/>
                  </a:lnTo>
                  <a:lnTo>
                    <a:pt x="16661" y="1210"/>
                  </a:lnTo>
                  <a:lnTo>
                    <a:pt x="16657" y="1206"/>
                  </a:lnTo>
                  <a:lnTo>
                    <a:pt x="17082" y="775"/>
                  </a:lnTo>
                  <a:cubicBezTo>
                    <a:pt x="16139" y="269"/>
                    <a:pt x="15160" y="0"/>
                    <a:pt x="14246" y="0"/>
                  </a:cubicBezTo>
                  <a:lnTo>
                    <a:pt x="14244" y="0"/>
                  </a:lnTo>
                  <a:cubicBezTo>
                    <a:pt x="13167" y="0"/>
                    <a:pt x="12182" y="361"/>
                    <a:pt x="11460" y="1111"/>
                  </a:cubicBezTo>
                  <a:lnTo>
                    <a:pt x="8867" y="3804"/>
                  </a:lnTo>
                  <a:cubicBezTo>
                    <a:pt x="7163" y="5672"/>
                    <a:pt x="7613" y="7584"/>
                    <a:pt x="8769" y="9315"/>
                  </a:cubicBezTo>
                  <a:lnTo>
                    <a:pt x="850" y="16572"/>
                  </a:lnTo>
                  <a:cubicBezTo>
                    <a:pt x="325" y="17106"/>
                    <a:pt x="0" y="17842"/>
                    <a:pt x="0" y="18655"/>
                  </a:cubicBezTo>
                  <a:cubicBezTo>
                    <a:pt x="0" y="20282"/>
                    <a:pt x="1299" y="21600"/>
                    <a:pt x="2902" y="21600"/>
                  </a:cubicBezTo>
                  <a:cubicBezTo>
                    <a:pt x="3703" y="21600"/>
                    <a:pt x="4429" y="21271"/>
                    <a:pt x="4954" y="20738"/>
                  </a:cubicBezTo>
                  <a:lnTo>
                    <a:pt x="12160" y="12652"/>
                  </a:lnTo>
                  <a:cubicBezTo>
                    <a:pt x="13800" y="13590"/>
                    <a:pt x="15363" y="13747"/>
                    <a:pt x="15606" y="13747"/>
                  </a:cubicBezTo>
                  <a:cubicBezTo>
                    <a:pt x="16313" y="13747"/>
                    <a:pt x="17067" y="13463"/>
                    <a:pt x="17617" y="12892"/>
                  </a:cubicBezTo>
                  <a:lnTo>
                    <a:pt x="20209" y="10198"/>
                  </a:lnTo>
                  <a:cubicBezTo>
                    <a:pt x="21560" y="8795"/>
                    <a:pt x="21600" y="6433"/>
                    <a:pt x="20499" y="4279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852688" y="3971073"/>
            <a:ext cx="291264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tem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exerci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537118" y="761301"/>
            <a:ext cx="3367314" cy="5335395"/>
          </a:xfrm>
          <a:prstGeom prst="rect">
            <a:avLst/>
          </a:pr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422400" y="1003270"/>
            <a:ext cx="413823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ID" sz="4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Introduce Our Awesome Service</a:t>
            </a:r>
            <a:endParaRPr lang="en-US" sz="44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0811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/>
          <p:cNvSpPr txBox="1"/>
          <p:nvPr/>
        </p:nvSpPr>
        <p:spPr>
          <a:xfrm>
            <a:off x="6850509" y="672377"/>
            <a:ext cx="4838661" cy="120032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3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Introduce Our Awesome Service</a:t>
            </a:r>
            <a:endParaRPr lang="en-US" sz="36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62508" y="0"/>
            <a:ext cx="465908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985540" y="910470"/>
            <a:ext cx="3213012" cy="988050"/>
            <a:chOff x="987425" y="4030668"/>
            <a:chExt cx="3213012" cy="988050"/>
          </a:xfrm>
        </p:grpSpPr>
        <p:sp>
          <p:nvSpPr>
            <p:cNvPr id="6" name="Rectangle 5"/>
            <p:cNvSpPr/>
            <p:nvPr/>
          </p:nvSpPr>
          <p:spPr>
            <a:xfrm>
              <a:off x="1502995" y="4030668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502995" y="4372387"/>
              <a:ext cx="269744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 ipsum dolor sit consectetur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sedomai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euisom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Shape 2525"/>
            <p:cNvSpPr/>
            <p:nvPr/>
          </p:nvSpPr>
          <p:spPr>
            <a:xfrm>
              <a:off x="987425" y="4196979"/>
              <a:ext cx="303983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985511" y="3636438"/>
            <a:ext cx="3213005" cy="958555"/>
            <a:chOff x="5020961" y="4030668"/>
            <a:chExt cx="3213005" cy="958555"/>
          </a:xfrm>
        </p:grpSpPr>
        <p:sp>
          <p:nvSpPr>
            <p:cNvPr id="10" name="Rectangle 9"/>
            <p:cNvSpPr/>
            <p:nvPr/>
          </p:nvSpPr>
          <p:spPr>
            <a:xfrm>
              <a:off x="5536524" y="4030668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536524" y="4372387"/>
              <a:ext cx="2697442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sedomai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euisom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Shape 2584"/>
            <p:cNvSpPr/>
            <p:nvPr/>
          </p:nvSpPr>
          <p:spPr>
            <a:xfrm>
              <a:off x="5020961" y="4194013"/>
              <a:ext cx="303968" cy="303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013173" y="2286752"/>
            <a:ext cx="3185379" cy="958555"/>
            <a:chOff x="1015058" y="5268282"/>
            <a:chExt cx="3185379" cy="958555"/>
          </a:xfrm>
        </p:grpSpPr>
        <p:sp>
          <p:nvSpPr>
            <p:cNvPr id="14" name="Rectangle 13"/>
            <p:cNvSpPr/>
            <p:nvPr/>
          </p:nvSpPr>
          <p:spPr>
            <a:xfrm>
              <a:off x="1502995" y="5268282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502995" y="5610001"/>
              <a:ext cx="2697442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sedomai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euisom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Shape 2632"/>
            <p:cNvSpPr/>
            <p:nvPr/>
          </p:nvSpPr>
          <p:spPr>
            <a:xfrm>
              <a:off x="1015058" y="5434081"/>
              <a:ext cx="248714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985540" y="4988974"/>
            <a:ext cx="3212976" cy="958555"/>
            <a:chOff x="5020990" y="5268282"/>
            <a:chExt cx="3212976" cy="958555"/>
          </a:xfrm>
        </p:grpSpPr>
        <p:sp>
          <p:nvSpPr>
            <p:cNvPr id="18" name="Rectangle 17"/>
            <p:cNvSpPr/>
            <p:nvPr/>
          </p:nvSpPr>
          <p:spPr>
            <a:xfrm>
              <a:off x="5536524" y="5268282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536524" y="5610001"/>
              <a:ext cx="2697442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sedomai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euisom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Shape 2618"/>
            <p:cNvSpPr/>
            <p:nvPr/>
          </p:nvSpPr>
          <p:spPr>
            <a:xfrm>
              <a:off x="5020990" y="5431115"/>
              <a:ext cx="303939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8" h="21600" extrusionOk="0">
                  <a:moveTo>
                    <a:pt x="2560" y="18308"/>
                  </a:moveTo>
                  <a:cubicBezTo>
                    <a:pt x="2472" y="18397"/>
                    <a:pt x="2418" y="18520"/>
                    <a:pt x="2418" y="18655"/>
                  </a:cubicBezTo>
                  <a:cubicBezTo>
                    <a:pt x="2418" y="18926"/>
                    <a:pt x="2635" y="19146"/>
                    <a:pt x="2902" y="19146"/>
                  </a:cubicBezTo>
                  <a:cubicBezTo>
                    <a:pt x="3169" y="19146"/>
                    <a:pt x="3385" y="18926"/>
                    <a:pt x="3385" y="18655"/>
                  </a:cubicBezTo>
                  <a:cubicBezTo>
                    <a:pt x="3385" y="18384"/>
                    <a:pt x="3169" y="18164"/>
                    <a:pt x="2902" y="18164"/>
                  </a:cubicBezTo>
                  <a:cubicBezTo>
                    <a:pt x="2768" y="18164"/>
                    <a:pt x="2647" y="18219"/>
                    <a:pt x="2560" y="18308"/>
                  </a:cubicBezTo>
                  <a:moveTo>
                    <a:pt x="20499" y="4279"/>
                  </a:moveTo>
                  <a:lnTo>
                    <a:pt x="20091" y="4692"/>
                  </a:lnTo>
                  <a:lnTo>
                    <a:pt x="20088" y="4688"/>
                  </a:lnTo>
                  <a:lnTo>
                    <a:pt x="17670" y="7143"/>
                  </a:lnTo>
                  <a:lnTo>
                    <a:pt x="17664" y="7137"/>
                  </a:lnTo>
                  <a:cubicBezTo>
                    <a:pt x="17227" y="7580"/>
                    <a:pt x="16624" y="7853"/>
                    <a:pt x="15958" y="7853"/>
                  </a:cubicBezTo>
                  <a:cubicBezTo>
                    <a:pt x="14624" y="7853"/>
                    <a:pt x="13543" y="6755"/>
                    <a:pt x="13543" y="5401"/>
                  </a:cubicBezTo>
                  <a:cubicBezTo>
                    <a:pt x="13543" y="4725"/>
                    <a:pt x="13813" y="4113"/>
                    <a:pt x="14248" y="3670"/>
                  </a:cubicBezTo>
                  <a:lnTo>
                    <a:pt x="13563" y="2975"/>
                  </a:lnTo>
                  <a:cubicBezTo>
                    <a:pt x="12951" y="3596"/>
                    <a:pt x="12571" y="4452"/>
                    <a:pt x="12571" y="5401"/>
                  </a:cubicBezTo>
                  <a:cubicBezTo>
                    <a:pt x="12571" y="7300"/>
                    <a:pt x="14087" y="8840"/>
                    <a:pt x="15958" y="8840"/>
                  </a:cubicBezTo>
                  <a:cubicBezTo>
                    <a:pt x="16893" y="8840"/>
                    <a:pt x="17737" y="8454"/>
                    <a:pt x="18348" y="7832"/>
                  </a:cubicBezTo>
                  <a:lnTo>
                    <a:pt x="18353" y="7837"/>
                  </a:lnTo>
                  <a:lnTo>
                    <a:pt x="20152" y="6011"/>
                  </a:lnTo>
                  <a:cubicBezTo>
                    <a:pt x="20516" y="7368"/>
                    <a:pt x="20343" y="8670"/>
                    <a:pt x="19540" y="9505"/>
                  </a:cubicBezTo>
                  <a:lnTo>
                    <a:pt x="16947" y="12198"/>
                  </a:lnTo>
                  <a:cubicBezTo>
                    <a:pt x="16605" y="12553"/>
                    <a:pt x="16104" y="12766"/>
                    <a:pt x="15610" y="12766"/>
                  </a:cubicBezTo>
                  <a:cubicBezTo>
                    <a:pt x="15590" y="12765"/>
                    <a:pt x="13953" y="12652"/>
                    <a:pt x="12318" y="11611"/>
                  </a:cubicBezTo>
                  <a:lnTo>
                    <a:pt x="12314" y="11620"/>
                  </a:lnTo>
                  <a:cubicBezTo>
                    <a:pt x="12239" y="11572"/>
                    <a:pt x="12155" y="11537"/>
                    <a:pt x="12060" y="11537"/>
                  </a:cubicBezTo>
                  <a:cubicBezTo>
                    <a:pt x="11897" y="11537"/>
                    <a:pt x="11759" y="11625"/>
                    <a:pt x="11671" y="11753"/>
                  </a:cubicBezTo>
                  <a:lnTo>
                    <a:pt x="11654" y="11742"/>
                  </a:lnTo>
                  <a:lnTo>
                    <a:pt x="4270" y="20043"/>
                  </a:lnTo>
                  <a:cubicBezTo>
                    <a:pt x="3919" y="20399"/>
                    <a:pt x="3436" y="20618"/>
                    <a:pt x="2902" y="20618"/>
                  </a:cubicBezTo>
                  <a:cubicBezTo>
                    <a:pt x="1833" y="20618"/>
                    <a:pt x="967" y="19740"/>
                    <a:pt x="967" y="18655"/>
                  </a:cubicBezTo>
                  <a:cubicBezTo>
                    <a:pt x="967" y="18113"/>
                    <a:pt x="1184" y="17622"/>
                    <a:pt x="1534" y="17267"/>
                  </a:cubicBezTo>
                  <a:lnTo>
                    <a:pt x="9684" y="9801"/>
                  </a:lnTo>
                  <a:lnTo>
                    <a:pt x="9671" y="9786"/>
                  </a:lnTo>
                  <a:cubicBezTo>
                    <a:pt x="9796" y="9698"/>
                    <a:pt x="9884" y="9557"/>
                    <a:pt x="9884" y="9389"/>
                  </a:cubicBezTo>
                  <a:cubicBezTo>
                    <a:pt x="9884" y="9283"/>
                    <a:pt x="9844" y="9190"/>
                    <a:pt x="9787" y="9110"/>
                  </a:cubicBezTo>
                  <a:lnTo>
                    <a:pt x="9790" y="9107"/>
                  </a:lnTo>
                  <a:cubicBezTo>
                    <a:pt x="8390" y="7219"/>
                    <a:pt x="8340" y="5816"/>
                    <a:pt x="9546" y="4488"/>
                  </a:cubicBezTo>
                  <a:lnTo>
                    <a:pt x="12130" y="1805"/>
                  </a:lnTo>
                  <a:cubicBezTo>
                    <a:pt x="12785" y="1125"/>
                    <a:pt x="13641" y="982"/>
                    <a:pt x="14244" y="982"/>
                  </a:cubicBezTo>
                  <a:lnTo>
                    <a:pt x="14246" y="982"/>
                  </a:lnTo>
                  <a:cubicBezTo>
                    <a:pt x="14611" y="982"/>
                    <a:pt x="14988" y="1037"/>
                    <a:pt x="15366" y="1136"/>
                  </a:cubicBezTo>
                  <a:lnTo>
                    <a:pt x="13559" y="2970"/>
                  </a:lnTo>
                  <a:lnTo>
                    <a:pt x="14243" y="3664"/>
                  </a:lnTo>
                  <a:lnTo>
                    <a:pt x="16661" y="1210"/>
                  </a:lnTo>
                  <a:lnTo>
                    <a:pt x="16657" y="1206"/>
                  </a:lnTo>
                  <a:lnTo>
                    <a:pt x="17082" y="775"/>
                  </a:lnTo>
                  <a:cubicBezTo>
                    <a:pt x="16139" y="269"/>
                    <a:pt x="15160" y="0"/>
                    <a:pt x="14246" y="0"/>
                  </a:cubicBezTo>
                  <a:lnTo>
                    <a:pt x="14244" y="0"/>
                  </a:lnTo>
                  <a:cubicBezTo>
                    <a:pt x="13167" y="0"/>
                    <a:pt x="12182" y="361"/>
                    <a:pt x="11460" y="1111"/>
                  </a:cubicBezTo>
                  <a:lnTo>
                    <a:pt x="8867" y="3804"/>
                  </a:lnTo>
                  <a:cubicBezTo>
                    <a:pt x="7163" y="5672"/>
                    <a:pt x="7613" y="7584"/>
                    <a:pt x="8769" y="9315"/>
                  </a:cubicBezTo>
                  <a:lnTo>
                    <a:pt x="850" y="16572"/>
                  </a:lnTo>
                  <a:cubicBezTo>
                    <a:pt x="325" y="17106"/>
                    <a:pt x="0" y="17842"/>
                    <a:pt x="0" y="18655"/>
                  </a:cubicBezTo>
                  <a:cubicBezTo>
                    <a:pt x="0" y="20282"/>
                    <a:pt x="1299" y="21600"/>
                    <a:pt x="2902" y="21600"/>
                  </a:cubicBezTo>
                  <a:cubicBezTo>
                    <a:pt x="3703" y="21600"/>
                    <a:pt x="4429" y="21271"/>
                    <a:pt x="4954" y="20738"/>
                  </a:cubicBezTo>
                  <a:lnTo>
                    <a:pt x="12160" y="12652"/>
                  </a:lnTo>
                  <a:cubicBezTo>
                    <a:pt x="13800" y="13590"/>
                    <a:pt x="15363" y="13747"/>
                    <a:pt x="15606" y="13747"/>
                  </a:cubicBezTo>
                  <a:cubicBezTo>
                    <a:pt x="16313" y="13747"/>
                    <a:pt x="17067" y="13463"/>
                    <a:pt x="17617" y="12892"/>
                  </a:cubicBezTo>
                  <a:lnTo>
                    <a:pt x="20209" y="10198"/>
                  </a:lnTo>
                  <a:cubicBezTo>
                    <a:pt x="21560" y="8795"/>
                    <a:pt x="21600" y="6433"/>
                    <a:pt x="20499" y="4279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277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7489371" y="0"/>
            <a:ext cx="470262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950857" y="1150049"/>
            <a:ext cx="4862301" cy="144655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Write Something About Here!</a:t>
            </a:r>
            <a:endParaRPr lang="en-US" sz="4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145281" y="3675351"/>
            <a:ext cx="33908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mini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ullamco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comm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ad minim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exercitation.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0" y="5979886"/>
            <a:ext cx="3744686" cy="878114"/>
            <a:chOff x="0" y="5979886"/>
            <a:chExt cx="3744686" cy="878114"/>
          </a:xfrm>
        </p:grpSpPr>
        <p:sp>
          <p:nvSpPr>
            <p:cNvPr id="17" name="Rectangle 16"/>
            <p:cNvSpPr/>
            <p:nvPr/>
          </p:nvSpPr>
          <p:spPr>
            <a:xfrm>
              <a:off x="0" y="5979886"/>
              <a:ext cx="3744686" cy="8781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hape 2525"/>
            <p:cNvSpPr/>
            <p:nvPr/>
          </p:nvSpPr>
          <p:spPr>
            <a:xfrm>
              <a:off x="571839" y="6251860"/>
              <a:ext cx="325555" cy="325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/>
            </a:p>
          </p:txBody>
        </p:sp>
        <p:sp>
          <p:nvSpPr>
            <p:cNvPr id="19" name="Shape 2584"/>
            <p:cNvSpPr/>
            <p:nvPr/>
          </p:nvSpPr>
          <p:spPr>
            <a:xfrm>
              <a:off x="2847307" y="6251876"/>
              <a:ext cx="325539" cy="325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/>
            </a:p>
          </p:txBody>
        </p:sp>
        <p:sp>
          <p:nvSpPr>
            <p:cNvPr id="20" name="Shape 2632"/>
            <p:cNvSpPr/>
            <p:nvPr/>
          </p:nvSpPr>
          <p:spPr>
            <a:xfrm>
              <a:off x="1738924" y="6251860"/>
              <a:ext cx="266364" cy="325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/>
            </a:p>
          </p:txBody>
        </p:sp>
      </p:grpSp>
    </p:spTree>
    <p:extLst>
      <p:ext uri="{BB962C8B-B14F-4D97-AF65-F5344CB8AC3E}">
        <p14:creationId xmlns:p14="http://schemas.microsoft.com/office/powerpoint/2010/main" val="1589725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196418" y="2006600"/>
            <a:ext cx="2844801" cy="31350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459858" y="2348099"/>
            <a:ext cx="2317920" cy="2382103"/>
            <a:chOff x="740217" y="3666142"/>
            <a:chExt cx="2317920" cy="2382103"/>
          </a:xfrm>
        </p:grpSpPr>
        <p:sp>
          <p:nvSpPr>
            <p:cNvPr id="5" name="Shape 2525"/>
            <p:cNvSpPr/>
            <p:nvPr/>
          </p:nvSpPr>
          <p:spPr>
            <a:xfrm>
              <a:off x="1709794" y="3666142"/>
              <a:ext cx="388782" cy="3887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964256" y="4234104"/>
              <a:ext cx="1869842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40217" y="4780669"/>
              <a:ext cx="2317920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1367122" y="5666590"/>
              <a:ext cx="1064110" cy="381655"/>
              <a:chOff x="1318380" y="5924167"/>
              <a:chExt cx="1064110" cy="381655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1318380" y="5924167"/>
                <a:ext cx="1064109" cy="381655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spc="6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318381" y="5999578"/>
                <a:ext cx="106410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900" spc="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VIEW</a:t>
                </a:r>
                <a:endParaRPr lang="en-US" sz="900" spc="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</p:grpSp>
      </p:grpSp>
      <p:sp>
        <p:nvSpPr>
          <p:cNvPr id="3" name="Rectangle 2"/>
          <p:cNvSpPr/>
          <p:nvPr/>
        </p:nvSpPr>
        <p:spPr>
          <a:xfrm>
            <a:off x="4673599" y="2006600"/>
            <a:ext cx="2844801" cy="31350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937039" y="2348081"/>
            <a:ext cx="2317920" cy="2382121"/>
            <a:chOff x="3534243" y="3666124"/>
            <a:chExt cx="2317920" cy="2382121"/>
          </a:xfrm>
        </p:grpSpPr>
        <p:sp>
          <p:nvSpPr>
            <p:cNvPr id="12" name="Shape 2632"/>
            <p:cNvSpPr/>
            <p:nvPr/>
          </p:nvSpPr>
          <p:spPr>
            <a:xfrm>
              <a:off x="4535563" y="3666124"/>
              <a:ext cx="318095" cy="3887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758282" y="4234104"/>
              <a:ext cx="1869842" cy="375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534243" y="4780669"/>
              <a:ext cx="2317920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4161148" y="5666590"/>
              <a:ext cx="1064110" cy="381655"/>
              <a:chOff x="1318380" y="5924167"/>
              <a:chExt cx="1064110" cy="381655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1318380" y="5924167"/>
                <a:ext cx="1064109" cy="381655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spc="6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318381" y="5999578"/>
                <a:ext cx="106410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900" spc="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VIEW</a:t>
                </a:r>
                <a:endParaRPr lang="en-US" sz="900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</p:grpSp>
      </p:grpSp>
      <p:sp>
        <p:nvSpPr>
          <p:cNvPr id="19" name="Rectangle 18"/>
          <p:cNvSpPr/>
          <p:nvPr/>
        </p:nvSpPr>
        <p:spPr>
          <a:xfrm>
            <a:off x="8145304" y="2006600"/>
            <a:ext cx="2844801" cy="31350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517059" y="652671"/>
            <a:ext cx="7157878" cy="76944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ID" sz="4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About Our Services</a:t>
            </a:r>
            <a:endParaRPr lang="en-US" sz="44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269998" y="5651084"/>
            <a:ext cx="965200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ullamco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8408744" y="2348080"/>
            <a:ext cx="2317920" cy="2382122"/>
            <a:chOff x="8408744" y="2348080"/>
            <a:chExt cx="2317920" cy="2382122"/>
          </a:xfrm>
        </p:grpSpPr>
        <p:sp>
          <p:nvSpPr>
            <p:cNvPr id="22" name="TextBox 21"/>
            <p:cNvSpPr txBox="1"/>
            <p:nvPr/>
          </p:nvSpPr>
          <p:spPr>
            <a:xfrm>
              <a:off x="8632783" y="2916061"/>
              <a:ext cx="1869842" cy="375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408744" y="3462626"/>
              <a:ext cx="2317920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9035649" y="4348547"/>
              <a:ext cx="1064110" cy="381655"/>
              <a:chOff x="1318380" y="5924167"/>
              <a:chExt cx="1064110" cy="381655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1318380" y="5924167"/>
                <a:ext cx="1064109" cy="381655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spc="6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318381" y="5999578"/>
                <a:ext cx="106410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900" spc="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VIEW</a:t>
                </a:r>
                <a:endParaRPr lang="en-US" sz="900" spc="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31" name="Shape 2584"/>
            <p:cNvSpPr/>
            <p:nvPr/>
          </p:nvSpPr>
          <p:spPr>
            <a:xfrm>
              <a:off x="9373312" y="2348080"/>
              <a:ext cx="388781" cy="3887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402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2918012" y="3039035"/>
            <a:ext cx="9273988" cy="38189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3610089" y="3757465"/>
            <a:ext cx="2317920" cy="2382103"/>
            <a:chOff x="740217" y="3666142"/>
            <a:chExt cx="2317920" cy="2382103"/>
          </a:xfrm>
        </p:grpSpPr>
        <p:sp>
          <p:nvSpPr>
            <p:cNvPr id="25" name="Shape 2525"/>
            <p:cNvSpPr/>
            <p:nvPr/>
          </p:nvSpPr>
          <p:spPr>
            <a:xfrm>
              <a:off x="1709794" y="3666142"/>
              <a:ext cx="388782" cy="3887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64256" y="4234104"/>
              <a:ext cx="1869842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40217" y="4780669"/>
              <a:ext cx="2317920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1367122" y="5666590"/>
              <a:ext cx="1064110" cy="381655"/>
              <a:chOff x="1318380" y="5924167"/>
              <a:chExt cx="1064110" cy="381655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1318380" y="5924167"/>
                <a:ext cx="1064109" cy="381655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spc="6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318381" y="5999578"/>
                <a:ext cx="106410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900" spc="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VIEW</a:t>
                </a:r>
                <a:endParaRPr lang="en-US" sz="900" spc="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</p:grpSp>
      </p:grpSp>
      <p:grpSp>
        <p:nvGrpSpPr>
          <p:cNvPr id="31" name="Group 30"/>
          <p:cNvGrpSpPr/>
          <p:nvPr/>
        </p:nvGrpSpPr>
        <p:grpSpPr>
          <a:xfrm>
            <a:off x="6396046" y="3757447"/>
            <a:ext cx="2317920" cy="2382121"/>
            <a:chOff x="3534243" y="3666124"/>
            <a:chExt cx="2317920" cy="2382121"/>
          </a:xfrm>
        </p:grpSpPr>
        <p:sp>
          <p:nvSpPr>
            <p:cNvPr id="32" name="Shape 2632"/>
            <p:cNvSpPr/>
            <p:nvPr/>
          </p:nvSpPr>
          <p:spPr>
            <a:xfrm>
              <a:off x="4535563" y="3666124"/>
              <a:ext cx="318095" cy="3887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758282" y="4234104"/>
              <a:ext cx="1869842" cy="375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534243" y="4780669"/>
              <a:ext cx="2317920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4161148" y="5666590"/>
              <a:ext cx="1064110" cy="381655"/>
              <a:chOff x="1318380" y="5924167"/>
              <a:chExt cx="1064110" cy="381655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1318380" y="5924167"/>
                <a:ext cx="1064109" cy="381655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spc="6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318381" y="5999578"/>
                <a:ext cx="106410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900" spc="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VIEW</a:t>
                </a:r>
                <a:endParaRPr lang="en-US" sz="900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9182003" y="3757446"/>
            <a:ext cx="2317920" cy="2382122"/>
            <a:chOff x="8408744" y="2348080"/>
            <a:chExt cx="2317920" cy="2382122"/>
          </a:xfrm>
        </p:grpSpPr>
        <p:sp>
          <p:nvSpPr>
            <p:cNvPr id="39" name="TextBox 38"/>
            <p:cNvSpPr txBox="1"/>
            <p:nvPr/>
          </p:nvSpPr>
          <p:spPr>
            <a:xfrm>
              <a:off x="8632783" y="2916061"/>
              <a:ext cx="1869842" cy="375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408744" y="3462626"/>
              <a:ext cx="2317920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9035649" y="4348547"/>
              <a:ext cx="1064110" cy="381655"/>
              <a:chOff x="1318380" y="5924167"/>
              <a:chExt cx="1064110" cy="381655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1318380" y="5924167"/>
                <a:ext cx="1064109" cy="381655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spc="6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1318381" y="5999578"/>
                <a:ext cx="106410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900" spc="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VIEW</a:t>
                </a:r>
                <a:endParaRPr lang="en-US" sz="900" spc="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42" name="Shape 2584"/>
            <p:cNvSpPr/>
            <p:nvPr/>
          </p:nvSpPr>
          <p:spPr>
            <a:xfrm>
              <a:off x="9373312" y="2348080"/>
              <a:ext cx="388781" cy="3887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2517059" y="652671"/>
            <a:ext cx="7157878" cy="76944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ID" sz="4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About Our Services</a:t>
            </a:r>
            <a:endParaRPr lang="en-US" sz="44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269998" y="1766608"/>
            <a:ext cx="965200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ullamco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11758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53" name="Group 52"/>
          <p:cNvGrpSpPr/>
          <p:nvPr/>
        </p:nvGrpSpPr>
        <p:grpSpPr>
          <a:xfrm>
            <a:off x="2644588" y="3599983"/>
            <a:ext cx="506506" cy="506506"/>
            <a:chOff x="2644588" y="3599983"/>
            <a:chExt cx="506506" cy="506506"/>
          </a:xfrm>
        </p:grpSpPr>
        <p:sp>
          <p:nvSpPr>
            <p:cNvPr id="10" name="Oval 9"/>
            <p:cNvSpPr/>
            <p:nvPr/>
          </p:nvSpPr>
          <p:spPr>
            <a:xfrm>
              <a:off x="2644588" y="3599983"/>
              <a:ext cx="506506" cy="50650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hape 2859"/>
            <p:cNvSpPr/>
            <p:nvPr/>
          </p:nvSpPr>
          <p:spPr>
            <a:xfrm>
              <a:off x="2765905" y="3721300"/>
              <a:ext cx="263872" cy="26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091953" y="3599983"/>
            <a:ext cx="506506" cy="506506"/>
            <a:chOff x="5091953" y="3599983"/>
            <a:chExt cx="506506" cy="506506"/>
          </a:xfrm>
        </p:grpSpPr>
        <p:sp>
          <p:nvSpPr>
            <p:cNvPr id="11" name="Oval 10"/>
            <p:cNvSpPr/>
            <p:nvPr/>
          </p:nvSpPr>
          <p:spPr>
            <a:xfrm>
              <a:off x="5091953" y="3599983"/>
              <a:ext cx="506506" cy="50650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hape 2860"/>
            <p:cNvSpPr/>
            <p:nvPr/>
          </p:nvSpPr>
          <p:spPr>
            <a:xfrm>
              <a:off x="5213270" y="3721300"/>
              <a:ext cx="263872" cy="26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539318" y="3599983"/>
            <a:ext cx="506506" cy="506506"/>
            <a:chOff x="7539318" y="3599983"/>
            <a:chExt cx="506506" cy="506506"/>
          </a:xfrm>
        </p:grpSpPr>
        <p:sp>
          <p:nvSpPr>
            <p:cNvPr id="12" name="Oval 11"/>
            <p:cNvSpPr/>
            <p:nvPr/>
          </p:nvSpPr>
          <p:spPr>
            <a:xfrm>
              <a:off x="7539318" y="3599983"/>
              <a:ext cx="506506" cy="50650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hape 2862"/>
            <p:cNvSpPr/>
            <p:nvPr/>
          </p:nvSpPr>
          <p:spPr>
            <a:xfrm>
              <a:off x="7660635" y="3721380"/>
              <a:ext cx="263872" cy="26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9986683" y="3599983"/>
            <a:ext cx="506506" cy="506506"/>
            <a:chOff x="9986683" y="3599983"/>
            <a:chExt cx="506506" cy="506506"/>
          </a:xfrm>
        </p:grpSpPr>
        <p:sp>
          <p:nvSpPr>
            <p:cNvPr id="13" name="Oval 12"/>
            <p:cNvSpPr/>
            <p:nvPr/>
          </p:nvSpPr>
          <p:spPr>
            <a:xfrm>
              <a:off x="9986683" y="3599983"/>
              <a:ext cx="506506" cy="50650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hape 2864"/>
            <p:cNvSpPr/>
            <p:nvPr/>
          </p:nvSpPr>
          <p:spPr>
            <a:xfrm>
              <a:off x="10108000" y="3721300"/>
              <a:ext cx="263872" cy="26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265992" y="4458313"/>
            <a:ext cx="2317920" cy="1814141"/>
            <a:chOff x="740217" y="4234104"/>
            <a:chExt cx="2317920" cy="1814141"/>
          </a:xfrm>
        </p:grpSpPr>
        <p:sp>
          <p:nvSpPr>
            <p:cNvPr id="20" name="TextBox 19"/>
            <p:cNvSpPr txBox="1"/>
            <p:nvPr/>
          </p:nvSpPr>
          <p:spPr>
            <a:xfrm>
              <a:off x="964256" y="4234104"/>
              <a:ext cx="186984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Fany</a:t>
              </a: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 Angelina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40217" y="4780669"/>
              <a:ext cx="2317920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1367122" y="5666590"/>
              <a:ext cx="1064110" cy="381655"/>
              <a:chOff x="1318380" y="5924167"/>
              <a:chExt cx="1064110" cy="381655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1318380" y="5924167"/>
                <a:ext cx="1064109" cy="381655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spc="6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318381" y="5999578"/>
                <a:ext cx="106410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900" spc="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VIEW</a:t>
                </a:r>
                <a:endParaRPr lang="en-US" sz="900" spc="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</p:grpSp>
      </p:grpSp>
      <p:sp>
        <p:nvSpPr>
          <p:cNvPr id="25" name="Rectangle 24"/>
          <p:cNvSpPr/>
          <p:nvPr/>
        </p:nvSpPr>
        <p:spPr>
          <a:xfrm>
            <a:off x="1269998" y="1575466"/>
            <a:ext cx="965200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ullamco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3713357" y="4458313"/>
            <a:ext cx="2317920" cy="1814141"/>
            <a:chOff x="740217" y="4234104"/>
            <a:chExt cx="2317920" cy="1814141"/>
          </a:xfrm>
        </p:grpSpPr>
        <p:sp>
          <p:nvSpPr>
            <p:cNvPr id="27" name="TextBox 26"/>
            <p:cNvSpPr txBox="1"/>
            <p:nvPr/>
          </p:nvSpPr>
          <p:spPr>
            <a:xfrm>
              <a:off x="964256" y="4234104"/>
              <a:ext cx="186984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Fery</a:t>
              </a: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 </a:t>
              </a:r>
              <a:r>
                <a:rPr lang="en-ID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Anggara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40217" y="4780669"/>
              <a:ext cx="2317920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1367122" y="5666590"/>
              <a:ext cx="1064110" cy="381655"/>
              <a:chOff x="1318380" y="5924167"/>
              <a:chExt cx="1064110" cy="381655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1318380" y="5924167"/>
                <a:ext cx="1064109" cy="381655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spc="6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1318381" y="5999578"/>
                <a:ext cx="106410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900" spc="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VIEW</a:t>
                </a:r>
                <a:endParaRPr lang="en-US" sz="900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6160722" y="4458313"/>
            <a:ext cx="2317920" cy="1814141"/>
            <a:chOff x="740217" y="4234104"/>
            <a:chExt cx="2317920" cy="1814141"/>
          </a:xfrm>
        </p:grpSpPr>
        <p:sp>
          <p:nvSpPr>
            <p:cNvPr id="33" name="TextBox 32"/>
            <p:cNvSpPr txBox="1"/>
            <p:nvPr/>
          </p:nvSpPr>
          <p:spPr>
            <a:xfrm>
              <a:off x="964256" y="4234104"/>
              <a:ext cx="186984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Maya </a:t>
              </a:r>
              <a:r>
                <a:rPr lang="en-ID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Apriliya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40217" y="4780669"/>
              <a:ext cx="2317920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1367122" y="5666590"/>
              <a:ext cx="1064110" cy="381655"/>
              <a:chOff x="1318380" y="5924167"/>
              <a:chExt cx="1064110" cy="381655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1318380" y="5924167"/>
                <a:ext cx="1064109" cy="381655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spc="6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318381" y="5999578"/>
                <a:ext cx="106410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900" spc="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VIEW</a:t>
                </a:r>
                <a:endParaRPr lang="en-US" sz="900" spc="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endParaRPr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8608087" y="4458313"/>
            <a:ext cx="2317920" cy="1814141"/>
            <a:chOff x="740217" y="4234104"/>
            <a:chExt cx="2317920" cy="1814141"/>
          </a:xfrm>
        </p:grpSpPr>
        <p:sp>
          <p:nvSpPr>
            <p:cNvPr id="39" name="TextBox 38"/>
            <p:cNvSpPr txBox="1"/>
            <p:nvPr/>
          </p:nvSpPr>
          <p:spPr>
            <a:xfrm>
              <a:off x="964256" y="4234104"/>
              <a:ext cx="186984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Arul </a:t>
              </a:r>
              <a:r>
                <a:rPr lang="en-ID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Ghildan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40217" y="4780669"/>
              <a:ext cx="2317920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1367122" y="5666590"/>
              <a:ext cx="1064110" cy="381655"/>
              <a:chOff x="1318380" y="5924167"/>
              <a:chExt cx="1064110" cy="381655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1318380" y="5924167"/>
                <a:ext cx="1064109" cy="381655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spc="6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318381" y="5999578"/>
                <a:ext cx="106410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900" spc="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VIEW</a:t>
                </a:r>
                <a:endParaRPr lang="en-US" sz="900" spc="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</p:grpSp>
      </p:grpSp>
      <p:sp>
        <p:nvSpPr>
          <p:cNvPr id="59" name="TextBox 58"/>
          <p:cNvSpPr txBox="1"/>
          <p:nvPr/>
        </p:nvSpPr>
        <p:spPr>
          <a:xfrm>
            <a:off x="2517059" y="461529"/>
            <a:ext cx="7157878" cy="76944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ID" sz="4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Great Team</a:t>
            </a:r>
            <a:endParaRPr lang="en-US" sz="44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0857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5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0" y="3496609"/>
            <a:ext cx="12192000" cy="33613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17059" y="461529"/>
            <a:ext cx="7157878" cy="76944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ID" sz="4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Great Team</a:t>
            </a:r>
            <a:endParaRPr lang="en-US" sz="44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265992" y="4554773"/>
            <a:ext cx="2317920" cy="1814141"/>
            <a:chOff x="740217" y="4234104"/>
            <a:chExt cx="2317920" cy="1814141"/>
          </a:xfrm>
        </p:grpSpPr>
        <p:sp>
          <p:nvSpPr>
            <p:cNvPr id="7" name="TextBox 6"/>
            <p:cNvSpPr txBox="1"/>
            <p:nvPr/>
          </p:nvSpPr>
          <p:spPr>
            <a:xfrm>
              <a:off x="964256" y="4234104"/>
              <a:ext cx="186984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Fany</a:t>
              </a: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 Angelina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740217" y="4780669"/>
              <a:ext cx="2317920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367122" y="5666590"/>
              <a:ext cx="1064110" cy="381655"/>
              <a:chOff x="1318380" y="5924167"/>
              <a:chExt cx="1064110" cy="381655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1318380" y="5924167"/>
                <a:ext cx="1064109" cy="381655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spc="6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318381" y="5999578"/>
                <a:ext cx="106410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900" spc="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VIEW</a:t>
                </a:r>
                <a:endParaRPr lang="en-US" sz="900" spc="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</p:grpSp>
      </p:grpSp>
      <p:sp>
        <p:nvSpPr>
          <p:cNvPr id="12" name="Rectangle 11"/>
          <p:cNvSpPr/>
          <p:nvPr/>
        </p:nvSpPr>
        <p:spPr>
          <a:xfrm>
            <a:off x="1269998" y="1575466"/>
            <a:ext cx="965200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ullamco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713357" y="4554773"/>
            <a:ext cx="2317920" cy="1814141"/>
            <a:chOff x="740217" y="4234104"/>
            <a:chExt cx="2317920" cy="1814141"/>
          </a:xfrm>
        </p:grpSpPr>
        <p:sp>
          <p:nvSpPr>
            <p:cNvPr id="14" name="TextBox 13"/>
            <p:cNvSpPr txBox="1"/>
            <p:nvPr/>
          </p:nvSpPr>
          <p:spPr>
            <a:xfrm>
              <a:off x="964256" y="4234104"/>
              <a:ext cx="186984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Fery</a:t>
              </a: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 </a:t>
              </a:r>
              <a:r>
                <a:rPr lang="en-ID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Anggara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40217" y="4780669"/>
              <a:ext cx="2317920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1367122" y="5666590"/>
              <a:ext cx="1064110" cy="381655"/>
              <a:chOff x="1318380" y="5924167"/>
              <a:chExt cx="1064110" cy="381655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318380" y="5924167"/>
                <a:ext cx="1064109" cy="381655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spc="6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318381" y="5999578"/>
                <a:ext cx="106410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900" spc="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VIEW</a:t>
                </a:r>
                <a:endParaRPr lang="en-US" sz="900" spc="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6160722" y="4554773"/>
            <a:ext cx="2317920" cy="1814141"/>
            <a:chOff x="740217" y="4234104"/>
            <a:chExt cx="2317920" cy="1814141"/>
          </a:xfrm>
        </p:grpSpPr>
        <p:sp>
          <p:nvSpPr>
            <p:cNvPr id="20" name="TextBox 19"/>
            <p:cNvSpPr txBox="1"/>
            <p:nvPr/>
          </p:nvSpPr>
          <p:spPr>
            <a:xfrm>
              <a:off x="964256" y="4234104"/>
              <a:ext cx="186984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Maya </a:t>
              </a:r>
              <a:r>
                <a:rPr lang="en-ID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Apriliya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40217" y="4780669"/>
              <a:ext cx="2317920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1367122" y="5666590"/>
              <a:ext cx="1064110" cy="381655"/>
              <a:chOff x="1318380" y="5924167"/>
              <a:chExt cx="1064110" cy="381655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1318380" y="5924167"/>
                <a:ext cx="1064109" cy="381655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spc="6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318381" y="5999578"/>
                <a:ext cx="106410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900" spc="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VIEW</a:t>
                </a:r>
                <a:endParaRPr lang="en-US" sz="900" spc="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8608087" y="4554773"/>
            <a:ext cx="2317920" cy="1814141"/>
            <a:chOff x="740217" y="4234104"/>
            <a:chExt cx="2317920" cy="1814141"/>
          </a:xfrm>
        </p:grpSpPr>
        <p:sp>
          <p:nvSpPr>
            <p:cNvPr id="26" name="TextBox 25"/>
            <p:cNvSpPr txBox="1"/>
            <p:nvPr/>
          </p:nvSpPr>
          <p:spPr>
            <a:xfrm>
              <a:off x="964256" y="4234104"/>
              <a:ext cx="186984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Arul </a:t>
              </a:r>
              <a:r>
                <a:rPr lang="en-ID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Ghildan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40217" y="4780669"/>
              <a:ext cx="2317920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1367122" y="5666590"/>
              <a:ext cx="1064110" cy="381655"/>
              <a:chOff x="1318380" y="5924167"/>
              <a:chExt cx="1064110" cy="381655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1318380" y="5924167"/>
                <a:ext cx="1064109" cy="381655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spc="6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318381" y="5999578"/>
                <a:ext cx="106410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900" spc="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VIEW</a:t>
                </a:r>
                <a:endParaRPr lang="en-US" sz="900" spc="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</p:grp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Picture Placeholder 30"/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48" name="Group 47"/>
          <p:cNvGrpSpPr/>
          <p:nvPr/>
        </p:nvGrpSpPr>
        <p:grpSpPr>
          <a:xfrm>
            <a:off x="1407618" y="2482542"/>
            <a:ext cx="521978" cy="521978"/>
            <a:chOff x="1407618" y="2482542"/>
            <a:chExt cx="521978" cy="521978"/>
          </a:xfrm>
        </p:grpSpPr>
        <p:sp>
          <p:nvSpPr>
            <p:cNvPr id="35" name="Rectangle 34"/>
            <p:cNvSpPr/>
            <p:nvPr/>
          </p:nvSpPr>
          <p:spPr>
            <a:xfrm>
              <a:off x="1407618" y="2482542"/>
              <a:ext cx="521978" cy="52197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hape 2872"/>
            <p:cNvSpPr/>
            <p:nvPr/>
          </p:nvSpPr>
          <p:spPr>
            <a:xfrm>
              <a:off x="1536671" y="2606244"/>
              <a:ext cx="263872" cy="26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9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9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5929" y="7018"/>
                  </a:moveTo>
                  <a:cubicBezTo>
                    <a:pt x="15540" y="7246"/>
                    <a:pt x="15108" y="7411"/>
                    <a:pt x="14650" y="7499"/>
                  </a:cubicBezTo>
                  <a:cubicBezTo>
                    <a:pt x="14282" y="7114"/>
                    <a:pt x="13759" y="6874"/>
                    <a:pt x="13180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6" y="7236"/>
                  </a:cubicBezTo>
                  <a:cubicBezTo>
                    <a:pt x="6892" y="7529"/>
                    <a:pt x="6793" y="7870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7" y="9635"/>
                  </a:cubicBezTo>
                  <a:cubicBezTo>
                    <a:pt x="6776" y="9644"/>
                    <a:pt x="6776" y="9652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6" y="11661"/>
                    <a:pt x="7483" y="11638"/>
                  </a:cubicBezTo>
                  <a:cubicBezTo>
                    <a:pt x="7739" y="12426"/>
                    <a:pt x="8482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39" y="13855"/>
                    <a:pt x="6382" y="13837"/>
                  </a:cubicBezTo>
                  <a:cubicBezTo>
                    <a:pt x="7273" y="14398"/>
                    <a:pt x="8332" y="14727"/>
                    <a:pt x="9470" y="14727"/>
                  </a:cubicBezTo>
                  <a:cubicBezTo>
                    <a:pt x="13174" y="14727"/>
                    <a:pt x="15200" y="11706"/>
                    <a:pt x="15200" y="9086"/>
                  </a:cubicBezTo>
                  <a:cubicBezTo>
                    <a:pt x="15200" y="9000"/>
                    <a:pt x="15199" y="8914"/>
                    <a:pt x="15195" y="8829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0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854983" y="2482542"/>
            <a:ext cx="521978" cy="521978"/>
            <a:chOff x="3854983" y="2482542"/>
            <a:chExt cx="521978" cy="521978"/>
          </a:xfrm>
        </p:grpSpPr>
        <p:sp>
          <p:nvSpPr>
            <p:cNvPr id="38" name="Rectangle 37"/>
            <p:cNvSpPr/>
            <p:nvPr/>
          </p:nvSpPr>
          <p:spPr>
            <a:xfrm>
              <a:off x="3854983" y="2482542"/>
              <a:ext cx="521978" cy="52197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hape 2873"/>
            <p:cNvSpPr/>
            <p:nvPr/>
          </p:nvSpPr>
          <p:spPr>
            <a:xfrm>
              <a:off x="3984036" y="2603333"/>
              <a:ext cx="263872" cy="26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5" y="7858"/>
                  </a:lnTo>
                  <a:lnTo>
                    <a:pt x="13245" y="6381"/>
                  </a:lnTo>
                  <a:lnTo>
                    <a:pt x="11938" y="6381"/>
                  </a:lnTo>
                  <a:cubicBezTo>
                    <a:pt x="10368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20618" y="19636"/>
                  </a:moveTo>
                  <a:cubicBezTo>
                    <a:pt x="20618" y="20179"/>
                    <a:pt x="20179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9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9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302348" y="2482542"/>
            <a:ext cx="521978" cy="521978"/>
            <a:chOff x="6302348" y="2482542"/>
            <a:chExt cx="521978" cy="521978"/>
          </a:xfrm>
        </p:grpSpPr>
        <p:sp>
          <p:nvSpPr>
            <p:cNvPr id="40" name="Rectangle 39"/>
            <p:cNvSpPr/>
            <p:nvPr/>
          </p:nvSpPr>
          <p:spPr>
            <a:xfrm>
              <a:off x="6302348" y="2482542"/>
              <a:ext cx="521978" cy="52197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hape 2875"/>
            <p:cNvSpPr/>
            <p:nvPr/>
          </p:nvSpPr>
          <p:spPr>
            <a:xfrm>
              <a:off x="6431401" y="2603333"/>
              <a:ext cx="263872" cy="26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9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9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0672" y="6382"/>
                  </a:moveTo>
                  <a:cubicBezTo>
                    <a:pt x="10463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8" y="11643"/>
                  </a:cubicBezTo>
                  <a:cubicBezTo>
                    <a:pt x="8462" y="11568"/>
                    <a:pt x="8536" y="11424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6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6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8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1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8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2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8749713" y="2482542"/>
            <a:ext cx="521978" cy="521978"/>
            <a:chOff x="8749713" y="2482542"/>
            <a:chExt cx="521978" cy="521978"/>
          </a:xfrm>
        </p:grpSpPr>
        <p:sp>
          <p:nvSpPr>
            <p:cNvPr id="42" name="Rectangle 41"/>
            <p:cNvSpPr/>
            <p:nvPr/>
          </p:nvSpPr>
          <p:spPr>
            <a:xfrm>
              <a:off x="8749713" y="2482542"/>
              <a:ext cx="521978" cy="52197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hape 2877"/>
            <p:cNvSpPr/>
            <p:nvPr/>
          </p:nvSpPr>
          <p:spPr>
            <a:xfrm>
              <a:off x="8883658" y="2600241"/>
              <a:ext cx="263872" cy="26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9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1" y="20618"/>
                    <a:pt x="982" y="20179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1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4" y="7360"/>
                  </a:moveTo>
                  <a:lnTo>
                    <a:pt x="13742" y="7360"/>
                  </a:lnTo>
                  <a:lnTo>
                    <a:pt x="13742" y="8833"/>
                  </a:lnTo>
                  <a:lnTo>
                    <a:pt x="12265" y="8833"/>
                  </a:lnTo>
                  <a:lnTo>
                    <a:pt x="12265" y="9815"/>
                  </a:lnTo>
                  <a:lnTo>
                    <a:pt x="13742" y="9815"/>
                  </a:lnTo>
                  <a:lnTo>
                    <a:pt x="13742" y="11283"/>
                  </a:lnTo>
                  <a:lnTo>
                    <a:pt x="14724" y="11283"/>
                  </a:lnTo>
                  <a:lnTo>
                    <a:pt x="14724" y="9815"/>
                  </a:lnTo>
                  <a:lnTo>
                    <a:pt x="16204" y="9815"/>
                  </a:lnTo>
                  <a:lnTo>
                    <a:pt x="16204" y="8833"/>
                  </a:lnTo>
                  <a:lnTo>
                    <a:pt x="14724" y="8833"/>
                  </a:lnTo>
                  <a:cubicBezTo>
                    <a:pt x="14724" y="8833"/>
                    <a:pt x="14724" y="7360"/>
                    <a:pt x="14724" y="7360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0" y="13495"/>
                    <a:pt x="8070" y="12919"/>
                  </a:cubicBezTo>
                  <a:cubicBezTo>
                    <a:pt x="8070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65" y="11929"/>
                  </a:lnTo>
                  <a:cubicBezTo>
                    <a:pt x="9623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39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4" y="8362"/>
                    <a:pt x="8574" y="8014"/>
                    <a:pt x="8754" y="7806"/>
                  </a:cubicBezTo>
                  <a:cubicBezTo>
                    <a:pt x="8864" y="7680"/>
                    <a:pt x="9006" y="7612"/>
                    <a:pt x="9163" y="7612"/>
                  </a:cubicBezTo>
                  <a:lnTo>
                    <a:pt x="9163" y="7409"/>
                  </a:ln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4" y="9595"/>
                    <a:pt x="9969" y="9809"/>
                  </a:cubicBezTo>
                  <a:cubicBezTo>
                    <a:pt x="9860" y="9935"/>
                    <a:pt x="9721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5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7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6"/>
                    <a:pt x="11386" y="8784"/>
                  </a:cubicBezTo>
                  <a:cubicBezTo>
                    <a:pt x="11386" y="8342"/>
                    <a:pt x="11262" y="7947"/>
                    <a:pt x="11049" y="7660"/>
                  </a:cubicBezTo>
                  <a:lnTo>
                    <a:pt x="11238" y="7660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4" y="6873"/>
                    <a:pt x="7345" y="7760"/>
                    <a:pt x="7345" y="8769"/>
                  </a:cubicBezTo>
                  <a:cubicBezTo>
                    <a:pt x="7345" y="9812"/>
                    <a:pt x="8109" y="10605"/>
                    <a:pt x="9136" y="10648"/>
                  </a:cubicBezTo>
                  <a:cubicBezTo>
                    <a:pt x="9121" y="10722"/>
                    <a:pt x="9113" y="10795"/>
                    <a:pt x="9113" y="10867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2" y="11309"/>
                    <a:pt x="6869" y="12161"/>
                    <a:pt x="6869" y="13167"/>
                  </a:cubicBezTo>
                  <a:cubicBezTo>
                    <a:pt x="6869" y="14071"/>
                    <a:pt x="7902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</p:spTree>
    <p:extLst>
      <p:ext uri="{BB962C8B-B14F-4D97-AF65-F5344CB8AC3E}">
        <p14:creationId xmlns:p14="http://schemas.microsoft.com/office/powerpoint/2010/main" val="3919964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24435" y="3334870"/>
            <a:ext cx="9143999" cy="30793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38082" y="894188"/>
            <a:ext cx="4789615" cy="144655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ID" sz="4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About </a:t>
            </a:r>
            <a:r>
              <a:rPr lang="en-ID" sz="4400" spc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Mrs.</a:t>
            </a:r>
            <a:r>
              <a:rPr lang="en-ID" sz="4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ID" sz="4400" spc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Fany</a:t>
            </a:r>
            <a:r>
              <a:rPr lang="en-ID" sz="4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Angelina</a:t>
            </a:r>
            <a:endParaRPr lang="en-US" sz="44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51720" y="3876585"/>
            <a:ext cx="56771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exercitati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exdea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567125" y="5268324"/>
            <a:ext cx="2156803" cy="523220"/>
            <a:chOff x="3851507" y="4805461"/>
            <a:chExt cx="2156803" cy="523220"/>
          </a:xfrm>
        </p:grpSpPr>
        <p:sp>
          <p:nvSpPr>
            <p:cNvPr id="9" name="TextBox 8"/>
            <p:cNvSpPr txBox="1"/>
            <p:nvPr/>
          </p:nvSpPr>
          <p:spPr>
            <a:xfrm>
              <a:off x="4317623" y="4805461"/>
              <a:ext cx="16906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750M</a:t>
              </a:r>
              <a:endPara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0" name="Shape 2872"/>
            <p:cNvSpPr/>
            <p:nvPr/>
          </p:nvSpPr>
          <p:spPr>
            <a:xfrm>
              <a:off x="3851507" y="4878011"/>
              <a:ext cx="377837" cy="377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9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9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5929" y="7018"/>
                  </a:moveTo>
                  <a:cubicBezTo>
                    <a:pt x="15540" y="7246"/>
                    <a:pt x="15108" y="7411"/>
                    <a:pt x="14650" y="7499"/>
                  </a:cubicBezTo>
                  <a:cubicBezTo>
                    <a:pt x="14282" y="7114"/>
                    <a:pt x="13759" y="6874"/>
                    <a:pt x="13180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6" y="7236"/>
                  </a:cubicBezTo>
                  <a:cubicBezTo>
                    <a:pt x="6892" y="7529"/>
                    <a:pt x="6793" y="7870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7" y="9635"/>
                  </a:cubicBezTo>
                  <a:cubicBezTo>
                    <a:pt x="6776" y="9644"/>
                    <a:pt x="6776" y="9652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6" y="11661"/>
                    <a:pt x="7483" y="11638"/>
                  </a:cubicBezTo>
                  <a:cubicBezTo>
                    <a:pt x="7739" y="12426"/>
                    <a:pt x="8482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39" y="13855"/>
                    <a:pt x="6382" y="13837"/>
                  </a:cubicBezTo>
                  <a:cubicBezTo>
                    <a:pt x="7273" y="14398"/>
                    <a:pt x="8332" y="14727"/>
                    <a:pt x="9470" y="14727"/>
                  </a:cubicBezTo>
                  <a:cubicBezTo>
                    <a:pt x="13174" y="14727"/>
                    <a:pt x="15200" y="11706"/>
                    <a:pt x="15200" y="9086"/>
                  </a:cubicBezTo>
                  <a:cubicBezTo>
                    <a:pt x="15200" y="9000"/>
                    <a:pt x="15199" y="8914"/>
                    <a:pt x="15195" y="8829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0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359801" y="5268324"/>
            <a:ext cx="2179853" cy="523220"/>
            <a:chOff x="1675916" y="4805461"/>
            <a:chExt cx="2179853" cy="523220"/>
          </a:xfrm>
        </p:grpSpPr>
        <p:sp>
          <p:nvSpPr>
            <p:cNvPr id="12" name="TextBox 11"/>
            <p:cNvSpPr txBox="1"/>
            <p:nvPr/>
          </p:nvSpPr>
          <p:spPr>
            <a:xfrm>
              <a:off x="2165082" y="4805461"/>
              <a:ext cx="16906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589M</a:t>
              </a:r>
              <a:endPara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3" name="Shape 2873"/>
            <p:cNvSpPr/>
            <p:nvPr/>
          </p:nvSpPr>
          <p:spPr>
            <a:xfrm>
              <a:off x="1675916" y="4878011"/>
              <a:ext cx="377837" cy="377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5" y="7858"/>
                  </a:lnTo>
                  <a:lnTo>
                    <a:pt x="13245" y="6381"/>
                  </a:lnTo>
                  <a:lnTo>
                    <a:pt x="11938" y="6381"/>
                  </a:lnTo>
                  <a:cubicBezTo>
                    <a:pt x="10368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20618" y="19636"/>
                  </a:moveTo>
                  <a:cubicBezTo>
                    <a:pt x="20618" y="20179"/>
                    <a:pt x="20179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9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9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0192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 rot="5400000">
            <a:off x="-493796" y="1774422"/>
            <a:ext cx="5720607" cy="3318061"/>
          </a:xfrm>
          <a:custGeom>
            <a:avLst/>
            <a:gdLst>
              <a:gd name="connsiteX0" fmla="*/ 221881 w 5553635"/>
              <a:gd name="connsiteY0" fmla="*/ 0 h 2985246"/>
              <a:gd name="connsiteX1" fmla="*/ 5331754 w 5553635"/>
              <a:gd name="connsiteY1" fmla="*/ 0 h 2985246"/>
              <a:gd name="connsiteX2" fmla="*/ 5553635 w 5553635"/>
              <a:gd name="connsiteY2" fmla="*/ 221881 h 2985246"/>
              <a:gd name="connsiteX3" fmla="*/ 5553635 w 5553635"/>
              <a:gd name="connsiteY3" fmla="*/ 1048875 h 2985246"/>
              <a:gd name="connsiteX4" fmla="*/ 5553635 w 5553635"/>
              <a:gd name="connsiteY4" fmla="*/ 1109378 h 2985246"/>
              <a:gd name="connsiteX5" fmla="*/ 5553635 w 5553635"/>
              <a:gd name="connsiteY5" fmla="*/ 1875868 h 2985246"/>
              <a:gd name="connsiteX6" fmla="*/ 5553635 w 5553635"/>
              <a:gd name="connsiteY6" fmla="*/ 1936372 h 2985246"/>
              <a:gd name="connsiteX7" fmla="*/ 5553635 w 5553635"/>
              <a:gd name="connsiteY7" fmla="*/ 2763365 h 2985246"/>
              <a:gd name="connsiteX8" fmla="*/ 5331754 w 5553635"/>
              <a:gd name="connsiteY8" fmla="*/ 2985246 h 2985246"/>
              <a:gd name="connsiteX9" fmla="*/ 221881 w 5553635"/>
              <a:gd name="connsiteY9" fmla="*/ 2985246 h 2985246"/>
              <a:gd name="connsiteX10" fmla="*/ 0 w 5553635"/>
              <a:gd name="connsiteY10" fmla="*/ 2763365 h 2985246"/>
              <a:gd name="connsiteX11" fmla="*/ 0 w 5553635"/>
              <a:gd name="connsiteY11" fmla="*/ 1875868 h 2985246"/>
              <a:gd name="connsiteX12" fmla="*/ 0 w 5553635"/>
              <a:gd name="connsiteY12" fmla="*/ 1875868 h 2985246"/>
              <a:gd name="connsiteX13" fmla="*/ 0 w 5553635"/>
              <a:gd name="connsiteY13" fmla="*/ 1109378 h 2985246"/>
              <a:gd name="connsiteX14" fmla="*/ 0 w 5553635"/>
              <a:gd name="connsiteY14" fmla="*/ 1048875 h 2985246"/>
              <a:gd name="connsiteX15" fmla="*/ 0 w 5553635"/>
              <a:gd name="connsiteY15" fmla="*/ 221881 h 2985246"/>
              <a:gd name="connsiteX16" fmla="*/ 221881 w 5553635"/>
              <a:gd name="connsiteY16" fmla="*/ 0 h 2985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553635" h="2985246">
                <a:moveTo>
                  <a:pt x="221881" y="0"/>
                </a:moveTo>
                <a:lnTo>
                  <a:pt x="5331754" y="0"/>
                </a:lnTo>
                <a:cubicBezTo>
                  <a:pt x="5454295" y="0"/>
                  <a:pt x="5553635" y="99340"/>
                  <a:pt x="5553635" y="221881"/>
                </a:cubicBezTo>
                <a:lnTo>
                  <a:pt x="5553635" y="1048875"/>
                </a:lnTo>
                <a:lnTo>
                  <a:pt x="5553635" y="1109378"/>
                </a:lnTo>
                <a:lnTo>
                  <a:pt x="5553635" y="1875868"/>
                </a:lnTo>
                <a:lnTo>
                  <a:pt x="5553635" y="1936372"/>
                </a:lnTo>
                <a:lnTo>
                  <a:pt x="5553635" y="2763365"/>
                </a:lnTo>
                <a:cubicBezTo>
                  <a:pt x="5553635" y="2885906"/>
                  <a:pt x="5454295" y="2985246"/>
                  <a:pt x="5331754" y="2985246"/>
                </a:cubicBezTo>
                <a:lnTo>
                  <a:pt x="221881" y="2985246"/>
                </a:lnTo>
                <a:cubicBezTo>
                  <a:pt x="99340" y="2985246"/>
                  <a:pt x="0" y="2885906"/>
                  <a:pt x="0" y="2763365"/>
                </a:cubicBezTo>
                <a:lnTo>
                  <a:pt x="0" y="1875868"/>
                </a:lnTo>
                <a:lnTo>
                  <a:pt x="0" y="1875868"/>
                </a:lnTo>
                <a:lnTo>
                  <a:pt x="0" y="1109378"/>
                </a:lnTo>
                <a:lnTo>
                  <a:pt x="0" y="1048875"/>
                </a:lnTo>
                <a:lnTo>
                  <a:pt x="0" y="221881"/>
                </a:lnTo>
                <a:cubicBezTo>
                  <a:pt x="0" y="99340"/>
                  <a:pt x="99340" y="0"/>
                  <a:pt x="221881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45301" y="975289"/>
            <a:ext cx="4307949" cy="193899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Introduce Our Great And Awesome team!</a:t>
            </a:r>
            <a:endParaRPr lang="en-US" sz="40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45301" y="3552881"/>
            <a:ext cx="48386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9859537" y="5165765"/>
            <a:ext cx="1872343" cy="893815"/>
            <a:chOff x="736576" y="4103615"/>
            <a:chExt cx="1920361" cy="893815"/>
          </a:xfrm>
        </p:grpSpPr>
        <p:sp>
          <p:nvSpPr>
            <p:cNvPr id="12" name="TextBox 11"/>
            <p:cNvSpPr txBox="1"/>
            <p:nvPr/>
          </p:nvSpPr>
          <p:spPr>
            <a:xfrm>
              <a:off x="739141" y="4581932"/>
              <a:ext cx="19177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6576" y="4103615"/>
              <a:ext cx="1224327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50%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9152069" y="5391810"/>
            <a:ext cx="0" cy="504544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6745301" y="5165765"/>
            <a:ext cx="1872343" cy="893815"/>
            <a:chOff x="736576" y="4103615"/>
            <a:chExt cx="1920361" cy="893815"/>
          </a:xfrm>
        </p:grpSpPr>
        <p:sp>
          <p:nvSpPr>
            <p:cNvPr id="16" name="TextBox 15"/>
            <p:cNvSpPr txBox="1"/>
            <p:nvPr/>
          </p:nvSpPr>
          <p:spPr>
            <a:xfrm>
              <a:off x="739141" y="4581932"/>
              <a:ext cx="19177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36576" y="4103615"/>
              <a:ext cx="1224327" cy="501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24%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 rot="16200000">
            <a:off x="-191394" y="3175085"/>
            <a:ext cx="303283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Mr.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Fery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Anggara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50984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2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2728" y="551330"/>
            <a:ext cx="5873638" cy="57553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6691512" y="975289"/>
            <a:ext cx="4307949" cy="193899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Introduce Our Great And Awesome team!</a:t>
            </a:r>
            <a:endParaRPr lang="en-US" sz="40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91512" y="3552881"/>
            <a:ext cx="48386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9805748" y="5165765"/>
            <a:ext cx="1872343" cy="893815"/>
            <a:chOff x="736576" y="4103615"/>
            <a:chExt cx="1920361" cy="893815"/>
          </a:xfrm>
        </p:grpSpPr>
        <p:sp>
          <p:nvSpPr>
            <p:cNvPr id="9" name="TextBox 8"/>
            <p:cNvSpPr txBox="1"/>
            <p:nvPr/>
          </p:nvSpPr>
          <p:spPr>
            <a:xfrm>
              <a:off x="739141" y="4581932"/>
              <a:ext cx="19177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36576" y="4103615"/>
              <a:ext cx="1224327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50%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11" name="Straight Connector 10"/>
          <p:cNvCxnSpPr/>
          <p:nvPr/>
        </p:nvCxnSpPr>
        <p:spPr>
          <a:xfrm>
            <a:off x="9098280" y="5391810"/>
            <a:ext cx="0" cy="504544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6691512" y="5165765"/>
            <a:ext cx="1872343" cy="893815"/>
            <a:chOff x="736576" y="4103615"/>
            <a:chExt cx="1920361" cy="893815"/>
          </a:xfrm>
        </p:grpSpPr>
        <p:sp>
          <p:nvSpPr>
            <p:cNvPr id="13" name="TextBox 12"/>
            <p:cNvSpPr txBox="1"/>
            <p:nvPr/>
          </p:nvSpPr>
          <p:spPr>
            <a:xfrm>
              <a:off x="739141" y="4581932"/>
              <a:ext cx="19177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6576" y="4103615"/>
              <a:ext cx="1224327" cy="501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24%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985247" y="3119717"/>
            <a:ext cx="618565" cy="618565"/>
            <a:chOff x="2985247" y="3119717"/>
            <a:chExt cx="618565" cy="618565"/>
          </a:xfrm>
        </p:grpSpPr>
        <p:sp>
          <p:nvSpPr>
            <p:cNvPr id="15" name="Rectangle 14"/>
            <p:cNvSpPr/>
            <p:nvPr/>
          </p:nvSpPr>
          <p:spPr>
            <a:xfrm>
              <a:off x="2985247" y="3119717"/>
              <a:ext cx="618565" cy="6185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hape 2872"/>
            <p:cNvSpPr/>
            <p:nvPr/>
          </p:nvSpPr>
          <p:spPr>
            <a:xfrm>
              <a:off x="3162593" y="3297064"/>
              <a:ext cx="263872" cy="26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9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9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5929" y="7018"/>
                  </a:moveTo>
                  <a:cubicBezTo>
                    <a:pt x="15540" y="7246"/>
                    <a:pt x="15108" y="7411"/>
                    <a:pt x="14650" y="7499"/>
                  </a:cubicBezTo>
                  <a:cubicBezTo>
                    <a:pt x="14282" y="7114"/>
                    <a:pt x="13759" y="6874"/>
                    <a:pt x="13180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6" y="7236"/>
                  </a:cubicBezTo>
                  <a:cubicBezTo>
                    <a:pt x="6892" y="7529"/>
                    <a:pt x="6793" y="7870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7" y="9635"/>
                  </a:cubicBezTo>
                  <a:cubicBezTo>
                    <a:pt x="6776" y="9644"/>
                    <a:pt x="6776" y="9652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6" y="11661"/>
                    <a:pt x="7483" y="11638"/>
                  </a:cubicBezTo>
                  <a:cubicBezTo>
                    <a:pt x="7739" y="12426"/>
                    <a:pt x="8482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39" y="13855"/>
                    <a:pt x="6382" y="13837"/>
                  </a:cubicBezTo>
                  <a:cubicBezTo>
                    <a:pt x="7273" y="14398"/>
                    <a:pt x="8332" y="14727"/>
                    <a:pt x="9470" y="14727"/>
                  </a:cubicBezTo>
                  <a:cubicBezTo>
                    <a:pt x="13174" y="14727"/>
                    <a:pt x="15200" y="11706"/>
                    <a:pt x="15200" y="9086"/>
                  </a:cubicBezTo>
                  <a:cubicBezTo>
                    <a:pt x="15200" y="9000"/>
                    <a:pt x="15199" y="8914"/>
                    <a:pt x="15195" y="8829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0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</p:spTree>
    <p:extLst>
      <p:ext uri="{BB962C8B-B14F-4D97-AF65-F5344CB8AC3E}">
        <p14:creationId xmlns:p14="http://schemas.microsoft.com/office/powerpoint/2010/main" val="3830966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8457" y="0"/>
            <a:ext cx="10203543" cy="4804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Rectangle 7"/>
          <p:cNvSpPr/>
          <p:nvPr/>
        </p:nvSpPr>
        <p:spPr>
          <a:xfrm>
            <a:off x="5950855" y="3727708"/>
            <a:ext cx="2278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56915" y="3727708"/>
            <a:ext cx="2278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44795" y="3727708"/>
            <a:ext cx="2278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44795" y="5419049"/>
            <a:ext cx="8490863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 rot="16200000">
            <a:off x="-2233972" y="3075056"/>
            <a:ext cx="6383825" cy="707886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ID" sz="40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Great Team</a:t>
            </a:r>
            <a:endParaRPr lang="en-US" sz="40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844795" y="2971799"/>
            <a:ext cx="2278743" cy="457201"/>
            <a:chOff x="2844795" y="2971799"/>
            <a:chExt cx="2278743" cy="457201"/>
          </a:xfrm>
        </p:grpSpPr>
        <p:sp>
          <p:nvSpPr>
            <p:cNvPr id="25" name="Rectangle 24"/>
            <p:cNvSpPr/>
            <p:nvPr/>
          </p:nvSpPr>
          <p:spPr>
            <a:xfrm>
              <a:off x="2844795" y="2971800"/>
              <a:ext cx="2278743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049245" y="2971799"/>
              <a:ext cx="186984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Fery</a:t>
              </a: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 </a:t>
              </a:r>
              <a:r>
                <a:rPr lang="en-ID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Anggara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950855" y="2971799"/>
            <a:ext cx="2278743" cy="457201"/>
            <a:chOff x="5950855" y="2971799"/>
            <a:chExt cx="2278743" cy="457201"/>
          </a:xfrm>
        </p:grpSpPr>
        <p:sp>
          <p:nvSpPr>
            <p:cNvPr id="26" name="Rectangle 25"/>
            <p:cNvSpPr/>
            <p:nvPr/>
          </p:nvSpPr>
          <p:spPr>
            <a:xfrm>
              <a:off x="5950855" y="2971800"/>
              <a:ext cx="2278743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155305" y="2971799"/>
              <a:ext cx="186984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Maya </a:t>
              </a:r>
              <a:r>
                <a:rPr lang="en-ID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Apriliya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056915" y="2968744"/>
            <a:ext cx="2278743" cy="460256"/>
            <a:chOff x="9056915" y="2968744"/>
            <a:chExt cx="2278743" cy="460256"/>
          </a:xfrm>
        </p:grpSpPr>
        <p:sp>
          <p:nvSpPr>
            <p:cNvPr id="27" name="Rectangle 26"/>
            <p:cNvSpPr/>
            <p:nvPr/>
          </p:nvSpPr>
          <p:spPr>
            <a:xfrm>
              <a:off x="9056915" y="2971800"/>
              <a:ext cx="2278743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261365" y="2968744"/>
              <a:ext cx="186984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Arul </a:t>
              </a:r>
              <a:r>
                <a:rPr lang="en-ID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Ghildan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481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4" grpId="0"/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xagon 4"/>
          <p:cNvSpPr/>
          <p:nvPr/>
        </p:nvSpPr>
        <p:spPr>
          <a:xfrm>
            <a:off x="6131097" y="939613"/>
            <a:ext cx="5775378" cy="4978774"/>
          </a:xfrm>
          <a:prstGeom prst="hexagon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Hexagon 5"/>
          <p:cNvSpPr/>
          <p:nvPr/>
        </p:nvSpPr>
        <p:spPr>
          <a:xfrm>
            <a:off x="6341507" y="1121001"/>
            <a:ext cx="5354559" cy="4615999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31212" y="4346862"/>
            <a:ext cx="4523996" cy="596598"/>
            <a:chOff x="6768941" y="4150277"/>
            <a:chExt cx="4523996" cy="596598"/>
          </a:xfrm>
        </p:grpSpPr>
        <p:sp>
          <p:nvSpPr>
            <p:cNvPr id="10" name="TextBox 9"/>
            <p:cNvSpPr txBox="1"/>
            <p:nvPr/>
          </p:nvSpPr>
          <p:spPr>
            <a:xfrm>
              <a:off x="6768941" y="4150277"/>
              <a:ext cx="152610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Photoshop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545728" y="4150277"/>
              <a:ext cx="7472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80%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855849" y="4497831"/>
              <a:ext cx="4316973" cy="2490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855849" y="4497831"/>
              <a:ext cx="3498547" cy="249044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31212" y="5321789"/>
            <a:ext cx="4523997" cy="596598"/>
            <a:chOff x="6768941" y="5125204"/>
            <a:chExt cx="4523997" cy="596598"/>
          </a:xfrm>
        </p:grpSpPr>
        <p:sp>
          <p:nvSpPr>
            <p:cNvPr id="15" name="Rectangle 14"/>
            <p:cNvSpPr/>
            <p:nvPr/>
          </p:nvSpPr>
          <p:spPr>
            <a:xfrm>
              <a:off x="6855851" y="5472758"/>
              <a:ext cx="4316974" cy="2490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855850" y="5472758"/>
              <a:ext cx="2959923" cy="2490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68941" y="5125204"/>
              <a:ext cx="16063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UI Design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545729" y="5125204"/>
              <a:ext cx="7472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69%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731212" y="846269"/>
            <a:ext cx="4124861" cy="120032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3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About </a:t>
            </a:r>
            <a:r>
              <a:rPr lang="en-ID" sz="3600" spc="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Mrs.</a:t>
            </a:r>
            <a:r>
              <a:rPr lang="en-ID" sz="3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ID" sz="3600" spc="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Fany</a:t>
            </a:r>
            <a:r>
              <a:rPr lang="en-ID" sz="3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Angelina</a:t>
            </a:r>
            <a:endParaRPr lang="en-US" sz="36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33922" y="2596565"/>
            <a:ext cx="48386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59746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1358153" y="1721397"/>
            <a:ext cx="921123" cy="3442099"/>
            <a:chOff x="1358153" y="1721397"/>
            <a:chExt cx="921123" cy="3442099"/>
          </a:xfrm>
        </p:grpSpPr>
        <p:sp>
          <p:nvSpPr>
            <p:cNvPr id="6" name="Rectangle 5"/>
            <p:cNvSpPr/>
            <p:nvPr/>
          </p:nvSpPr>
          <p:spPr>
            <a:xfrm>
              <a:off x="1358153" y="1721397"/>
              <a:ext cx="921123" cy="34420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hape 2872"/>
            <p:cNvSpPr/>
            <p:nvPr/>
          </p:nvSpPr>
          <p:spPr>
            <a:xfrm>
              <a:off x="1647956" y="2337738"/>
              <a:ext cx="334807" cy="334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9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9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5929" y="7018"/>
                  </a:moveTo>
                  <a:cubicBezTo>
                    <a:pt x="15540" y="7246"/>
                    <a:pt x="15108" y="7411"/>
                    <a:pt x="14650" y="7499"/>
                  </a:cubicBezTo>
                  <a:cubicBezTo>
                    <a:pt x="14282" y="7114"/>
                    <a:pt x="13759" y="6874"/>
                    <a:pt x="13180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6" y="7236"/>
                  </a:cubicBezTo>
                  <a:cubicBezTo>
                    <a:pt x="6892" y="7529"/>
                    <a:pt x="6793" y="7870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7" y="9635"/>
                  </a:cubicBezTo>
                  <a:cubicBezTo>
                    <a:pt x="6776" y="9644"/>
                    <a:pt x="6776" y="9652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6" y="11661"/>
                    <a:pt x="7483" y="11638"/>
                  </a:cubicBezTo>
                  <a:cubicBezTo>
                    <a:pt x="7739" y="12426"/>
                    <a:pt x="8482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39" y="13855"/>
                    <a:pt x="6382" y="13837"/>
                  </a:cubicBezTo>
                  <a:cubicBezTo>
                    <a:pt x="7273" y="14398"/>
                    <a:pt x="8332" y="14727"/>
                    <a:pt x="9470" y="14727"/>
                  </a:cubicBezTo>
                  <a:cubicBezTo>
                    <a:pt x="13174" y="14727"/>
                    <a:pt x="15200" y="11706"/>
                    <a:pt x="15200" y="9086"/>
                  </a:cubicBezTo>
                  <a:cubicBezTo>
                    <a:pt x="15200" y="9000"/>
                    <a:pt x="15199" y="8914"/>
                    <a:pt x="15195" y="8829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0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14" name="Shape 2873"/>
            <p:cNvSpPr/>
            <p:nvPr/>
          </p:nvSpPr>
          <p:spPr>
            <a:xfrm>
              <a:off x="1647955" y="3279666"/>
              <a:ext cx="334807" cy="334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5" y="7858"/>
                  </a:lnTo>
                  <a:lnTo>
                    <a:pt x="13245" y="6381"/>
                  </a:lnTo>
                  <a:lnTo>
                    <a:pt x="11938" y="6381"/>
                  </a:lnTo>
                  <a:cubicBezTo>
                    <a:pt x="10368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20618" y="19636"/>
                  </a:moveTo>
                  <a:cubicBezTo>
                    <a:pt x="20618" y="20179"/>
                    <a:pt x="20179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9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9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15" name="Shape 2875"/>
            <p:cNvSpPr/>
            <p:nvPr/>
          </p:nvSpPr>
          <p:spPr>
            <a:xfrm>
              <a:off x="1647954" y="4221568"/>
              <a:ext cx="334807" cy="3348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9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9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0672" y="6382"/>
                  </a:moveTo>
                  <a:cubicBezTo>
                    <a:pt x="10463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8" y="11643"/>
                  </a:cubicBezTo>
                  <a:cubicBezTo>
                    <a:pt x="8462" y="11568"/>
                    <a:pt x="8536" y="11424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6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6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8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1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8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2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880411" y="4346862"/>
            <a:ext cx="4523996" cy="596598"/>
            <a:chOff x="6768941" y="4150277"/>
            <a:chExt cx="4523996" cy="596598"/>
          </a:xfrm>
        </p:grpSpPr>
        <p:sp>
          <p:nvSpPr>
            <p:cNvPr id="18" name="TextBox 17"/>
            <p:cNvSpPr txBox="1"/>
            <p:nvPr/>
          </p:nvSpPr>
          <p:spPr>
            <a:xfrm>
              <a:off x="6768941" y="4150277"/>
              <a:ext cx="152610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Photoshop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0545728" y="4150277"/>
              <a:ext cx="7472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80%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55849" y="4497831"/>
              <a:ext cx="4316973" cy="2490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855849" y="4497831"/>
              <a:ext cx="3498547" cy="249044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880411" y="5321789"/>
            <a:ext cx="4523997" cy="596598"/>
            <a:chOff x="6768941" y="5125204"/>
            <a:chExt cx="4523997" cy="596598"/>
          </a:xfrm>
        </p:grpSpPr>
        <p:sp>
          <p:nvSpPr>
            <p:cNvPr id="23" name="Rectangle 22"/>
            <p:cNvSpPr/>
            <p:nvPr/>
          </p:nvSpPr>
          <p:spPr>
            <a:xfrm>
              <a:off x="6855851" y="5472758"/>
              <a:ext cx="4316974" cy="2490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855850" y="5472758"/>
              <a:ext cx="2959923" cy="2490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768941" y="5125204"/>
              <a:ext cx="16063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UI Design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545729" y="5125204"/>
              <a:ext cx="7472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69%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6880411" y="846269"/>
            <a:ext cx="4124861" cy="120032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3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About </a:t>
            </a:r>
            <a:r>
              <a:rPr lang="en-ID" sz="3600" spc="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Mr.</a:t>
            </a:r>
            <a:r>
              <a:rPr lang="en-ID" sz="3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Arul </a:t>
            </a:r>
            <a:r>
              <a:rPr lang="en-ID" sz="3600" spc="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Ghildan</a:t>
            </a:r>
            <a:endParaRPr lang="en-US" sz="36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883121" y="2596565"/>
            <a:ext cx="46544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temp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0402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52450" y="2971800"/>
            <a:ext cx="5543550" cy="3333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52450" y="762625"/>
            <a:ext cx="4862301" cy="132343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Write Something About Here!</a:t>
            </a:r>
            <a:endParaRPr lang="en-US" sz="40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 rot="10800000">
            <a:off x="11219543" y="1714499"/>
            <a:ext cx="972457" cy="1714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6200000">
            <a:off x="11158135" y="703361"/>
            <a:ext cx="1095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Profile</a:t>
            </a:r>
            <a:endParaRPr lang="en-US" sz="14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11050393" y="2417861"/>
            <a:ext cx="1310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Gallery</a:t>
            </a:r>
            <a:endParaRPr lang="en-US" sz="14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11026861" y="4263635"/>
            <a:ext cx="13578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Author</a:t>
            </a:r>
            <a:endParaRPr lang="en-US" sz="14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11158135" y="5846861"/>
            <a:ext cx="1095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View</a:t>
            </a:r>
            <a:endParaRPr lang="en-US" sz="14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209675" y="3674558"/>
            <a:ext cx="4205076" cy="1778553"/>
            <a:chOff x="1209675" y="3336535"/>
            <a:chExt cx="4205076" cy="1778553"/>
          </a:xfrm>
        </p:grpSpPr>
        <p:sp>
          <p:nvSpPr>
            <p:cNvPr id="5" name="Rectangle 4"/>
            <p:cNvSpPr/>
            <p:nvPr/>
          </p:nvSpPr>
          <p:spPr>
            <a:xfrm>
              <a:off x="1209675" y="3914759"/>
              <a:ext cx="420507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sed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tempor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incididun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laboe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magna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aliqua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.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enim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ad min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veniam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quis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nostrud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exercitation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ullamco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laboris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nisi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incididun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laboe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et.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 flipH="1">
              <a:off x="4919374" y="3336535"/>
              <a:ext cx="408338" cy="323623"/>
            </a:xfrm>
            <a:custGeom>
              <a:avLst/>
              <a:gdLst/>
              <a:ahLst/>
              <a:cxnLst/>
              <a:rect l="l" t="t" r="r" b="b"/>
              <a:pathLst>
                <a:path w="65380" h="51816">
                  <a:moveTo>
                    <a:pt x="48920" y="0"/>
                  </a:moveTo>
                  <a:lnTo>
                    <a:pt x="64008" y="0"/>
                  </a:lnTo>
                  <a:lnTo>
                    <a:pt x="57302" y="24232"/>
                  </a:lnTo>
                  <a:cubicBezTo>
                    <a:pt x="59842" y="25350"/>
                    <a:pt x="61823" y="27026"/>
                    <a:pt x="63246" y="29261"/>
                  </a:cubicBezTo>
                  <a:cubicBezTo>
                    <a:pt x="64668" y="31496"/>
                    <a:pt x="65380" y="34138"/>
                    <a:pt x="65380" y="37186"/>
                  </a:cubicBezTo>
                  <a:cubicBezTo>
                    <a:pt x="65380" y="41555"/>
                    <a:pt x="64008" y="45085"/>
                    <a:pt x="61265" y="47778"/>
                  </a:cubicBezTo>
                  <a:cubicBezTo>
                    <a:pt x="58522" y="50470"/>
                    <a:pt x="55016" y="51816"/>
                    <a:pt x="50749" y="51816"/>
                  </a:cubicBezTo>
                  <a:cubicBezTo>
                    <a:pt x="46482" y="51816"/>
                    <a:pt x="42951" y="50445"/>
                    <a:pt x="40157" y="47702"/>
                  </a:cubicBezTo>
                  <a:cubicBezTo>
                    <a:pt x="37363" y="44958"/>
                    <a:pt x="35966" y="41453"/>
                    <a:pt x="35966" y="37186"/>
                  </a:cubicBezTo>
                  <a:cubicBezTo>
                    <a:pt x="35966" y="35154"/>
                    <a:pt x="36220" y="33122"/>
                    <a:pt x="36728" y="31090"/>
                  </a:cubicBezTo>
                  <a:cubicBezTo>
                    <a:pt x="37236" y="29058"/>
                    <a:pt x="38354" y="26010"/>
                    <a:pt x="40081" y="21946"/>
                  </a:cubicBezTo>
                  <a:close/>
                  <a:moveTo>
                    <a:pt x="12954" y="0"/>
                  </a:moveTo>
                  <a:lnTo>
                    <a:pt x="28041" y="0"/>
                  </a:lnTo>
                  <a:lnTo>
                    <a:pt x="21336" y="24232"/>
                  </a:lnTo>
                  <a:cubicBezTo>
                    <a:pt x="23876" y="25350"/>
                    <a:pt x="25857" y="27026"/>
                    <a:pt x="27280" y="29261"/>
                  </a:cubicBezTo>
                  <a:cubicBezTo>
                    <a:pt x="28702" y="31496"/>
                    <a:pt x="29413" y="34138"/>
                    <a:pt x="29413" y="37186"/>
                  </a:cubicBezTo>
                  <a:cubicBezTo>
                    <a:pt x="29413" y="41555"/>
                    <a:pt x="28041" y="45085"/>
                    <a:pt x="25298" y="47778"/>
                  </a:cubicBezTo>
                  <a:cubicBezTo>
                    <a:pt x="22555" y="50470"/>
                    <a:pt x="19050" y="51816"/>
                    <a:pt x="14783" y="51816"/>
                  </a:cubicBezTo>
                  <a:cubicBezTo>
                    <a:pt x="10515" y="51816"/>
                    <a:pt x="6985" y="50445"/>
                    <a:pt x="4191" y="47702"/>
                  </a:cubicBezTo>
                  <a:cubicBezTo>
                    <a:pt x="1397" y="44958"/>
                    <a:pt x="0" y="41453"/>
                    <a:pt x="0" y="37186"/>
                  </a:cubicBezTo>
                  <a:cubicBezTo>
                    <a:pt x="0" y="35154"/>
                    <a:pt x="254" y="33122"/>
                    <a:pt x="762" y="31090"/>
                  </a:cubicBezTo>
                  <a:cubicBezTo>
                    <a:pt x="1270" y="29058"/>
                    <a:pt x="2387" y="26010"/>
                    <a:pt x="4115" y="21946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65054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6818" y="837337"/>
            <a:ext cx="4307949" cy="1754326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3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Introduce Our Great And Awesome team!</a:t>
            </a:r>
            <a:endParaRPr lang="en-US" sz="36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77119" y="3429000"/>
            <a:ext cx="7014881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967023" y="4189274"/>
            <a:ext cx="54722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exercit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exdea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73255" y="5581013"/>
            <a:ext cx="2156803" cy="523220"/>
            <a:chOff x="3851507" y="4805461"/>
            <a:chExt cx="2156803" cy="523220"/>
          </a:xfrm>
        </p:grpSpPr>
        <p:sp>
          <p:nvSpPr>
            <p:cNvPr id="8" name="TextBox 7"/>
            <p:cNvSpPr txBox="1"/>
            <p:nvPr/>
          </p:nvSpPr>
          <p:spPr>
            <a:xfrm>
              <a:off x="4317623" y="4805461"/>
              <a:ext cx="16906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750M</a:t>
              </a:r>
              <a:endPara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9" name="Shape 2872"/>
            <p:cNvSpPr/>
            <p:nvPr/>
          </p:nvSpPr>
          <p:spPr>
            <a:xfrm>
              <a:off x="3851507" y="4878011"/>
              <a:ext cx="377837" cy="377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9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9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5929" y="7018"/>
                  </a:moveTo>
                  <a:cubicBezTo>
                    <a:pt x="15540" y="7246"/>
                    <a:pt x="15108" y="7411"/>
                    <a:pt x="14650" y="7499"/>
                  </a:cubicBezTo>
                  <a:cubicBezTo>
                    <a:pt x="14282" y="7114"/>
                    <a:pt x="13759" y="6874"/>
                    <a:pt x="13180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6" y="7236"/>
                  </a:cubicBezTo>
                  <a:cubicBezTo>
                    <a:pt x="6892" y="7529"/>
                    <a:pt x="6793" y="7870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7" y="9635"/>
                  </a:cubicBezTo>
                  <a:cubicBezTo>
                    <a:pt x="6776" y="9644"/>
                    <a:pt x="6776" y="9652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6" y="11661"/>
                    <a:pt x="7483" y="11638"/>
                  </a:cubicBezTo>
                  <a:cubicBezTo>
                    <a:pt x="7739" y="12426"/>
                    <a:pt x="8482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39" y="13855"/>
                    <a:pt x="6382" y="13837"/>
                  </a:cubicBezTo>
                  <a:cubicBezTo>
                    <a:pt x="7273" y="14398"/>
                    <a:pt x="8332" y="14727"/>
                    <a:pt x="9470" y="14727"/>
                  </a:cubicBezTo>
                  <a:cubicBezTo>
                    <a:pt x="13174" y="14727"/>
                    <a:pt x="15200" y="11706"/>
                    <a:pt x="15200" y="9086"/>
                  </a:cubicBezTo>
                  <a:cubicBezTo>
                    <a:pt x="15200" y="9000"/>
                    <a:pt x="15199" y="8914"/>
                    <a:pt x="15195" y="8829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0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075103" y="5581013"/>
            <a:ext cx="2179853" cy="523220"/>
            <a:chOff x="1675916" y="4805461"/>
            <a:chExt cx="2179853" cy="523220"/>
          </a:xfrm>
        </p:grpSpPr>
        <p:sp>
          <p:nvSpPr>
            <p:cNvPr id="11" name="TextBox 10"/>
            <p:cNvSpPr txBox="1"/>
            <p:nvPr/>
          </p:nvSpPr>
          <p:spPr>
            <a:xfrm>
              <a:off x="2165082" y="4805461"/>
              <a:ext cx="16906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589M</a:t>
              </a:r>
              <a:endPara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2" name="Shape 2873"/>
            <p:cNvSpPr/>
            <p:nvPr/>
          </p:nvSpPr>
          <p:spPr>
            <a:xfrm>
              <a:off x="1675916" y="4878011"/>
              <a:ext cx="377837" cy="377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5" y="7858"/>
                  </a:lnTo>
                  <a:lnTo>
                    <a:pt x="13245" y="6381"/>
                  </a:lnTo>
                  <a:lnTo>
                    <a:pt x="11938" y="6381"/>
                  </a:lnTo>
                  <a:cubicBezTo>
                    <a:pt x="10368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20618" y="19636"/>
                  </a:moveTo>
                  <a:cubicBezTo>
                    <a:pt x="20618" y="20179"/>
                    <a:pt x="20179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9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9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33671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4" name="Group 3"/>
          <p:cNvGrpSpPr/>
          <p:nvPr/>
        </p:nvGrpSpPr>
        <p:grpSpPr>
          <a:xfrm>
            <a:off x="857251" y="5591174"/>
            <a:ext cx="2495550" cy="457201"/>
            <a:chOff x="2736393" y="2971799"/>
            <a:chExt cx="2495550" cy="457201"/>
          </a:xfrm>
        </p:grpSpPr>
        <p:sp>
          <p:nvSpPr>
            <p:cNvPr id="5" name="Rectangle 4"/>
            <p:cNvSpPr/>
            <p:nvPr/>
          </p:nvSpPr>
          <p:spPr>
            <a:xfrm>
              <a:off x="2736393" y="2971800"/>
              <a:ext cx="2495550" cy="45720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049245" y="2971799"/>
              <a:ext cx="1869842" cy="375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 err="1">
                  <a:solidFill>
                    <a:schemeClr val="bg1"/>
                  </a:solidFill>
                  <a:latin typeface="+mj-lt"/>
                </a:rPr>
                <a:t>Fery</a:t>
              </a:r>
              <a:r>
                <a:rPr lang="en-ID" sz="1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ID" sz="1400" dirty="0" err="1">
                  <a:solidFill>
                    <a:schemeClr val="bg1"/>
                  </a:solidFill>
                  <a:latin typeface="+mj-lt"/>
                </a:rPr>
                <a:t>Anggara</a:t>
              </a:r>
              <a:endParaRPr lang="en-US" sz="14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600449" y="5591174"/>
            <a:ext cx="2495551" cy="457201"/>
            <a:chOff x="5842451" y="2971799"/>
            <a:chExt cx="2495551" cy="457201"/>
          </a:xfrm>
        </p:grpSpPr>
        <p:sp>
          <p:nvSpPr>
            <p:cNvPr id="8" name="Rectangle 7"/>
            <p:cNvSpPr/>
            <p:nvPr/>
          </p:nvSpPr>
          <p:spPr>
            <a:xfrm>
              <a:off x="5842451" y="2971800"/>
              <a:ext cx="2495551" cy="457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55305" y="2971799"/>
              <a:ext cx="186984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Maya </a:t>
              </a:r>
              <a:r>
                <a:rPr lang="en-ID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Apriliya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075150" y="3755512"/>
            <a:ext cx="4312159" cy="1066318"/>
            <a:chOff x="6579264" y="5162380"/>
            <a:chExt cx="4312159" cy="1066318"/>
          </a:xfrm>
        </p:grpSpPr>
        <p:sp>
          <p:nvSpPr>
            <p:cNvPr id="11" name="Rectangle 10"/>
            <p:cNvSpPr/>
            <p:nvPr/>
          </p:nvSpPr>
          <p:spPr>
            <a:xfrm>
              <a:off x="6936981" y="5162380"/>
              <a:ext cx="2107534" cy="4199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579264" y="5582367"/>
              <a:ext cx="43121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 ipsum dolor sit amet, consectetur adipisci sedomai eiusmod tempor incididunt labore dolore.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664989" y="5316853"/>
              <a:ext cx="195382" cy="19538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075150" y="4982057"/>
            <a:ext cx="4312159" cy="1066318"/>
            <a:chOff x="6579264" y="5162380"/>
            <a:chExt cx="4312159" cy="1066318"/>
          </a:xfrm>
        </p:grpSpPr>
        <p:sp>
          <p:nvSpPr>
            <p:cNvPr id="15" name="Rectangle 14"/>
            <p:cNvSpPr/>
            <p:nvPr/>
          </p:nvSpPr>
          <p:spPr>
            <a:xfrm>
              <a:off x="6936981" y="5162380"/>
              <a:ext cx="2107534" cy="4199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579264" y="5582367"/>
              <a:ext cx="43121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 ipsum dolor sit amet, consectetur adipisci sedomai eiusmod tempor incididunt labore dolore.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664989" y="5316853"/>
              <a:ext cx="195382" cy="1953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7075150" y="809625"/>
            <a:ext cx="4124861" cy="120032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3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About Our Great Teammate!</a:t>
            </a:r>
            <a:endParaRPr lang="en-US" sz="36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075150" y="2421068"/>
            <a:ext cx="43121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doeloi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48125" y="548636"/>
            <a:ext cx="521978" cy="521978"/>
            <a:chOff x="1407618" y="2482542"/>
            <a:chExt cx="521978" cy="521978"/>
          </a:xfrm>
        </p:grpSpPr>
        <p:sp>
          <p:nvSpPr>
            <p:cNvPr id="26" name="Rectangle 25"/>
            <p:cNvSpPr/>
            <p:nvPr/>
          </p:nvSpPr>
          <p:spPr>
            <a:xfrm>
              <a:off x="1407618" y="2482542"/>
              <a:ext cx="521978" cy="52197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hape 2872"/>
            <p:cNvSpPr/>
            <p:nvPr/>
          </p:nvSpPr>
          <p:spPr>
            <a:xfrm>
              <a:off x="1536671" y="2606244"/>
              <a:ext cx="263872" cy="26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9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9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5929" y="7018"/>
                  </a:moveTo>
                  <a:cubicBezTo>
                    <a:pt x="15540" y="7246"/>
                    <a:pt x="15108" y="7411"/>
                    <a:pt x="14650" y="7499"/>
                  </a:cubicBezTo>
                  <a:cubicBezTo>
                    <a:pt x="14282" y="7114"/>
                    <a:pt x="13759" y="6874"/>
                    <a:pt x="13180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6" y="7236"/>
                  </a:cubicBezTo>
                  <a:cubicBezTo>
                    <a:pt x="6892" y="7529"/>
                    <a:pt x="6793" y="7870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7" y="9635"/>
                  </a:cubicBezTo>
                  <a:cubicBezTo>
                    <a:pt x="6776" y="9644"/>
                    <a:pt x="6776" y="9652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6" y="11661"/>
                    <a:pt x="7483" y="11638"/>
                  </a:cubicBezTo>
                  <a:cubicBezTo>
                    <a:pt x="7739" y="12426"/>
                    <a:pt x="8482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39" y="13855"/>
                    <a:pt x="6382" y="13837"/>
                  </a:cubicBezTo>
                  <a:cubicBezTo>
                    <a:pt x="7273" y="14398"/>
                    <a:pt x="8332" y="14727"/>
                    <a:pt x="9470" y="14727"/>
                  </a:cubicBezTo>
                  <a:cubicBezTo>
                    <a:pt x="13174" y="14727"/>
                    <a:pt x="15200" y="11706"/>
                    <a:pt x="15200" y="9086"/>
                  </a:cubicBezTo>
                  <a:cubicBezTo>
                    <a:pt x="15200" y="9000"/>
                    <a:pt x="15199" y="8914"/>
                    <a:pt x="15195" y="8829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0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391325" y="552810"/>
            <a:ext cx="521978" cy="521978"/>
            <a:chOff x="3854983" y="2482542"/>
            <a:chExt cx="521978" cy="521978"/>
          </a:xfrm>
        </p:grpSpPr>
        <p:sp>
          <p:nvSpPr>
            <p:cNvPr id="29" name="Rectangle 28"/>
            <p:cNvSpPr/>
            <p:nvPr/>
          </p:nvSpPr>
          <p:spPr>
            <a:xfrm>
              <a:off x="3854983" y="2482542"/>
              <a:ext cx="521978" cy="52197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hape 2873"/>
            <p:cNvSpPr/>
            <p:nvPr/>
          </p:nvSpPr>
          <p:spPr>
            <a:xfrm>
              <a:off x="3984036" y="2603333"/>
              <a:ext cx="263872" cy="26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5" y="7858"/>
                  </a:lnTo>
                  <a:lnTo>
                    <a:pt x="13245" y="6381"/>
                  </a:lnTo>
                  <a:lnTo>
                    <a:pt x="11938" y="6381"/>
                  </a:lnTo>
                  <a:cubicBezTo>
                    <a:pt x="10368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20618" y="19636"/>
                  </a:moveTo>
                  <a:cubicBezTo>
                    <a:pt x="20618" y="20179"/>
                    <a:pt x="20179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9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9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</p:spTree>
    <p:extLst>
      <p:ext uri="{BB962C8B-B14F-4D97-AF65-F5344CB8AC3E}">
        <p14:creationId xmlns:p14="http://schemas.microsoft.com/office/powerpoint/2010/main" val="1373680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528457"/>
            <a:ext cx="12192000" cy="23295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517059" y="461529"/>
            <a:ext cx="7157878" cy="76944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ID" sz="4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Great Portfolio</a:t>
            </a:r>
            <a:endParaRPr lang="en-US" sz="44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69998" y="1692382"/>
            <a:ext cx="965200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ullamco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1269998" y="4528457"/>
            <a:ext cx="2837545" cy="16110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677227" y="4528457"/>
            <a:ext cx="2837545" cy="16110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084453" y="4528457"/>
            <a:ext cx="2837545" cy="16110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1527249" y="4758150"/>
            <a:ext cx="2317920" cy="1071869"/>
            <a:chOff x="1527249" y="4646305"/>
            <a:chExt cx="2317920" cy="1071869"/>
          </a:xfrm>
        </p:grpSpPr>
        <p:sp>
          <p:nvSpPr>
            <p:cNvPr id="17" name="TextBox 16"/>
            <p:cNvSpPr txBox="1"/>
            <p:nvPr/>
          </p:nvSpPr>
          <p:spPr>
            <a:xfrm>
              <a:off x="1751288" y="4646305"/>
              <a:ext cx="1869842" cy="375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527249" y="5101338"/>
              <a:ext cx="2317920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937040" y="4758150"/>
            <a:ext cx="2317920" cy="1071869"/>
            <a:chOff x="1527249" y="4646305"/>
            <a:chExt cx="2317920" cy="1071869"/>
          </a:xfrm>
        </p:grpSpPr>
        <p:sp>
          <p:nvSpPr>
            <p:cNvPr id="21" name="TextBox 20"/>
            <p:cNvSpPr txBox="1"/>
            <p:nvPr/>
          </p:nvSpPr>
          <p:spPr>
            <a:xfrm>
              <a:off x="1751288" y="4646305"/>
              <a:ext cx="1869842" cy="375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527249" y="5101338"/>
              <a:ext cx="2317920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344265" y="4758150"/>
            <a:ext cx="2317920" cy="1071869"/>
            <a:chOff x="1527249" y="4646305"/>
            <a:chExt cx="2317920" cy="1071869"/>
          </a:xfrm>
        </p:grpSpPr>
        <p:sp>
          <p:nvSpPr>
            <p:cNvPr id="24" name="TextBox 23"/>
            <p:cNvSpPr txBox="1"/>
            <p:nvPr/>
          </p:nvSpPr>
          <p:spPr>
            <a:xfrm>
              <a:off x="1751288" y="4646305"/>
              <a:ext cx="1869842" cy="375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527249" y="5101338"/>
              <a:ext cx="2317920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06747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4253895" y="3429000"/>
            <a:ext cx="7938105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flipH="1">
            <a:off x="0" y="0"/>
            <a:ext cx="4253895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13228" y="4067157"/>
            <a:ext cx="2882673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ID" sz="4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About Our Portfolio</a:t>
            </a:r>
            <a:endParaRPr lang="en-US" sz="44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186211" y="695638"/>
            <a:ext cx="60734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exdea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9387341" y="2010851"/>
            <a:ext cx="1872343" cy="893815"/>
            <a:chOff x="736576" y="4103615"/>
            <a:chExt cx="1920361" cy="893815"/>
          </a:xfrm>
        </p:grpSpPr>
        <p:sp>
          <p:nvSpPr>
            <p:cNvPr id="14" name="TextBox 13"/>
            <p:cNvSpPr txBox="1"/>
            <p:nvPr/>
          </p:nvSpPr>
          <p:spPr>
            <a:xfrm>
              <a:off x="739141" y="4581932"/>
              <a:ext cx="19177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36576" y="4103615"/>
              <a:ext cx="1224327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50%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16" name="Straight Connector 15"/>
          <p:cNvCxnSpPr/>
          <p:nvPr/>
        </p:nvCxnSpPr>
        <p:spPr>
          <a:xfrm>
            <a:off x="7966334" y="2236896"/>
            <a:ext cx="0" cy="504544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5186212" y="2010851"/>
            <a:ext cx="1872343" cy="893815"/>
            <a:chOff x="736576" y="4103615"/>
            <a:chExt cx="1920361" cy="893815"/>
          </a:xfrm>
        </p:grpSpPr>
        <p:sp>
          <p:nvSpPr>
            <p:cNvPr id="18" name="TextBox 17"/>
            <p:cNvSpPr txBox="1"/>
            <p:nvPr/>
          </p:nvSpPr>
          <p:spPr>
            <a:xfrm>
              <a:off x="739141" y="4581932"/>
              <a:ext cx="19177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36576" y="4103615"/>
              <a:ext cx="1224327" cy="501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24%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169433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0"/>
            <a:ext cx="364308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662584" y="3952448"/>
            <a:ext cx="2317920" cy="2382103"/>
            <a:chOff x="740217" y="3666142"/>
            <a:chExt cx="2317920" cy="2382103"/>
          </a:xfrm>
        </p:grpSpPr>
        <p:sp>
          <p:nvSpPr>
            <p:cNvPr id="4" name="Shape 2525"/>
            <p:cNvSpPr/>
            <p:nvPr/>
          </p:nvSpPr>
          <p:spPr>
            <a:xfrm>
              <a:off x="1709794" y="3666142"/>
              <a:ext cx="388782" cy="3887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64256" y="4234104"/>
              <a:ext cx="1869842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740217" y="4780669"/>
              <a:ext cx="2317920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367122" y="5666590"/>
              <a:ext cx="1064110" cy="381655"/>
              <a:chOff x="1318380" y="5924167"/>
              <a:chExt cx="1064110" cy="381655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1318380" y="5924167"/>
                <a:ext cx="1064109" cy="381655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spc="60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318381" y="5999578"/>
                <a:ext cx="106410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900" spc="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VIEW</a:t>
                </a:r>
                <a:endParaRPr lang="en-US" sz="900" spc="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</p:grpSp>
      </p:grpSp>
      <p:sp>
        <p:nvSpPr>
          <p:cNvPr id="22" name="Rectangle 21"/>
          <p:cNvSpPr/>
          <p:nvPr/>
        </p:nvSpPr>
        <p:spPr>
          <a:xfrm>
            <a:off x="4388625" y="641624"/>
            <a:ext cx="58896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Your Business Growth and Success Strategy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388625" y="2895637"/>
            <a:ext cx="70154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exdea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nisi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aliquip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317045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8472862" y="2699630"/>
            <a:ext cx="1458739" cy="14587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63423" y="772885"/>
            <a:ext cx="5355771" cy="5312229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863423" y="1121228"/>
            <a:ext cx="5355771" cy="46155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625422" y="1741400"/>
            <a:ext cx="3831771" cy="707886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ID" sz="4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Portfolio</a:t>
            </a:r>
            <a:endParaRPr lang="en-US" sz="40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438587" y="2929039"/>
            <a:ext cx="4205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exercita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009255" y="4609121"/>
            <a:ext cx="1064110" cy="381655"/>
            <a:chOff x="6013887" y="4330405"/>
            <a:chExt cx="1064110" cy="381655"/>
          </a:xfrm>
        </p:grpSpPr>
        <p:sp>
          <p:nvSpPr>
            <p:cNvPr id="28" name="Rectangle 27"/>
            <p:cNvSpPr/>
            <p:nvPr/>
          </p:nvSpPr>
          <p:spPr>
            <a:xfrm>
              <a:off x="6013887" y="4330405"/>
              <a:ext cx="1064109" cy="381655"/>
            </a:xfrm>
            <a:prstGeom prst="rect">
              <a:avLst/>
            </a:prstGeom>
            <a:noFill/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spc="6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13888" y="4405816"/>
              <a:ext cx="106410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900" spc="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VIEW</a:t>
              </a:r>
              <a:endParaRPr lang="en-US" sz="9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89911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"/>
            <a:ext cx="3429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7619822" y="1480144"/>
            <a:ext cx="3831771" cy="64633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3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What We Do?</a:t>
            </a:r>
            <a:endParaRPr lang="en-US" sz="36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19822" y="2838960"/>
            <a:ext cx="38317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tem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exerci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nisi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aliquip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726398" y="5028773"/>
            <a:ext cx="1064110" cy="381655"/>
            <a:chOff x="6013887" y="4330405"/>
            <a:chExt cx="1064110" cy="381655"/>
          </a:xfrm>
        </p:grpSpPr>
        <p:sp>
          <p:nvSpPr>
            <p:cNvPr id="9" name="Rectangle 8"/>
            <p:cNvSpPr/>
            <p:nvPr/>
          </p:nvSpPr>
          <p:spPr>
            <a:xfrm>
              <a:off x="6013887" y="4330405"/>
              <a:ext cx="1064109" cy="381655"/>
            </a:xfrm>
            <a:prstGeom prst="rect">
              <a:avLst/>
            </a:prstGeom>
            <a:noFill/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spc="6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013888" y="4405816"/>
              <a:ext cx="106410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900" spc="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VIEW</a:t>
              </a:r>
              <a:endParaRPr lang="en-US" sz="9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 rot="5400000">
            <a:off x="3770085" y="2995387"/>
            <a:ext cx="185057" cy="8672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24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Rectangle 5"/>
          <p:cNvSpPr/>
          <p:nvPr/>
        </p:nvSpPr>
        <p:spPr>
          <a:xfrm>
            <a:off x="6096000" y="820271"/>
            <a:ext cx="5217458" cy="52174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217317" y="3168011"/>
            <a:ext cx="521978" cy="521978"/>
            <a:chOff x="3854983" y="2482542"/>
            <a:chExt cx="521978" cy="521978"/>
          </a:xfrm>
        </p:grpSpPr>
        <p:sp>
          <p:nvSpPr>
            <p:cNvPr id="11" name="Rectangle 10"/>
            <p:cNvSpPr/>
            <p:nvPr/>
          </p:nvSpPr>
          <p:spPr>
            <a:xfrm>
              <a:off x="3854983" y="2482542"/>
              <a:ext cx="521978" cy="52197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hape 2873"/>
            <p:cNvSpPr/>
            <p:nvPr/>
          </p:nvSpPr>
          <p:spPr>
            <a:xfrm>
              <a:off x="3984036" y="2603333"/>
              <a:ext cx="263872" cy="26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5" y="7858"/>
                  </a:lnTo>
                  <a:lnTo>
                    <a:pt x="13245" y="6381"/>
                  </a:lnTo>
                  <a:lnTo>
                    <a:pt x="11938" y="6381"/>
                  </a:lnTo>
                  <a:cubicBezTo>
                    <a:pt x="10368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20618" y="19636"/>
                  </a:moveTo>
                  <a:cubicBezTo>
                    <a:pt x="20618" y="20179"/>
                    <a:pt x="20179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9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9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788843" y="1480144"/>
            <a:ext cx="3831771" cy="64633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3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What We Do?</a:t>
            </a:r>
            <a:endParaRPr lang="en-US" sz="36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788843" y="2838960"/>
            <a:ext cx="38317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tem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exerci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nisi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aliquip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6895419" y="5028773"/>
            <a:ext cx="1064110" cy="381655"/>
            <a:chOff x="6013887" y="4330405"/>
            <a:chExt cx="1064110" cy="381655"/>
          </a:xfrm>
        </p:grpSpPr>
        <p:sp>
          <p:nvSpPr>
            <p:cNvPr id="16" name="Rectangle 15"/>
            <p:cNvSpPr/>
            <p:nvPr/>
          </p:nvSpPr>
          <p:spPr>
            <a:xfrm>
              <a:off x="6013887" y="4330405"/>
              <a:ext cx="1064109" cy="381655"/>
            </a:xfrm>
            <a:prstGeom prst="rect">
              <a:avLst/>
            </a:prstGeom>
            <a:noFill/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spc="6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013888" y="4405816"/>
              <a:ext cx="106410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900" spc="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VIEW</a:t>
              </a:r>
              <a:endParaRPr lang="en-US" sz="9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5994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Rectangle 6"/>
          <p:cNvSpPr/>
          <p:nvPr/>
        </p:nvSpPr>
        <p:spPr>
          <a:xfrm rot="5400000">
            <a:off x="6641909" y="5415645"/>
            <a:ext cx="805547" cy="20791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01485" y="727617"/>
            <a:ext cx="58896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Your Business Growth and Success Strategy</a:t>
            </a:r>
          </a:p>
        </p:txBody>
      </p:sp>
      <p:sp>
        <p:nvSpPr>
          <p:cNvPr id="6" name="Rectangle 5"/>
          <p:cNvSpPr/>
          <p:nvPr/>
        </p:nvSpPr>
        <p:spPr>
          <a:xfrm>
            <a:off x="4639678" y="3429000"/>
            <a:ext cx="291264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tem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exerci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32933" y="6301341"/>
            <a:ext cx="1095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Profile</a:t>
            </a:r>
            <a:endParaRPr lang="en-US" sz="14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92633" y="6301341"/>
            <a:ext cx="1310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Gallery</a:t>
            </a:r>
            <a:endParaRPr lang="en-US" sz="14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61159" y="6301341"/>
            <a:ext cx="13578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Author</a:t>
            </a:r>
            <a:endParaRPr lang="en-US" sz="14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395872" y="6301341"/>
            <a:ext cx="1095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View</a:t>
            </a:r>
            <a:endParaRPr lang="en-US" sz="14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001485" y="3106057"/>
            <a:ext cx="2873828" cy="3751943"/>
          </a:xfrm>
          <a:prstGeom prst="rect">
            <a:avLst/>
          </a:prstGeom>
          <a:gradFill>
            <a:gsLst>
              <a:gs pos="39000">
                <a:schemeClr val="bg1">
                  <a:alpha val="80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036518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2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Rectangle 4"/>
          <p:cNvSpPr/>
          <p:nvPr/>
        </p:nvSpPr>
        <p:spPr>
          <a:xfrm>
            <a:off x="6572251" y="4125735"/>
            <a:ext cx="4777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labornci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didune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72251" y="5560226"/>
            <a:ext cx="1690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$67,899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59484" y="5560226"/>
            <a:ext cx="1690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$50,789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627086" y="3429001"/>
            <a:ext cx="3077029" cy="2841171"/>
          </a:xfrm>
          <a:prstGeom prst="rect">
            <a:avLst/>
          </a:prstGeom>
          <a:gradFill>
            <a:gsLst>
              <a:gs pos="33000">
                <a:schemeClr val="bg1">
                  <a:alpha val="80000"/>
                </a:schemeClr>
              </a:gs>
              <a:gs pos="100000">
                <a:schemeClr val="accent1">
                  <a:alpha val="92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44139" y="1362003"/>
            <a:ext cx="3365894" cy="378565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ID" sz="48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Introduce Our Awesome And Great Portfolio</a:t>
            </a:r>
            <a:endParaRPr lang="en-US" sz="48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118059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/>
          <p:cNvSpPr/>
          <p:nvPr/>
        </p:nvSpPr>
        <p:spPr>
          <a:xfrm>
            <a:off x="744828" y="4049486"/>
            <a:ext cx="6232072" cy="280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16200000">
            <a:off x="-116178" y="2256553"/>
            <a:ext cx="55825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Your Business Growth and Success Strategy</a:t>
            </a:r>
          </a:p>
        </p:txBody>
      </p:sp>
      <p:sp>
        <p:nvSpPr>
          <p:cNvPr id="7" name="Rectangle 6"/>
          <p:cNvSpPr/>
          <p:nvPr/>
        </p:nvSpPr>
        <p:spPr>
          <a:xfrm>
            <a:off x="7786148" y="5334757"/>
            <a:ext cx="359660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con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518151" y="0"/>
            <a:ext cx="3744686" cy="878114"/>
            <a:chOff x="0" y="5979886"/>
            <a:chExt cx="3744686" cy="878114"/>
          </a:xfrm>
        </p:grpSpPr>
        <p:sp>
          <p:nvSpPr>
            <p:cNvPr id="12" name="Rectangle 11"/>
            <p:cNvSpPr/>
            <p:nvPr/>
          </p:nvSpPr>
          <p:spPr>
            <a:xfrm>
              <a:off x="0" y="5979886"/>
              <a:ext cx="3744686" cy="8781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hape 2525"/>
            <p:cNvSpPr/>
            <p:nvPr/>
          </p:nvSpPr>
          <p:spPr>
            <a:xfrm>
              <a:off x="571839" y="6251860"/>
              <a:ext cx="325555" cy="325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/>
            </a:p>
          </p:txBody>
        </p:sp>
        <p:sp>
          <p:nvSpPr>
            <p:cNvPr id="20" name="Shape 2584"/>
            <p:cNvSpPr/>
            <p:nvPr/>
          </p:nvSpPr>
          <p:spPr>
            <a:xfrm>
              <a:off x="2847307" y="6251876"/>
              <a:ext cx="325539" cy="325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/>
            </a:p>
          </p:txBody>
        </p:sp>
        <p:sp>
          <p:nvSpPr>
            <p:cNvPr id="21" name="Shape 2632"/>
            <p:cNvSpPr/>
            <p:nvPr/>
          </p:nvSpPr>
          <p:spPr>
            <a:xfrm>
              <a:off x="1738924" y="6251860"/>
              <a:ext cx="266364" cy="325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/>
            </a:p>
          </p:txBody>
        </p:sp>
      </p:grpSp>
    </p:spTree>
    <p:extLst>
      <p:ext uri="{BB962C8B-B14F-4D97-AF65-F5344CB8AC3E}">
        <p14:creationId xmlns:p14="http://schemas.microsoft.com/office/powerpoint/2010/main" val="2530422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4949371"/>
            <a:ext cx="12192000" cy="19086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517059" y="461529"/>
            <a:ext cx="7157878" cy="76944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ID" sz="4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Great Portfolio</a:t>
            </a:r>
            <a:endParaRPr lang="en-US" sz="44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269998" y="1732903"/>
            <a:ext cx="965200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ullamco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160862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7059" y="461529"/>
            <a:ext cx="7157878" cy="76944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ID" sz="4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Great Portfolio</a:t>
            </a:r>
            <a:endParaRPr lang="en-US" sz="44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69998" y="1576114"/>
            <a:ext cx="965200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ullamco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4673600"/>
            <a:ext cx="12192000" cy="218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331471" y="4673599"/>
            <a:ext cx="2186963" cy="1465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778836" y="4673599"/>
            <a:ext cx="2186963" cy="1465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226201" y="4673599"/>
            <a:ext cx="2186963" cy="1465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673566" y="4673599"/>
            <a:ext cx="2186963" cy="1465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3809583" y="4789213"/>
            <a:ext cx="2125468" cy="1101364"/>
            <a:chOff x="3840331" y="4890968"/>
            <a:chExt cx="2125468" cy="1101364"/>
          </a:xfrm>
        </p:grpSpPr>
        <p:sp>
          <p:nvSpPr>
            <p:cNvPr id="20" name="TextBox 19"/>
            <p:cNvSpPr txBox="1"/>
            <p:nvPr/>
          </p:nvSpPr>
          <p:spPr>
            <a:xfrm>
              <a:off x="4045768" y="4890968"/>
              <a:ext cx="1714593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840331" y="5346001"/>
              <a:ext cx="212546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</a:t>
              </a:r>
              <a:r>
                <a:rPr lang="en-US" sz="12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ute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362218" y="4789213"/>
            <a:ext cx="2125468" cy="1101364"/>
            <a:chOff x="3840331" y="4890968"/>
            <a:chExt cx="2125468" cy="1101364"/>
          </a:xfrm>
        </p:grpSpPr>
        <p:sp>
          <p:nvSpPr>
            <p:cNvPr id="24" name="TextBox 23"/>
            <p:cNvSpPr txBox="1"/>
            <p:nvPr/>
          </p:nvSpPr>
          <p:spPr>
            <a:xfrm>
              <a:off x="4045768" y="4890968"/>
              <a:ext cx="1714593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840331" y="5346001"/>
              <a:ext cx="212546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</a:t>
              </a:r>
              <a:r>
                <a:rPr lang="en-US" sz="12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ute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256948" y="4789213"/>
            <a:ext cx="2125468" cy="1101364"/>
            <a:chOff x="3840331" y="4890968"/>
            <a:chExt cx="2125468" cy="1101364"/>
          </a:xfrm>
        </p:grpSpPr>
        <p:sp>
          <p:nvSpPr>
            <p:cNvPr id="27" name="TextBox 26"/>
            <p:cNvSpPr txBox="1"/>
            <p:nvPr/>
          </p:nvSpPr>
          <p:spPr>
            <a:xfrm>
              <a:off x="4045768" y="4890968"/>
              <a:ext cx="1714593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840331" y="5346001"/>
              <a:ext cx="212546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</a:t>
              </a:r>
              <a:r>
                <a:rPr lang="en-US" sz="12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ute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704313" y="4789213"/>
            <a:ext cx="2125468" cy="1101364"/>
            <a:chOff x="3840331" y="4890968"/>
            <a:chExt cx="2125468" cy="1101364"/>
          </a:xfrm>
        </p:grpSpPr>
        <p:sp>
          <p:nvSpPr>
            <p:cNvPr id="30" name="TextBox 29"/>
            <p:cNvSpPr txBox="1"/>
            <p:nvPr/>
          </p:nvSpPr>
          <p:spPr>
            <a:xfrm>
              <a:off x="4045768" y="4890968"/>
              <a:ext cx="1714593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840331" y="5346001"/>
              <a:ext cx="212546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</a:t>
              </a:r>
              <a:r>
                <a:rPr lang="en-US" sz="12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ute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15149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7059" y="461529"/>
            <a:ext cx="7157878" cy="76944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ID" sz="4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Great Timeline</a:t>
            </a:r>
            <a:endParaRPr lang="en-US" sz="44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69998" y="1732903"/>
            <a:ext cx="965200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ullamco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099507" y="3716945"/>
            <a:ext cx="10092493" cy="658906"/>
            <a:chOff x="2099507" y="3716945"/>
            <a:chExt cx="10092493" cy="658906"/>
          </a:xfrm>
        </p:grpSpPr>
        <p:cxnSp>
          <p:nvCxnSpPr>
            <p:cNvPr id="23" name="Straight Connector 22"/>
            <p:cNvCxnSpPr>
              <a:stCxn id="4" idx="3"/>
            </p:cNvCxnSpPr>
            <p:nvPr/>
          </p:nvCxnSpPr>
          <p:spPr>
            <a:xfrm>
              <a:off x="2758413" y="4046398"/>
              <a:ext cx="9433587" cy="1167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2099507" y="3716945"/>
              <a:ext cx="658906" cy="658906"/>
              <a:chOff x="2517059" y="2985245"/>
              <a:chExt cx="658906" cy="658906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517059" y="2985245"/>
                <a:ext cx="658906" cy="65890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Shape 2525"/>
              <p:cNvSpPr/>
              <p:nvPr/>
            </p:nvSpPr>
            <p:spPr>
              <a:xfrm>
                <a:off x="2694519" y="3162707"/>
                <a:ext cx="303983" cy="3039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91" y="17673"/>
                    </a:moveTo>
                    <a:cubicBezTo>
                      <a:pt x="11562" y="17673"/>
                      <a:pt x="11782" y="17453"/>
                      <a:pt x="11782" y="17182"/>
                    </a:cubicBezTo>
                    <a:cubicBezTo>
                      <a:pt x="11782" y="16911"/>
                      <a:pt x="11562" y="16691"/>
                      <a:pt x="11291" y="16691"/>
                    </a:cubicBezTo>
                    <a:cubicBezTo>
                      <a:pt x="11020" y="16691"/>
                      <a:pt x="10800" y="16911"/>
                      <a:pt x="10800" y="17182"/>
                    </a:cubicBezTo>
                    <a:cubicBezTo>
                      <a:pt x="10800" y="17453"/>
                      <a:pt x="11020" y="17673"/>
                      <a:pt x="11291" y="17673"/>
                    </a:cubicBezTo>
                    <a:moveTo>
                      <a:pt x="17673" y="18655"/>
                    </a:moveTo>
                    <a:lnTo>
                      <a:pt x="13745" y="18655"/>
                    </a:lnTo>
                    <a:lnTo>
                      <a:pt x="13745" y="12273"/>
                    </a:lnTo>
                    <a:cubicBezTo>
                      <a:pt x="13745" y="12002"/>
                      <a:pt x="13525" y="11782"/>
                      <a:pt x="13255" y="11782"/>
                    </a:cubicBezTo>
                    <a:lnTo>
                      <a:pt x="8345" y="11782"/>
                    </a:lnTo>
                    <a:cubicBezTo>
                      <a:pt x="8075" y="11782"/>
                      <a:pt x="7855" y="12002"/>
                      <a:pt x="7855" y="12273"/>
                    </a:cubicBezTo>
                    <a:lnTo>
                      <a:pt x="7855" y="18655"/>
                    </a:lnTo>
                    <a:lnTo>
                      <a:pt x="3927" y="18655"/>
                    </a:lnTo>
                    <a:lnTo>
                      <a:pt x="3927" y="8058"/>
                    </a:lnTo>
                    <a:lnTo>
                      <a:pt x="10800" y="1185"/>
                    </a:lnTo>
                    <a:lnTo>
                      <a:pt x="17673" y="8058"/>
                    </a:lnTo>
                    <a:cubicBezTo>
                      <a:pt x="17673" y="8058"/>
                      <a:pt x="17673" y="18655"/>
                      <a:pt x="17673" y="18655"/>
                    </a:cubicBezTo>
                    <a:close/>
                    <a:moveTo>
                      <a:pt x="17673" y="20618"/>
                    </a:moveTo>
                    <a:lnTo>
                      <a:pt x="13745" y="20618"/>
                    </a:lnTo>
                    <a:lnTo>
                      <a:pt x="13745" y="19636"/>
                    </a:lnTo>
                    <a:lnTo>
                      <a:pt x="17673" y="19636"/>
                    </a:lnTo>
                    <a:cubicBezTo>
                      <a:pt x="17673" y="19636"/>
                      <a:pt x="17673" y="20618"/>
                      <a:pt x="17673" y="20618"/>
                    </a:cubicBezTo>
                    <a:close/>
                    <a:moveTo>
                      <a:pt x="12764" y="20618"/>
                    </a:moveTo>
                    <a:lnTo>
                      <a:pt x="8836" y="20618"/>
                    </a:lnTo>
                    <a:lnTo>
                      <a:pt x="8836" y="12764"/>
                    </a:lnTo>
                    <a:lnTo>
                      <a:pt x="12764" y="12764"/>
                    </a:lnTo>
                    <a:cubicBezTo>
                      <a:pt x="12764" y="12764"/>
                      <a:pt x="12764" y="20618"/>
                      <a:pt x="12764" y="20618"/>
                    </a:cubicBezTo>
                    <a:close/>
                    <a:moveTo>
                      <a:pt x="7855" y="20618"/>
                    </a:moveTo>
                    <a:lnTo>
                      <a:pt x="3927" y="20618"/>
                    </a:lnTo>
                    <a:lnTo>
                      <a:pt x="3927" y="19636"/>
                    </a:lnTo>
                    <a:lnTo>
                      <a:pt x="7855" y="19636"/>
                    </a:lnTo>
                    <a:cubicBezTo>
                      <a:pt x="7855" y="19636"/>
                      <a:pt x="7855" y="20618"/>
                      <a:pt x="7855" y="20618"/>
                    </a:cubicBezTo>
                    <a:close/>
                    <a:moveTo>
                      <a:pt x="14727" y="1964"/>
                    </a:moveTo>
                    <a:lnTo>
                      <a:pt x="16691" y="1964"/>
                    </a:lnTo>
                    <a:lnTo>
                      <a:pt x="16691" y="5688"/>
                    </a:lnTo>
                    <a:lnTo>
                      <a:pt x="14727" y="3724"/>
                    </a:lnTo>
                    <a:cubicBezTo>
                      <a:pt x="14727" y="3724"/>
                      <a:pt x="14727" y="1964"/>
                      <a:pt x="14727" y="1964"/>
                    </a:cubicBezTo>
                    <a:close/>
                    <a:moveTo>
                      <a:pt x="21456" y="10453"/>
                    </a:moveTo>
                    <a:lnTo>
                      <a:pt x="17673" y="6670"/>
                    </a:lnTo>
                    <a:lnTo>
                      <a:pt x="17673" y="1473"/>
                    </a:lnTo>
                    <a:cubicBezTo>
                      <a:pt x="17673" y="1202"/>
                      <a:pt x="17453" y="982"/>
                      <a:pt x="17182" y="982"/>
                    </a:cubicBezTo>
                    <a:lnTo>
                      <a:pt x="14236" y="982"/>
                    </a:lnTo>
                    <a:cubicBezTo>
                      <a:pt x="13966" y="982"/>
                      <a:pt x="13745" y="1202"/>
                      <a:pt x="13745" y="1473"/>
                    </a:cubicBezTo>
                    <a:lnTo>
                      <a:pt x="13745" y="2742"/>
                    </a:lnTo>
                    <a:lnTo>
                      <a:pt x="11147" y="144"/>
                    </a:lnTo>
                    <a:cubicBezTo>
                      <a:pt x="11058" y="55"/>
                      <a:pt x="10935" y="0"/>
                      <a:pt x="10800" y="0"/>
                    </a:cubicBezTo>
                    <a:cubicBezTo>
                      <a:pt x="10665" y="0"/>
                      <a:pt x="10542" y="55"/>
                      <a:pt x="10453" y="144"/>
                    </a:cubicBezTo>
                    <a:lnTo>
                      <a:pt x="144" y="10453"/>
                    </a:lnTo>
                    <a:cubicBezTo>
                      <a:pt x="55" y="10542"/>
                      <a:pt x="0" y="10665"/>
                      <a:pt x="0" y="10800"/>
                    </a:cubicBezTo>
                    <a:cubicBezTo>
                      <a:pt x="0" y="11072"/>
                      <a:pt x="220" y="11291"/>
                      <a:pt x="491" y="11291"/>
                    </a:cubicBezTo>
                    <a:cubicBezTo>
                      <a:pt x="626" y="11291"/>
                      <a:pt x="749" y="11236"/>
                      <a:pt x="838" y="11147"/>
                    </a:cubicBezTo>
                    <a:lnTo>
                      <a:pt x="2945" y="9040"/>
                    </a:lnTo>
                    <a:lnTo>
                      <a:pt x="2945" y="21109"/>
                    </a:lnTo>
                    <a:cubicBezTo>
                      <a:pt x="2945" y="21381"/>
                      <a:pt x="3166" y="21600"/>
                      <a:pt x="3436" y="21600"/>
                    </a:cubicBezTo>
                    <a:lnTo>
                      <a:pt x="18164" y="21600"/>
                    </a:lnTo>
                    <a:cubicBezTo>
                      <a:pt x="18434" y="21600"/>
                      <a:pt x="18655" y="21381"/>
                      <a:pt x="18655" y="21109"/>
                    </a:cubicBezTo>
                    <a:lnTo>
                      <a:pt x="18655" y="9040"/>
                    </a:lnTo>
                    <a:lnTo>
                      <a:pt x="20762" y="11147"/>
                    </a:lnTo>
                    <a:cubicBezTo>
                      <a:pt x="20851" y="11236"/>
                      <a:pt x="20974" y="11291"/>
                      <a:pt x="21109" y="11291"/>
                    </a:cubicBezTo>
                    <a:cubicBezTo>
                      <a:pt x="21380" y="11291"/>
                      <a:pt x="21600" y="11072"/>
                      <a:pt x="21600" y="10800"/>
                    </a:cubicBezTo>
                    <a:cubicBezTo>
                      <a:pt x="21600" y="10665"/>
                      <a:pt x="21545" y="10542"/>
                      <a:pt x="21456" y="10453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9433583" y="3716945"/>
              <a:ext cx="658906" cy="658906"/>
              <a:chOff x="9016031" y="2985245"/>
              <a:chExt cx="658906" cy="658906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9016031" y="2985245"/>
                <a:ext cx="658906" cy="65890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Shape 2584"/>
              <p:cNvSpPr/>
              <p:nvPr/>
            </p:nvSpPr>
            <p:spPr>
              <a:xfrm>
                <a:off x="9193500" y="3168788"/>
                <a:ext cx="303968" cy="3039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09" y="17673"/>
                    </a:moveTo>
                    <a:cubicBezTo>
                      <a:pt x="10445" y="17673"/>
                      <a:pt x="10567" y="17618"/>
                      <a:pt x="10656" y="17529"/>
                    </a:cubicBezTo>
                    <a:lnTo>
                      <a:pt x="12620" y="15565"/>
                    </a:lnTo>
                    <a:cubicBezTo>
                      <a:pt x="12709" y="15477"/>
                      <a:pt x="12764" y="15354"/>
                      <a:pt x="12764" y="15218"/>
                    </a:cubicBezTo>
                    <a:cubicBezTo>
                      <a:pt x="12764" y="14947"/>
                      <a:pt x="12544" y="14728"/>
                      <a:pt x="12273" y="14728"/>
                    </a:cubicBezTo>
                    <a:cubicBezTo>
                      <a:pt x="12137" y="14728"/>
                      <a:pt x="12014" y="14782"/>
                      <a:pt x="11926" y="14871"/>
                    </a:cubicBezTo>
                    <a:lnTo>
                      <a:pt x="9962" y="16835"/>
                    </a:lnTo>
                    <a:cubicBezTo>
                      <a:pt x="9873" y="16924"/>
                      <a:pt x="9818" y="17046"/>
                      <a:pt x="9818" y="17183"/>
                    </a:cubicBezTo>
                    <a:cubicBezTo>
                      <a:pt x="9818" y="17453"/>
                      <a:pt x="10038" y="17673"/>
                      <a:pt x="10309" y="17673"/>
                    </a:cubicBezTo>
                    <a:moveTo>
                      <a:pt x="10309" y="20415"/>
                    </a:moveTo>
                    <a:lnTo>
                      <a:pt x="982" y="11088"/>
                    </a:lnTo>
                    <a:lnTo>
                      <a:pt x="982" y="4418"/>
                    </a:lnTo>
                    <a:cubicBezTo>
                      <a:pt x="982" y="4147"/>
                      <a:pt x="1201" y="3927"/>
                      <a:pt x="1473" y="3927"/>
                    </a:cubicBezTo>
                    <a:lnTo>
                      <a:pt x="8142" y="3927"/>
                    </a:lnTo>
                    <a:lnTo>
                      <a:pt x="17469" y="13255"/>
                    </a:lnTo>
                    <a:cubicBezTo>
                      <a:pt x="17469" y="13255"/>
                      <a:pt x="10309" y="20415"/>
                      <a:pt x="10309" y="20415"/>
                    </a:cubicBezTo>
                    <a:close/>
                    <a:moveTo>
                      <a:pt x="8693" y="3090"/>
                    </a:moveTo>
                    <a:cubicBezTo>
                      <a:pt x="8604" y="3001"/>
                      <a:pt x="8481" y="2945"/>
                      <a:pt x="8345" y="2945"/>
                    </a:cubicBezTo>
                    <a:lnTo>
                      <a:pt x="1473" y="2945"/>
                    </a:lnTo>
                    <a:cubicBezTo>
                      <a:pt x="660" y="2945"/>
                      <a:pt x="0" y="3605"/>
                      <a:pt x="0" y="4418"/>
                    </a:cubicBezTo>
                    <a:lnTo>
                      <a:pt x="0" y="11291"/>
                    </a:lnTo>
                    <a:cubicBezTo>
                      <a:pt x="0" y="11427"/>
                      <a:pt x="55" y="11549"/>
                      <a:pt x="144" y="11638"/>
                    </a:cubicBezTo>
                    <a:lnTo>
                      <a:pt x="9962" y="21456"/>
                    </a:lnTo>
                    <a:cubicBezTo>
                      <a:pt x="10051" y="21546"/>
                      <a:pt x="10174" y="21600"/>
                      <a:pt x="10309" y="21600"/>
                    </a:cubicBezTo>
                    <a:cubicBezTo>
                      <a:pt x="10445" y="21600"/>
                      <a:pt x="10567" y="21546"/>
                      <a:pt x="10656" y="21456"/>
                    </a:cubicBezTo>
                    <a:lnTo>
                      <a:pt x="18511" y="13602"/>
                    </a:lnTo>
                    <a:cubicBezTo>
                      <a:pt x="18600" y="13513"/>
                      <a:pt x="18655" y="13390"/>
                      <a:pt x="18655" y="13255"/>
                    </a:cubicBezTo>
                    <a:cubicBezTo>
                      <a:pt x="18655" y="13119"/>
                      <a:pt x="18599" y="12997"/>
                      <a:pt x="18511" y="12908"/>
                    </a:cubicBezTo>
                    <a:cubicBezTo>
                      <a:pt x="18511" y="12908"/>
                      <a:pt x="8693" y="3090"/>
                      <a:pt x="8693" y="3090"/>
                    </a:cubicBezTo>
                    <a:close/>
                    <a:moveTo>
                      <a:pt x="7855" y="15218"/>
                    </a:moveTo>
                    <a:cubicBezTo>
                      <a:pt x="7855" y="15490"/>
                      <a:pt x="8074" y="15709"/>
                      <a:pt x="8345" y="15709"/>
                    </a:cubicBezTo>
                    <a:cubicBezTo>
                      <a:pt x="8481" y="15709"/>
                      <a:pt x="8604" y="15655"/>
                      <a:pt x="8693" y="15565"/>
                    </a:cubicBezTo>
                    <a:lnTo>
                      <a:pt x="9183" y="15074"/>
                    </a:lnTo>
                    <a:cubicBezTo>
                      <a:pt x="9273" y="14986"/>
                      <a:pt x="9327" y="14863"/>
                      <a:pt x="9327" y="14728"/>
                    </a:cubicBezTo>
                    <a:cubicBezTo>
                      <a:pt x="9327" y="14456"/>
                      <a:pt x="9108" y="14236"/>
                      <a:pt x="8836" y="14236"/>
                    </a:cubicBezTo>
                    <a:cubicBezTo>
                      <a:pt x="8701" y="14236"/>
                      <a:pt x="8578" y="14291"/>
                      <a:pt x="8489" y="14381"/>
                    </a:cubicBezTo>
                    <a:lnTo>
                      <a:pt x="7998" y="14871"/>
                    </a:lnTo>
                    <a:cubicBezTo>
                      <a:pt x="7910" y="14961"/>
                      <a:pt x="7855" y="15083"/>
                      <a:pt x="7855" y="15218"/>
                    </a:cubicBezTo>
                    <a:moveTo>
                      <a:pt x="21456" y="9962"/>
                    </a:moveTo>
                    <a:lnTo>
                      <a:pt x="11638" y="144"/>
                    </a:lnTo>
                    <a:cubicBezTo>
                      <a:pt x="11549" y="55"/>
                      <a:pt x="11427" y="0"/>
                      <a:pt x="11291" y="0"/>
                    </a:cubicBezTo>
                    <a:lnTo>
                      <a:pt x="4418" y="0"/>
                    </a:lnTo>
                    <a:cubicBezTo>
                      <a:pt x="3605" y="0"/>
                      <a:pt x="2945" y="660"/>
                      <a:pt x="2945" y="1473"/>
                    </a:cubicBezTo>
                    <a:cubicBezTo>
                      <a:pt x="2945" y="1744"/>
                      <a:pt x="3165" y="1964"/>
                      <a:pt x="3436" y="1964"/>
                    </a:cubicBezTo>
                    <a:cubicBezTo>
                      <a:pt x="3708" y="1964"/>
                      <a:pt x="3927" y="1744"/>
                      <a:pt x="3927" y="1473"/>
                    </a:cubicBezTo>
                    <a:cubicBezTo>
                      <a:pt x="3927" y="1202"/>
                      <a:pt x="4147" y="982"/>
                      <a:pt x="4418" y="982"/>
                    </a:cubicBezTo>
                    <a:lnTo>
                      <a:pt x="11088" y="982"/>
                    </a:lnTo>
                    <a:lnTo>
                      <a:pt x="20415" y="10310"/>
                    </a:lnTo>
                    <a:lnTo>
                      <a:pt x="19289" y="11435"/>
                    </a:lnTo>
                    <a:cubicBezTo>
                      <a:pt x="19201" y="11524"/>
                      <a:pt x="19145" y="11646"/>
                      <a:pt x="19145" y="11782"/>
                    </a:cubicBezTo>
                    <a:cubicBezTo>
                      <a:pt x="19145" y="12053"/>
                      <a:pt x="19366" y="12273"/>
                      <a:pt x="19636" y="12273"/>
                    </a:cubicBezTo>
                    <a:cubicBezTo>
                      <a:pt x="19772" y="12273"/>
                      <a:pt x="19895" y="12218"/>
                      <a:pt x="19983" y="12129"/>
                    </a:cubicBezTo>
                    <a:lnTo>
                      <a:pt x="21456" y="10656"/>
                    </a:lnTo>
                    <a:cubicBezTo>
                      <a:pt x="21545" y="10567"/>
                      <a:pt x="21600" y="10445"/>
                      <a:pt x="21600" y="10310"/>
                    </a:cubicBezTo>
                    <a:cubicBezTo>
                      <a:pt x="21600" y="10174"/>
                      <a:pt x="21545" y="10051"/>
                      <a:pt x="21456" y="9962"/>
                    </a:cubicBezTo>
                    <a:moveTo>
                      <a:pt x="10309" y="13745"/>
                    </a:moveTo>
                    <a:cubicBezTo>
                      <a:pt x="10445" y="13745"/>
                      <a:pt x="10567" y="13691"/>
                      <a:pt x="10656" y="13602"/>
                    </a:cubicBezTo>
                    <a:lnTo>
                      <a:pt x="11638" y="12620"/>
                    </a:lnTo>
                    <a:cubicBezTo>
                      <a:pt x="11727" y="12531"/>
                      <a:pt x="11782" y="12408"/>
                      <a:pt x="11782" y="12273"/>
                    </a:cubicBezTo>
                    <a:cubicBezTo>
                      <a:pt x="11782" y="12002"/>
                      <a:pt x="11562" y="11782"/>
                      <a:pt x="11291" y="11782"/>
                    </a:cubicBezTo>
                    <a:cubicBezTo>
                      <a:pt x="11156" y="11782"/>
                      <a:pt x="11033" y="11837"/>
                      <a:pt x="10944" y="11926"/>
                    </a:cubicBezTo>
                    <a:lnTo>
                      <a:pt x="9962" y="12908"/>
                    </a:lnTo>
                    <a:cubicBezTo>
                      <a:pt x="9873" y="12997"/>
                      <a:pt x="9818" y="13119"/>
                      <a:pt x="9818" y="13255"/>
                    </a:cubicBezTo>
                    <a:cubicBezTo>
                      <a:pt x="9818" y="13526"/>
                      <a:pt x="10038" y="13745"/>
                      <a:pt x="10309" y="13745"/>
                    </a:cubicBezTo>
                    <a:moveTo>
                      <a:pt x="4418" y="7855"/>
                    </a:moveTo>
                    <a:cubicBezTo>
                      <a:pt x="4147" y="7855"/>
                      <a:pt x="3927" y="7635"/>
                      <a:pt x="3927" y="7364"/>
                    </a:cubicBezTo>
                    <a:cubicBezTo>
                      <a:pt x="3927" y="7093"/>
                      <a:pt x="4147" y="6873"/>
                      <a:pt x="4418" y="6873"/>
                    </a:cubicBezTo>
                    <a:cubicBezTo>
                      <a:pt x="4690" y="6873"/>
                      <a:pt x="4909" y="7093"/>
                      <a:pt x="4909" y="7364"/>
                    </a:cubicBezTo>
                    <a:cubicBezTo>
                      <a:pt x="4909" y="7635"/>
                      <a:pt x="4690" y="7855"/>
                      <a:pt x="4418" y="7855"/>
                    </a:cubicBezTo>
                    <a:moveTo>
                      <a:pt x="4418" y="5891"/>
                    </a:moveTo>
                    <a:cubicBezTo>
                      <a:pt x="3605" y="5891"/>
                      <a:pt x="2945" y="6551"/>
                      <a:pt x="2945" y="7364"/>
                    </a:cubicBezTo>
                    <a:cubicBezTo>
                      <a:pt x="2945" y="8177"/>
                      <a:pt x="3605" y="8837"/>
                      <a:pt x="4418" y="8837"/>
                    </a:cubicBezTo>
                    <a:cubicBezTo>
                      <a:pt x="5232" y="8837"/>
                      <a:pt x="5891" y="8177"/>
                      <a:pt x="5891" y="7364"/>
                    </a:cubicBezTo>
                    <a:cubicBezTo>
                      <a:pt x="5891" y="6551"/>
                      <a:pt x="5232" y="5891"/>
                      <a:pt x="4418" y="5891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5766545" y="3716945"/>
              <a:ext cx="658906" cy="658906"/>
              <a:chOff x="5766545" y="2985245"/>
              <a:chExt cx="658906" cy="658906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5766545" y="2985245"/>
                <a:ext cx="658906" cy="65890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Shape 2632"/>
              <p:cNvSpPr/>
              <p:nvPr/>
            </p:nvSpPr>
            <p:spPr>
              <a:xfrm>
                <a:off x="5971643" y="3162707"/>
                <a:ext cx="248714" cy="3039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7673"/>
                    </a:moveTo>
                    <a:cubicBezTo>
                      <a:pt x="4588" y="17673"/>
                      <a:pt x="1200" y="16051"/>
                      <a:pt x="1200" y="15218"/>
                    </a:cubicBezTo>
                    <a:cubicBezTo>
                      <a:pt x="1200" y="14690"/>
                      <a:pt x="1355" y="14275"/>
                      <a:pt x="1611" y="13896"/>
                    </a:cubicBezTo>
                    <a:cubicBezTo>
                      <a:pt x="3255" y="14967"/>
                      <a:pt x="6746" y="15709"/>
                      <a:pt x="10800" y="15709"/>
                    </a:cubicBezTo>
                    <a:cubicBezTo>
                      <a:pt x="14856" y="15709"/>
                      <a:pt x="18345" y="14966"/>
                      <a:pt x="19987" y="13894"/>
                    </a:cubicBezTo>
                    <a:cubicBezTo>
                      <a:pt x="20244" y="14273"/>
                      <a:pt x="20400" y="14689"/>
                      <a:pt x="20400" y="15218"/>
                    </a:cubicBezTo>
                    <a:cubicBezTo>
                      <a:pt x="20400" y="16051"/>
                      <a:pt x="17011" y="17673"/>
                      <a:pt x="10800" y="17673"/>
                    </a:cubicBezTo>
                    <a:moveTo>
                      <a:pt x="10800" y="20618"/>
                    </a:moveTo>
                    <a:cubicBezTo>
                      <a:pt x="9475" y="20618"/>
                      <a:pt x="8400" y="19739"/>
                      <a:pt x="8400" y="18655"/>
                    </a:cubicBezTo>
                    <a:cubicBezTo>
                      <a:pt x="8400" y="18625"/>
                      <a:pt x="8408" y="18597"/>
                      <a:pt x="8409" y="18567"/>
                    </a:cubicBezTo>
                    <a:cubicBezTo>
                      <a:pt x="9179" y="18623"/>
                      <a:pt x="9977" y="18655"/>
                      <a:pt x="10800" y="18655"/>
                    </a:cubicBezTo>
                    <a:cubicBezTo>
                      <a:pt x="11623" y="18655"/>
                      <a:pt x="12421" y="18623"/>
                      <a:pt x="13191" y="18567"/>
                    </a:cubicBezTo>
                    <a:cubicBezTo>
                      <a:pt x="13192" y="18597"/>
                      <a:pt x="13200" y="18625"/>
                      <a:pt x="13200" y="18655"/>
                    </a:cubicBezTo>
                    <a:cubicBezTo>
                      <a:pt x="13200" y="19739"/>
                      <a:pt x="12125" y="20618"/>
                      <a:pt x="10800" y="20618"/>
                    </a:cubicBezTo>
                    <a:moveTo>
                      <a:pt x="2948" y="12551"/>
                    </a:moveTo>
                    <a:cubicBezTo>
                      <a:pt x="4308" y="11388"/>
                      <a:pt x="6000" y="9939"/>
                      <a:pt x="6000" y="6873"/>
                    </a:cubicBezTo>
                    <a:cubicBezTo>
                      <a:pt x="6000" y="5232"/>
                      <a:pt x="7238" y="3825"/>
                      <a:pt x="8988" y="3239"/>
                    </a:cubicBezTo>
                    <a:cubicBezTo>
                      <a:pt x="9428" y="3657"/>
                      <a:pt x="10072" y="3927"/>
                      <a:pt x="10800" y="3927"/>
                    </a:cubicBezTo>
                    <a:cubicBezTo>
                      <a:pt x="11528" y="3927"/>
                      <a:pt x="12172" y="3657"/>
                      <a:pt x="12611" y="3239"/>
                    </a:cubicBezTo>
                    <a:cubicBezTo>
                      <a:pt x="14362" y="3825"/>
                      <a:pt x="15600" y="5232"/>
                      <a:pt x="15600" y="6873"/>
                    </a:cubicBezTo>
                    <a:cubicBezTo>
                      <a:pt x="15600" y="9939"/>
                      <a:pt x="17292" y="11388"/>
                      <a:pt x="18652" y="12551"/>
                    </a:cubicBezTo>
                    <a:cubicBezTo>
                      <a:pt x="18911" y="12773"/>
                      <a:pt x="19152" y="12979"/>
                      <a:pt x="19366" y="13183"/>
                    </a:cubicBezTo>
                    <a:cubicBezTo>
                      <a:pt x="18217" y="14077"/>
                      <a:pt x="14825" y="14727"/>
                      <a:pt x="10800" y="14727"/>
                    </a:cubicBezTo>
                    <a:cubicBezTo>
                      <a:pt x="6779" y="14727"/>
                      <a:pt x="3383" y="14079"/>
                      <a:pt x="2230" y="13186"/>
                    </a:cubicBezTo>
                    <a:cubicBezTo>
                      <a:pt x="2446" y="12981"/>
                      <a:pt x="2687" y="12774"/>
                      <a:pt x="2948" y="12551"/>
                    </a:cubicBezTo>
                    <a:moveTo>
                      <a:pt x="10800" y="982"/>
                    </a:moveTo>
                    <a:cubicBezTo>
                      <a:pt x="11462" y="982"/>
                      <a:pt x="12000" y="1422"/>
                      <a:pt x="12000" y="1964"/>
                    </a:cubicBezTo>
                    <a:cubicBezTo>
                      <a:pt x="12000" y="2506"/>
                      <a:pt x="11462" y="2945"/>
                      <a:pt x="10800" y="2945"/>
                    </a:cubicBezTo>
                    <a:cubicBezTo>
                      <a:pt x="10138" y="2945"/>
                      <a:pt x="9600" y="2506"/>
                      <a:pt x="9600" y="1964"/>
                    </a:cubicBezTo>
                    <a:cubicBezTo>
                      <a:pt x="9600" y="1422"/>
                      <a:pt x="10138" y="982"/>
                      <a:pt x="10800" y="982"/>
                    </a:cubicBezTo>
                    <a:moveTo>
                      <a:pt x="21600" y="15218"/>
                    </a:moveTo>
                    <a:cubicBezTo>
                      <a:pt x="21600" y="11782"/>
                      <a:pt x="16800" y="11782"/>
                      <a:pt x="16800" y="6873"/>
                    </a:cubicBezTo>
                    <a:cubicBezTo>
                      <a:pt x="16800" y="4845"/>
                      <a:pt x="15296" y="3105"/>
                      <a:pt x="13152" y="2356"/>
                    </a:cubicBezTo>
                    <a:cubicBezTo>
                      <a:pt x="13183" y="2229"/>
                      <a:pt x="13200" y="2098"/>
                      <a:pt x="13200" y="1964"/>
                    </a:cubicBezTo>
                    <a:cubicBezTo>
                      <a:pt x="13200" y="879"/>
                      <a:pt x="12125" y="0"/>
                      <a:pt x="10800" y="0"/>
                    </a:cubicBezTo>
                    <a:cubicBezTo>
                      <a:pt x="9475" y="0"/>
                      <a:pt x="8400" y="879"/>
                      <a:pt x="8400" y="1964"/>
                    </a:cubicBezTo>
                    <a:cubicBezTo>
                      <a:pt x="8400" y="2098"/>
                      <a:pt x="8417" y="2229"/>
                      <a:pt x="8448" y="2356"/>
                    </a:cubicBezTo>
                    <a:cubicBezTo>
                      <a:pt x="6304" y="3105"/>
                      <a:pt x="4800" y="4845"/>
                      <a:pt x="4800" y="6873"/>
                    </a:cubicBezTo>
                    <a:cubicBezTo>
                      <a:pt x="4800" y="11782"/>
                      <a:pt x="0" y="11782"/>
                      <a:pt x="0" y="15218"/>
                    </a:cubicBezTo>
                    <a:cubicBezTo>
                      <a:pt x="0" y="16716"/>
                      <a:pt x="3016" y="17986"/>
                      <a:pt x="7217" y="18457"/>
                    </a:cubicBezTo>
                    <a:cubicBezTo>
                      <a:pt x="7211" y="18523"/>
                      <a:pt x="7200" y="18587"/>
                      <a:pt x="7200" y="18655"/>
                    </a:cubicBezTo>
                    <a:cubicBezTo>
                      <a:pt x="7200" y="20282"/>
                      <a:pt x="8812" y="21600"/>
                      <a:pt x="10800" y="21600"/>
                    </a:cubicBezTo>
                    <a:cubicBezTo>
                      <a:pt x="12788" y="21600"/>
                      <a:pt x="14400" y="20282"/>
                      <a:pt x="14400" y="18655"/>
                    </a:cubicBezTo>
                    <a:cubicBezTo>
                      <a:pt x="14400" y="18587"/>
                      <a:pt x="14389" y="18523"/>
                      <a:pt x="14383" y="18457"/>
                    </a:cubicBezTo>
                    <a:cubicBezTo>
                      <a:pt x="18584" y="17986"/>
                      <a:pt x="21600" y="16716"/>
                      <a:pt x="21600" y="15218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1269998" y="4900112"/>
            <a:ext cx="2317920" cy="1360401"/>
            <a:chOff x="1248984" y="2600665"/>
            <a:chExt cx="2317920" cy="1360401"/>
          </a:xfrm>
        </p:grpSpPr>
        <p:sp>
          <p:nvSpPr>
            <p:cNvPr id="11" name="TextBox 10"/>
            <p:cNvSpPr txBox="1"/>
            <p:nvPr/>
          </p:nvSpPr>
          <p:spPr>
            <a:xfrm>
              <a:off x="1473023" y="2600665"/>
              <a:ext cx="1869842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248984" y="3037736"/>
              <a:ext cx="231792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 elit sed do eiusmod tempor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937040" y="4900112"/>
            <a:ext cx="2317920" cy="1360401"/>
            <a:chOff x="1248984" y="2600665"/>
            <a:chExt cx="2317920" cy="1360401"/>
          </a:xfrm>
        </p:grpSpPr>
        <p:sp>
          <p:nvSpPr>
            <p:cNvPr id="14" name="TextBox 13"/>
            <p:cNvSpPr txBox="1"/>
            <p:nvPr/>
          </p:nvSpPr>
          <p:spPr>
            <a:xfrm>
              <a:off x="1473023" y="2600665"/>
              <a:ext cx="1869842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248984" y="3037736"/>
              <a:ext cx="231792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 elit sed do eiusmod tempor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604082" y="4900112"/>
            <a:ext cx="2317920" cy="1360401"/>
            <a:chOff x="1248984" y="2600665"/>
            <a:chExt cx="2317920" cy="1360401"/>
          </a:xfrm>
        </p:grpSpPr>
        <p:sp>
          <p:nvSpPr>
            <p:cNvPr id="17" name="TextBox 16"/>
            <p:cNvSpPr txBox="1"/>
            <p:nvPr/>
          </p:nvSpPr>
          <p:spPr>
            <a:xfrm>
              <a:off x="1473023" y="2600665"/>
              <a:ext cx="1869842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248984" y="3037736"/>
              <a:ext cx="231792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 elit sed do eiusmod tempor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494037" y="2787933"/>
            <a:ext cx="1869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2019-2020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61077" y="2787933"/>
            <a:ext cx="1869842" cy="456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2020-2021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828115" y="2787933"/>
            <a:ext cx="1869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2021-2022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16215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4" grpId="0"/>
      <p:bldP spid="25" grpId="0"/>
      <p:bldP spid="2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7059" y="461529"/>
            <a:ext cx="7157878" cy="76944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ID" sz="4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Great Timeline</a:t>
            </a:r>
            <a:endParaRPr lang="en-US" sz="44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69998" y="1732903"/>
            <a:ext cx="965200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ullamco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0" y="3716945"/>
            <a:ext cx="10092489" cy="658906"/>
            <a:chOff x="0" y="3716945"/>
            <a:chExt cx="10092489" cy="658906"/>
          </a:xfrm>
        </p:grpSpPr>
        <p:cxnSp>
          <p:nvCxnSpPr>
            <p:cNvPr id="2" name="Straight Connector 1"/>
            <p:cNvCxnSpPr>
              <a:endCxn id="9" idx="1"/>
            </p:cNvCxnSpPr>
            <p:nvPr/>
          </p:nvCxnSpPr>
          <p:spPr>
            <a:xfrm>
              <a:off x="0" y="4046398"/>
              <a:ext cx="9433583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/>
            <p:cNvGrpSpPr/>
            <p:nvPr/>
          </p:nvGrpSpPr>
          <p:grpSpPr>
            <a:xfrm>
              <a:off x="2099507" y="3716945"/>
              <a:ext cx="658906" cy="658906"/>
              <a:chOff x="2517059" y="2985245"/>
              <a:chExt cx="658906" cy="658906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2517059" y="2985245"/>
                <a:ext cx="658906" cy="65890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Shape 2525"/>
              <p:cNvSpPr/>
              <p:nvPr/>
            </p:nvSpPr>
            <p:spPr>
              <a:xfrm>
                <a:off x="2694519" y="3162707"/>
                <a:ext cx="303983" cy="3039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91" y="17673"/>
                    </a:moveTo>
                    <a:cubicBezTo>
                      <a:pt x="11562" y="17673"/>
                      <a:pt x="11782" y="17453"/>
                      <a:pt x="11782" y="17182"/>
                    </a:cubicBezTo>
                    <a:cubicBezTo>
                      <a:pt x="11782" y="16911"/>
                      <a:pt x="11562" y="16691"/>
                      <a:pt x="11291" y="16691"/>
                    </a:cubicBezTo>
                    <a:cubicBezTo>
                      <a:pt x="11020" y="16691"/>
                      <a:pt x="10800" y="16911"/>
                      <a:pt x="10800" y="17182"/>
                    </a:cubicBezTo>
                    <a:cubicBezTo>
                      <a:pt x="10800" y="17453"/>
                      <a:pt x="11020" y="17673"/>
                      <a:pt x="11291" y="17673"/>
                    </a:cubicBezTo>
                    <a:moveTo>
                      <a:pt x="17673" y="18655"/>
                    </a:moveTo>
                    <a:lnTo>
                      <a:pt x="13745" y="18655"/>
                    </a:lnTo>
                    <a:lnTo>
                      <a:pt x="13745" y="12273"/>
                    </a:lnTo>
                    <a:cubicBezTo>
                      <a:pt x="13745" y="12002"/>
                      <a:pt x="13525" y="11782"/>
                      <a:pt x="13255" y="11782"/>
                    </a:cubicBezTo>
                    <a:lnTo>
                      <a:pt x="8345" y="11782"/>
                    </a:lnTo>
                    <a:cubicBezTo>
                      <a:pt x="8075" y="11782"/>
                      <a:pt x="7855" y="12002"/>
                      <a:pt x="7855" y="12273"/>
                    </a:cubicBezTo>
                    <a:lnTo>
                      <a:pt x="7855" y="18655"/>
                    </a:lnTo>
                    <a:lnTo>
                      <a:pt x="3927" y="18655"/>
                    </a:lnTo>
                    <a:lnTo>
                      <a:pt x="3927" y="8058"/>
                    </a:lnTo>
                    <a:lnTo>
                      <a:pt x="10800" y="1185"/>
                    </a:lnTo>
                    <a:lnTo>
                      <a:pt x="17673" y="8058"/>
                    </a:lnTo>
                    <a:cubicBezTo>
                      <a:pt x="17673" y="8058"/>
                      <a:pt x="17673" y="18655"/>
                      <a:pt x="17673" y="18655"/>
                    </a:cubicBezTo>
                    <a:close/>
                    <a:moveTo>
                      <a:pt x="17673" y="20618"/>
                    </a:moveTo>
                    <a:lnTo>
                      <a:pt x="13745" y="20618"/>
                    </a:lnTo>
                    <a:lnTo>
                      <a:pt x="13745" y="19636"/>
                    </a:lnTo>
                    <a:lnTo>
                      <a:pt x="17673" y="19636"/>
                    </a:lnTo>
                    <a:cubicBezTo>
                      <a:pt x="17673" y="19636"/>
                      <a:pt x="17673" y="20618"/>
                      <a:pt x="17673" y="20618"/>
                    </a:cubicBezTo>
                    <a:close/>
                    <a:moveTo>
                      <a:pt x="12764" y="20618"/>
                    </a:moveTo>
                    <a:lnTo>
                      <a:pt x="8836" y="20618"/>
                    </a:lnTo>
                    <a:lnTo>
                      <a:pt x="8836" y="12764"/>
                    </a:lnTo>
                    <a:lnTo>
                      <a:pt x="12764" y="12764"/>
                    </a:lnTo>
                    <a:cubicBezTo>
                      <a:pt x="12764" y="12764"/>
                      <a:pt x="12764" y="20618"/>
                      <a:pt x="12764" y="20618"/>
                    </a:cubicBezTo>
                    <a:close/>
                    <a:moveTo>
                      <a:pt x="7855" y="20618"/>
                    </a:moveTo>
                    <a:lnTo>
                      <a:pt x="3927" y="20618"/>
                    </a:lnTo>
                    <a:lnTo>
                      <a:pt x="3927" y="19636"/>
                    </a:lnTo>
                    <a:lnTo>
                      <a:pt x="7855" y="19636"/>
                    </a:lnTo>
                    <a:cubicBezTo>
                      <a:pt x="7855" y="19636"/>
                      <a:pt x="7855" y="20618"/>
                      <a:pt x="7855" y="20618"/>
                    </a:cubicBezTo>
                    <a:close/>
                    <a:moveTo>
                      <a:pt x="14727" y="1964"/>
                    </a:moveTo>
                    <a:lnTo>
                      <a:pt x="16691" y="1964"/>
                    </a:lnTo>
                    <a:lnTo>
                      <a:pt x="16691" y="5688"/>
                    </a:lnTo>
                    <a:lnTo>
                      <a:pt x="14727" y="3724"/>
                    </a:lnTo>
                    <a:cubicBezTo>
                      <a:pt x="14727" y="3724"/>
                      <a:pt x="14727" y="1964"/>
                      <a:pt x="14727" y="1964"/>
                    </a:cubicBezTo>
                    <a:close/>
                    <a:moveTo>
                      <a:pt x="21456" y="10453"/>
                    </a:moveTo>
                    <a:lnTo>
                      <a:pt x="17673" y="6670"/>
                    </a:lnTo>
                    <a:lnTo>
                      <a:pt x="17673" y="1473"/>
                    </a:lnTo>
                    <a:cubicBezTo>
                      <a:pt x="17673" y="1202"/>
                      <a:pt x="17453" y="982"/>
                      <a:pt x="17182" y="982"/>
                    </a:cubicBezTo>
                    <a:lnTo>
                      <a:pt x="14236" y="982"/>
                    </a:lnTo>
                    <a:cubicBezTo>
                      <a:pt x="13966" y="982"/>
                      <a:pt x="13745" y="1202"/>
                      <a:pt x="13745" y="1473"/>
                    </a:cubicBezTo>
                    <a:lnTo>
                      <a:pt x="13745" y="2742"/>
                    </a:lnTo>
                    <a:lnTo>
                      <a:pt x="11147" y="144"/>
                    </a:lnTo>
                    <a:cubicBezTo>
                      <a:pt x="11058" y="55"/>
                      <a:pt x="10935" y="0"/>
                      <a:pt x="10800" y="0"/>
                    </a:cubicBezTo>
                    <a:cubicBezTo>
                      <a:pt x="10665" y="0"/>
                      <a:pt x="10542" y="55"/>
                      <a:pt x="10453" y="144"/>
                    </a:cubicBezTo>
                    <a:lnTo>
                      <a:pt x="144" y="10453"/>
                    </a:lnTo>
                    <a:cubicBezTo>
                      <a:pt x="55" y="10542"/>
                      <a:pt x="0" y="10665"/>
                      <a:pt x="0" y="10800"/>
                    </a:cubicBezTo>
                    <a:cubicBezTo>
                      <a:pt x="0" y="11072"/>
                      <a:pt x="220" y="11291"/>
                      <a:pt x="491" y="11291"/>
                    </a:cubicBezTo>
                    <a:cubicBezTo>
                      <a:pt x="626" y="11291"/>
                      <a:pt x="749" y="11236"/>
                      <a:pt x="838" y="11147"/>
                    </a:cubicBezTo>
                    <a:lnTo>
                      <a:pt x="2945" y="9040"/>
                    </a:lnTo>
                    <a:lnTo>
                      <a:pt x="2945" y="21109"/>
                    </a:lnTo>
                    <a:cubicBezTo>
                      <a:pt x="2945" y="21381"/>
                      <a:pt x="3166" y="21600"/>
                      <a:pt x="3436" y="21600"/>
                    </a:cubicBezTo>
                    <a:lnTo>
                      <a:pt x="18164" y="21600"/>
                    </a:lnTo>
                    <a:cubicBezTo>
                      <a:pt x="18434" y="21600"/>
                      <a:pt x="18655" y="21381"/>
                      <a:pt x="18655" y="21109"/>
                    </a:cubicBezTo>
                    <a:lnTo>
                      <a:pt x="18655" y="9040"/>
                    </a:lnTo>
                    <a:lnTo>
                      <a:pt x="20762" y="11147"/>
                    </a:lnTo>
                    <a:cubicBezTo>
                      <a:pt x="20851" y="11236"/>
                      <a:pt x="20974" y="11291"/>
                      <a:pt x="21109" y="11291"/>
                    </a:cubicBezTo>
                    <a:cubicBezTo>
                      <a:pt x="21380" y="11291"/>
                      <a:pt x="21600" y="11072"/>
                      <a:pt x="21600" y="10800"/>
                    </a:cubicBezTo>
                    <a:cubicBezTo>
                      <a:pt x="21600" y="10665"/>
                      <a:pt x="21545" y="10542"/>
                      <a:pt x="21456" y="10453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9433583" y="3716945"/>
              <a:ext cx="658906" cy="658906"/>
              <a:chOff x="9016031" y="2985245"/>
              <a:chExt cx="658906" cy="658906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9016031" y="2985245"/>
                <a:ext cx="658906" cy="65890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Shape 2584"/>
              <p:cNvSpPr/>
              <p:nvPr/>
            </p:nvSpPr>
            <p:spPr>
              <a:xfrm>
                <a:off x="9193500" y="3168788"/>
                <a:ext cx="303968" cy="3039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09" y="17673"/>
                    </a:moveTo>
                    <a:cubicBezTo>
                      <a:pt x="10445" y="17673"/>
                      <a:pt x="10567" y="17618"/>
                      <a:pt x="10656" y="17529"/>
                    </a:cubicBezTo>
                    <a:lnTo>
                      <a:pt x="12620" y="15565"/>
                    </a:lnTo>
                    <a:cubicBezTo>
                      <a:pt x="12709" y="15477"/>
                      <a:pt x="12764" y="15354"/>
                      <a:pt x="12764" y="15218"/>
                    </a:cubicBezTo>
                    <a:cubicBezTo>
                      <a:pt x="12764" y="14947"/>
                      <a:pt x="12544" y="14728"/>
                      <a:pt x="12273" y="14728"/>
                    </a:cubicBezTo>
                    <a:cubicBezTo>
                      <a:pt x="12137" y="14728"/>
                      <a:pt x="12014" y="14782"/>
                      <a:pt x="11926" y="14871"/>
                    </a:cubicBezTo>
                    <a:lnTo>
                      <a:pt x="9962" y="16835"/>
                    </a:lnTo>
                    <a:cubicBezTo>
                      <a:pt x="9873" y="16924"/>
                      <a:pt x="9818" y="17046"/>
                      <a:pt x="9818" y="17183"/>
                    </a:cubicBezTo>
                    <a:cubicBezTo>
                      <a:pt x="9818" y="17453"/>
                      <a:pt x="10038" y="17673"/>
                      <a:pt x="10309" y="17673"/>
                    </a:cubicBezTo>
                    <a:moveTo>
                      <a:pt x="10309" y="20415"/>
                    </a:moveTo>
                    <a:lnTo>
                      <a:pt x="982" y="11088"/>
                    </a:lnTo>
                    <a:lnTo>
                      <a:pt x="982" y="4418"/>
                    </a:lnTo>
                    <a:cubicBezTo>
                      <a:pt x="982" y="4147"/>
                      <a:pt x="1201" y="3927"/>
                      <a:pt x="1473" y="3927"/>
                    </a:cubicBezTo>
                    <a:lnTo>
                      <a:pt x="8142" y="3927"/>
                    </a:lnTo>
                    <a:lnTo>
                      <a:pt x="17469" y="13255"/>
                    </a:lnTo>
                    <a:cubicBezTo>
                      <a:pt x="17469" y="13255"/>
                      <a:pt x="10309" y="20415"/>
                      <a:pt x="10309" y="20415"/>
                    </a:cubicBezTo>
                    <a:close/>
                    <a:moveTo>
                      <a:pt x="8693" y="3090"/>
                    </a:moveTo>
                    <a:cubicBezTo>
                      <a:pt x="8604" y="3001"/>
                      <a:pt x="8481" y="2945"/>
                      <a:pt x="8345" y="2945"/>
                    </a:cubicBezTo>
                    <a:lnTo>
                      <a:pt x="1473" y="2945"/>
                    </a:lnTo>
                    <a:cubicBezTo>
                      <a:pt x="660" y="2945"/>
                      <a:pt x="0" y="3605"/>
                      <a:pt x="0" y="4418"/>
                    </a:cubicBezTo>
                    <a:lnTo>
                      <a:pt x="0" y="11291"/>
                    </a:lnTo>
                    <a:cubicBezTo>
                      <a:pt x="0" y="11427"/>
                      <a:pt x="55" y="11549"/>
                      <a:pt x="144" y="11638"/>
                    </a:cubicBezTo>
                    <a:lnTo>
                      <a:pt x="9962" y="21456"/>
                    </a:lnTo>
                    <a:cubicBezTo>
                      <a:pt x="10051" y="21546"/>
                      <a:pt x="10174" y="21600"/>
                      <a:pt x="10309" y="21600"/>
                    </a:cubicBezTo>
                    <a:cubicBezTo>
                      <a:pt x="10445" y="21600"/>
                      <a:pt x="10567" y="21546"/>
                      <a:pt x="10656" y="21456"/>
                    </a:cubicBezTo>
                    <a:lnTo>
                      <a:pt x="18511" y="13602"/>
                    </a:lnTo>
                    <a:cubicBezTo>
                      <a:pt x="18600" y="13513"/>
                      <a:pt x="18655" y="13390"/>
                      <a:pt x="18655" y="13255"/>
                    </a:cubicBezTo>
                    <a:cubicBezTo>
                      <a:pt x="18655" y="13119"/>
                      <a:pt x="18599" y="12997"/>
                      <a:pt x="18511" y="12908"/>
                    </a:cubicBezTo>
                    <a:cubicBezTo>
                      <a:pt x="18511" y="12908"/>
                      <a:pt x="8693" y="3090"/>
                      <a:pt x="8693" y="3090"/>
                    </a:cubicBezTo>
                    <a:close/>
                    <a:moveTo>
                      <a:pt x="7855" y="15218"/>
                    </a:moveTo>
                    <a:cubicBezTo>
                      <a:pt x="7855" y="15490"/>
                      <a:pt x="8074" y="15709"/>
                      <a:pt x="8345" y="15709"/>
                    </a:cubicBezTo>
                    <a:cubicBezTo>
                      <a:pt x="8481" y="15709"/>
                      <a:pt x="8604" y="15655"/>
                      <a:pt x="8693" y="15565"/>
                    </a:cubicBezTo>
                    <a:lnTo>
                      <a:pt x="9183" y="15074"/>
                    </a:lnTo>
                    <a:cubicBezTo>
                      <a:pt x="9273" y="14986"/>
                      <a:pt x="9327" y="14863"/>
                      <a:pt x="9327" y="14728"/>
                    </a:cubicBezTo>
                    <a:cubicBezTo>
                      <a:pt x="9327" y="14456"/>
                      <a:pt x="9108" y="14236"/>
                      <a:pt x="8836" y="14236"/>
                    </a:cubicBezTo>
                    <a:cubicBezTo>
                      <a:pt x="8701" y="14236"/>
                      <a:pt x="8578" y="14291"/>
                      <a:pt x="8489" y="14381"/>
                    </a:cubicBezTo>
                    <a:lnTo>
                      <a:pt x="7998" y="14871"/>
                    </a:lnTo>
                    <a:cubicBezTo>
                      <a:pt x="7910" y="14961"/>
                      <a:pt x="7855" y="15083"/>
                      <a:pt x="7855" y="15218"/>
                    </a:cubicBezTo>
                    <a:moveTo>
                      <a:pt x="21456" y="9962"/>
                    </a:moveTo>
                    <a:lnTo>
                      <a:pt x="11638" y="144"/>
                    </a:lnTo>
                    <a:cubicBezTo>
                      <a:pt x="11549" y="55"/>
                      <a:pt x="11427" y="0"/>
                      <a:pt x="11291" y="0"/>
                    </a:cubicBezTo>
                    <a:lnTo>
                      <a:pt x="4418" y="0"/>
                    </a:lnTo>
                    <a:cubicBezTo>
                      <a:pt x="3605" y="0"/>
                      <a:pt x="2945" y="660"/>
                      <a:pt x="2945" y="1473"/>
                    </a:cubicBezTo>
                    <a:cubicBezTo>
                      <a:pt x="2945" y="1744"/>
                      <a:pt x="3165" y="1964"/>
                      <a:pt x="3436" y="1964"/>
                    </a:cubicBezTo>
                    <a:cubicBezTo>
                      <a:pt x="3708" y="1964"/>
                      <a:pt x="3927" y="1744"/>
                      <a:pt x="3927" y="1473"/>
                    </a:cubicBezTo>
                    <a:cubicBezTo>
                      <a:pt x="3927" y="1202"/>
                      <a:pt x="4147" y="982"/>
                      <a:pt x="4418" y="982"/>
                    </a:cubicBezTo>
                    <a:lnTo>
                      <a:pt x="11088" y="982"/>
                    </a:lnTo>
                    <a:lnTo>
                      <a:pt x="20415" y="10310"/>
                    </a:lnTo>
                    <a:lnTo>
                      <a:pt x="19289" y="11435"/>
                    </a:lnTo>
                    <a:cubicBezTo>
                      <a:pt x="19201" y="11524"/>
                      <a:pt x="19145" y="11646"/>
                      <a:pt x="19145" y="11782"/>
                    </a:cubicBezTo>
                    <a:cubicBezTo>
                      <a:pt x="19145" y="12053"/>
                      <a:pt x="19366" y="12273"/>
                      <a:pt x="19636" y="12273"/>
                    </a:cubicBezTo>
                    <a:cubicBezTo>
                      <a:pt x="19772" y="12273"/>
                      <a:pt x="19895" y="12218"/>
                      <a:pt x="19983" y="12129"/>
                    </a:cubicBezTo>
                    <a:lnTo>
                      <a:pt x="21456" y="10656"/>
                    </a:lnTo>
                    <a:cubicBezTo>
                      <a:pt x="21545" y="10567"/>
                      <a:pt x="21600" y="10445"/>
                      <a:pt x="21600" y="10310"/>
                    </a:cubicBezTo>
                    <a:cubicBezTo>
                      <a:pt x="21600" y="10174"/>
                      <a:pt x="21545" y="10051"/>
                      <a:pt x="21456" y="9962"/>
                    </a:cubicBezTo>
                    <a:moveTo>
                      <a:pt x="10309" y="13745"/>
                    </a:moveTo>
                    <a:cubicBezTo>
                      <a:pt x="10445" y="13745"/>
                      <a:pt x="10567" y="13691"/>
                      <a:pt x="10656" y="13602"/>
                    </a:cubicBezTo>
                    <a:lnTo>
                      <a:pt x="11638" y="12620"/>
                    </a:lnTo>
                    <a:cubicBezTo>
                      <a:pt x="11727" y="12531"/>
                      <a:pt x="11782" y="12408"/>
                      <a:pt x="11782" y="12273"/>
                    </a:cubicBezTo>
                    <a:cubicBezTo>
                      <a:pt x="11782" y="12002"/>
                      <a:pt x="11562" y="11782"/>
                      <a:pt x="11291" y="11782"/>
                    </a:cubicBezTo>
                    <a:cubicBezTo>
                      <a:pt x="11156" y="11782"/>
                      <a:pt x="11033" y="11837"/>
                      <a:pt x="10944" y="11926"/>
                    </a:cubicBezTo>
                    <a:lnTo>
                      <a:pt x="9962" y="12908"/>
                    </a:lnTo>
                    <a:cubicBezTo>
                      <a:pt x="9873" y="12997"/>
                      <a:pt x="9818" y="13119"/>
                      <a:pt x="9818" y="13255"/>
                    </a:cubicBezTo>
                    <a:cubicBezTo>
                      <a:pt x="9818" y="13526"/>
                      <a:pt x="10038" y="13745"/>
                      <a:pt x="10309" y="13745"/>
                    </a:cubicBezTo>
                    <a:moveTo>
                      <a:pt x="4418" y="7855"/>
                    </a:moveTo>
                    <a:cubicBezTo>
                      <a:pt x="4147" y="7855"/>
                      <a:pt x="3927" y="7635"/>
                      <a:pt x="3927" y="7364"/>
                    </a:cubicBezTo>
                    <a:cubicBezTo>
                      <a:pt x="3927" y="7093"/>
                      <a:pt x="4147" y="6873"/>
                      <a:pt x="4418" y="6873"/>
                    </a:cubicBezTo>
                    <a:cubicBezTo>
                      <a:pt x="4690" y="6873"/>
                      <a:pt x="4909" y="7093"/>
                      <a:pt x="4909" y="7364"/>
                    </a:cubicBezTo>
                    <a:cubicBezTo>
                      <a:pt x="4909" y="7635"/>
                      <a:pt x="4690" y="7855"/>
                      <a:pt x="4418" y="7855"/>
                    </a:cubicBezTo>
                    <a:moveTo>
                      <a:pt x="4418" y="5891"/>
                    </a:moveTo>
                    <a:cubicBezTo>
                      <a:pt x="3605" y="5891"/>
                      <a:pt x="2945" y="6551"/>
                      <a:pt x="2945" y="7364"/>
                    </a:cubicBezTo>
                    <a:cubicBezTo>
                      <a:pt x="2945" y="8177"/>
                      <a:pt x="3605" y="8837"/>
                      <a:pt x="4418" y="8837"/>
                    </a:cubicBezTo>
                    <a:cubicBezTo>
                      <a:pt x="5232" y="8837"/>
                      <a:pt x="5891" y="8177"/>
                      <a:pt x="5891" y="7364"/>
                    </a:cubicBezTo>
                    <a:cubicBezTo>
                      <a:pt x="5891" y="6551"/>
                      <a:pt x="5232" y="5891"/>
                      <a:pt x="4418" y="5891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766545" y="3716945"/>
              <a:ext cx="658906" cy="658906"/>
              <a:chOff x="5766545" y="2985245"/>
              <a:chExt cx="658906" cy="658906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5766545" y="2985245"/>
                <a:ext cx="658906" cy="65890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Shape 2632"/>
              <p:cNvSpPr/>
              <p:nvPr/>
            </p:nvSpPr>
            <p:spPr>
              <a:xfrm>
                <a:off x="5971643" y="3162707"/>
                <a:ext cx="248714" cy="3039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7673"/>
                    </a:moveTo>
                    <a:cubicBezTo>
                      <a:pt x="4588" y="17673"/>
                      <a:pt x="1200" y="16051"/>
                      <a:pt x="1200" y="15218"/>
                    </a:cubicBezTo>
                    <a:cubicBezTo>
                      <a:pt x="1200" y="14690"/>
                      <a:pt x="1355" y="14275"/>
                      <a:pt x="1611" y="13896"/>
                    </a:cubicBezTo>
                    <a:cubicBezTo>
                      <a:pt x="3255" y="14967"/>
                      <a:pt x="6746" y="15709"/>
                      <a:pt x="10800" y="15709"/>
                    </a:cubicBezTo>
                    <a:cubicBezTo>
                      <a:pt x="14856" y="15709"/>
                      <a:pt x="18345" y="14966"/>
                      <a:pt x="19987" y="13894"/>
                    </a:cubicBezTo>
                    <a:cubicBezTo>
                      <a:pt x="20244" y="14273"/>
                      <a:pt x="20400" y="14689"/>
                      <a:pt x="20400" y="15218"/>
                    </a:cubicBezTo>
                    <a:cubicBezTo>
                      <a:pt x="20400" y="16051"/>
                      <a:pt x="17011" y="17673"/>
                      <a:pt x="10800" y="17673"/>
                    </a:cubicBezTo>
                    <a:moveTo>
                      <a:pt x="10800" y="20618"/>
                    </a:moveTo>
                    <a:cubicBezTo>
                      <a:pt x="9475" y="20618"/>
                      <a:pt x="8400" y="19739"/>
                      <a:pt x="8400" y="18655"/>
                    </a:cubicBezTo>
                    <a:cubicBezTo>
                      <a:pt x="8400" y="18625"/>
                      <a:pt x="8408" y="18597"/>
                      <a:pt x="8409" y="18567"/>
                    </a:cubicBezTo>
                    <a:cubicBezTo>
                      <a:pt x="9179" y="18623"/>
                      <a:pt x="9977" y="18655"/>
                      <a:pt x="10800" y="18655"/>
                    </a:cubicBezTo>
                    <a:cubicBezTo>
                      <a:pt x="11623" y="18655"/>
                      <a:pt x="12421" y="18623"/>
                      <a:pt x="13191" y="18567"/>
                    </a:cubicBezTo>
                    <a:cubicBezTo>
                      <a:pt x="13192" y="18597"/>
                      <a:pt x="13200" y="18625"/>
                      <a:pt x="13200" y="18655"/>
                    </a:cubicBezTo>
                    <a:cubicBezTo>
                      <a:pt x="13200" y="19739"/>
                      <a:pt x="12125" y="20618"/>
                      <a:pt x="10800" y="20618"/>
                    </a:cubicBezTo>
                    <a:moveTo>
                      <a:pt x="2948" y="12551"/>
                    </a:moveTo>
                    <a:cubicBezTo>
                      <a:pt x="4308" y="11388"/>
                      <a:pt x="6000" y="9939"/>
                      <a:pt x="6000" y="6873"/>
                    </a:cubicBezTo>
                    <a:cubicBezTo>
                      <a:pt x="6000" y="5232"/>
                      <a:pt x="7238" y="3825"/>
                      <a:pt x="8988" y="3239"/>
                    </a:cubicBezTo>
                    <a:cubicBezTo>
                      <a:pt x="9428" y="3657"/>
                      <a:pt x="10072" y="3927"/>
                      <a:pt x="10800" y="3927"/>
                    </a:cubicBezTo>
                    <a:cubicBezTo>
                      <a:pt x="11528" y="3927"/>
                      <a:pt x="12172" y="3657"/>
                      <a:pt x="12611" y="3239"/>
                    </a:cubicBezTo>
                    <a:cubicBezTo>
                      <a:pt x="14362" y="3825"/>
                      <a:pt x="15600" y="5232"/>
                      <a:pt x="15600" y="6873"/>
                    </a:cubicBezTo>
                    <a:cubicBezTo>
                      <a:pt x="15600" y="9939"/>
                      <a:pt x="17292" y="11388"/>
                      <a:pt x="18652" y="12551"/>
                    </a:cubicBezTo>
                    <a:cubicBezTo>
                      <a:pt x="18911" y="12773"/>
                      <a:pt x="19152" y="12979"/>
                      <a:pt x="19366" y="13183"/>
                    </a:cubicBezTo>
                    <a:cubicBezTo>
                      <a:pt x="18217" y="14077"/>
                      <a:pt x="14825" y="14727"/>
                      <a:pt x="10800" y="14727"/>
                    </a:cubicBezTo>
                    <a:cubicBezTo>
                      <a:pt x="6779" y="14727"/>
                      <a:pt x="3383" y="14079"/>
                      <a:pt x="2230" y="13186"/>
                    </a:cubicBezTo>
                    <a:cubicBezTo>
                      <a:pt x="2446" y="12981"/>
                      <a:pt x="2687" y="12774"/>
                      <a:pt x="2948" y="12551"/>
                    </a:cubicBezTo>
                    <a:moveTo>
                      <a:pt x="10800" y="982"/>
                    </a:moveTo>
                    <a:cubicBezTo>
                      <a:pt x="11462" y="982"/>
                      <a:pt x="12000" y="1422"/>
                      <a:pt x="12000" y="1964"/>
                    </a:cubicBezTo>
                    <a:cubicBezTo>
                      <a:pt x="12000" y="2506"/>
                      <a:pt x="11462" y="2945"/>
                      <a:pt x="10800" y="2945"/>
                    </a:cubicBezTo>
                    <a:cubicBezTo>
                      <a:pt x="10138" y="2945"/>
                      <a:pt x="9600" y="2506"/>
                      <a:pt x="9600" y="1964"/>
                    </a:cubicBezTo>
                    <a:cubicBezTo>
                      <a:pt x="9600" y="1422"/>
                      <a:pt x="10138" y="982"/>
                      <a:pt x="10800" y="982"/>
                    </a:cubicBezTo>
                    <a:moveTo>
                      <a:pt x="21600" y="15218"/>
                    </a:moveTo>
                    <a:cubicBezTo>
                      <a:pt x="21600" y="11782"/>
                      <a:pt x="16800" y="11782"/>
                      <a:pt x="16800" y="6873"/>
                    </a:cubicBezTo>
                    <a:cubicBezTo>
                      <a:pt x="16800" y="4845"/>
                      <a:pt x="15296" y="3105"/>
                      <a:pt x="13152" y="2356"/>
                    </a:cubicBezTo>
                    <a:cubicBezTo>
                      <a:pt x="13183" y="2229"/>
                      <a:pt x="13200" y="2098"/>
                      <a:pt x="13200" y="1964"/>
                    </a:cubicBezTo>
                    <a:cubicBezTo>
                      <a:pt x="13200" y="879"/>
                      <a:pt x="12125" y="0"/>
                      <a:pt x="10800" y="0"/>
                    </a:cubicBezTo>
                    <a:cubicBezTo>
                      <a:pt x="9475" y="0"/>
                      <a:pt x="8400" y="879"/>
                      <a:pt x="8400" y="1964"/>
                    </a:cubicBezTo>
                    <a:cubicBezTo>
                      <a:pt x="8400" y="2098"/>
                      <a:pt x="8417" y="2229"/>
                      <a:pt x="8448" y="2356"/>
                    </a:cubicBezTo>
                    <a:cubicBezTo>
                      <a:pt x="6304" y="3105"/>
                      <a:pt x="4800" y="4845"/>
                      <a:pt x="4800" y="6873"/>
                    </a:cubicBezTo>
                    <a:cubicBezTo>
                      <a:pt x="4800" y="11782"/>
                      <a:pt x="0" y="11782"/>
                      <a:pt x="0" y="15218"/>
                    </a:cubicBezTo>
                    <a:cubicBezTo>
                      <a:pt x="0" y="16716"/>
                      <a:pt x="3016" y="17986"/>
                      <a:pt x="7217" y="18457"/>
                    </a:cubicBezTo>
                    <a:cubicBezTo>
                      <a:pt x="7211" y="18523"/>
                      <a:pt x="7200" y="18587"/>
                      <a:pt x="7200" y="18655"/>
                    </a:cubicBezTo>
                    <a:cubicBezTo>
                      <a:pt x="7200" y="20282"/>
                      <a:pt x="8812" y="21600"/>
                      <a:pt x="10800" y="21600"/>
                    </a:cubicBezTo>
                    <a:cubicBezTo>
                      <a:pt x="12788" y="21600"/>
                      <a:pt x="14400" y="20282"/>
                      <a:pt x="14400" y="18655"/>
                    </a:cubicBezTo>
                    <a:cubicBezTo>
                      <a:pt x="14400" y="18587"/>
                      <a:pt x="14389" y="18523"/>
                      <a:pt x="14383" y="18457"/>
                    </a:cubicBezTo>
                    <a:cubicBezTo>
                      <a:pt x="18584" y="17986"/>
                      <a:pt x="21600" y="16716"/>
                      <a:pt x="21600" y="15218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1269998" y="4900112"/>
            <a:ext cx="2317920" cy="1360401"/>
            <a:chOff x="1248984" y="2600665"/>
            <a:chExt cx="2317920" cy="1360401"/>
          </a:xfrm>
        </p:grpSpPr>
        <p:sp>
          <p:nvSpPr>
            <p:cNvPr id="15" name="TextBox 14"/>
            <p:cNvSpPr txBox="1"/>
            <p:nvPr/>
          </p:nvSpPr>
          <p:spPr>
            <a:xfrm>
              <a:off x="1473023" y="2600665"/>
              <a:ext cx="1869842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248984" y="3037736"/>
              <a:ext cx="231792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 elit sed do eiusmod tempor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937040" y="4900112"/>
            <a:ext cx="2317920" cy="1360401"/>
            <a:chOff x="1248984" y="2600665"/>
            <a:chExt cx="2317920" cy="1360401"/>
          </a:xfrm>
        </p:grpSpPr>
        <p:sp>
          <p:nvSpPr>
            <p:cNvPr id="18" name="TextBox 17"/>
            <p:cNvSpPr txBox="1"/>
            <p:nvPr/>
          </p:nvSpPr>
          <p:spPr>
            <a:xfrm>
              <a:off x="1473023" y="2600665"/>
              <a:ext cx="1869842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248984" y="3037736"/>
              <a:ext cx="231792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 elit sed do eiusmod tempor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4082" y="4900112"/>
            <a:ext cx="2317920" cy="1360401"/>
            <a:chOff x="1248984" y="2600665"/>
            <a:chExt cx="2317920" cy="1360401"/>
          </a:xfrm>
        </p:grpSpPr>
        <p:sp>
          <p:nvSpPr>
            <p:cNvPr id="21" name="TextBox 20"/>
            <p:cNvSpPr txBox="1"/>
            <p:nvPr/>
          </p:nvSpPr>
          <p:spPr>
            <a:xfrm>
              <a:off x="1473023" y="2600665"/>
              <a:ext cx="1869842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248984" y="3037736"/>
              <a:ext cx="231792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 elit sed do eiusmod tempor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494037" y="2787933"/>
            <a:ext cx="1869842" cy="456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2022-2023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61077" y="2787933"/>
            <a:ext cx="1869842" cy="456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2023-2024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28115" y="2787933"/>
            <a:ext cx="1869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2023-2024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41315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3" grpId="0"/>
      <p:bldP spid="24" grpId="0"/>
      <p:bldP spid="2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0" y="0"/>
            <a:ext cx="12192000" cy="29314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517059" y="461529"/>
            <a:ext cx="7157878" cy="76944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ID" sz="4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Great Timeline</a:t>
            </a:r>
            <a:endParaRPr lang="en-US" sz="44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69998" y="1732903"/>
            <a:ext cx="965200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ullamco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099507" y="3623982"/>
            <a:ext cx="658906" cy="658906"/>
            <a:chOff x="2517059" y="2985245"/>
            <a:chExt cx="658906" cy="658906"/>
          </a:xfrm>
        </p:grpSpPr>
        <p:sp>
          <p:nvSpPr>
            <p:cNvPr id="7" name="Rectangle 6"/>
            <p:cNvSpPr/>
            <p:nvPr/>
          </p:nvSpPr>
          <p:spPr>
            <a:xfrm>
              <a:off x="2517059" y="2985245"/>
              <a:ext cx="658906" cy="65890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hape 2525"/>
            <p:cNvSpPr/>
            <p:nvPr/>
          </p:nvSpPr>
          <p:spPr>
            <a:xfrm>
              <a:off x="2694519" y="3162707"/>
              <a:ext cx="303983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433583" y="3623982"/>
            <a:ext cx="658906" cy="658906"/>
            <a:chOff x="9016031" y="2985245"/>
            <a:chExt cx="658906" cy="658906"/>
          </a:xfrm>
        </p:grpSpPr>
        <p:sp>
          <p:nvSpPr>
            <p:cNvPr id="10" name="Rectangle 9"/>
            <p:cNvSpPr/>
            <p:nvPr/>
          </p:nvSpPr>
          <p:spPr>
            <a:xfrm>
              <a:off x="9016031" y="2985245"/>
              <a:ext cx="658906" cy="65890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hape 2584"/>
            <p:cNvSpPr/>
            <p:nvPr/>
          </p:nvSpPr>
          <p:spPr>
            <a:xfrm>
              <a:off x="9193500" y="3168788"/>
              <a:ext cx="303968" cy="303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766545" y="5469767"/>
            <a:ext cx="658906" cy="658906"/>
            <a:chOff x="5766545" y="2985245"/>
            <a:chExt cx="658906" cy="658906"/>
          </a:xfrm>
        </p:grpSpPr>
        <p:sp>
          <p:nvSpPr>
            <p:cNvPr id="13" name="Rectangle 12"/>
            <p:cNvSpPr/>
            <p:nvPr/>
          </p:nvSpPr>
          <p:spPr>
            <a:xfrm>
              <a:off x="5766545" y="2985245"/>
              <a:ext cx="658906" cy="65890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hape 2632"/>
            <p:cNvSpPr/>
            <p:nvPr/>
          </p:nvSpPr>
          <p:spPr>
            <a:xfrm>
              <a:off x="5971643" y="3162707"/>
              <a:ext cx="248714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269998" y="4768272"/>
            <a:ext cx="2317920" cy="1360401"/>
            <a:chOff x="1248984" y="2600665"/>
            <a:chExt cx="2317920" cy="1360401"/>
          </a:xfrm>
        </p:grpSpPr>
        <p:sp>
          <p:nvSpPr>
            <p:cNvPr id="16" name="TextBox 15"/>
            <p:cNvSpPr txBox="1"/>
            <p:nvPr/>
          </p:nvSpPr>
          <p:spPr>
            <a:xfrm>
              <a:off x="1473023" y="2600665"/>
              <a:ext cx="1869842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248984" y="3037736"/>
              <a:ext cx="231792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 elit sed do eiusmod tempor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937038" y="3623982"/>
            <a:ext cx="2317920" cy="1360401"/>
            <a:chOff x="1248984" y="2600665"/>
            <a:chExt cx="2317920" cy="1360401"/>
          </a:xfrm>
        </p:grpSpPr>
        <p:sp>
          <p:nvSpPr>
            <p:cNvPr id="19" name="TextBox 18"/>
            <p:cNvSpPr txBox="1"/>
            <p:nvPr/>
          </p:nvSpPr>
          <p:spPr>
            <a:xfrm>
              <a:off x="1473023" y="2600665"/>
              <a:ext cx="1869842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248984" y="3037736"/>
              <a:ext cx="231792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 elit sed do eiusmod tempor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4078" y="4768272"/>
            <a:ext cx="2317920" cy="1360401"/>
            <a:chOff x="1248984" y="2600665"/>
            <a:chExt cx="2317920" cy="1360401"/>
          </a:xfrm>
        </p:grpSpPr>
        <p:sp>
          <p:nvSpPr>
            <p:cNvPr id="22" name="TextBox 21"/>
            <p:cNvSpPr txBox="1"/>
            <p:nvPr/>
          </p:nvSpPr>
          <p:spPr>
            <a:xfrm>
              <a:off x="1473023" y="2600665"/>
              <a:ext cx="1869842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248984" y="3037736"/>
              <a:ext cx="231792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 elit sed do eiusmod tempor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25" name="Elbow Connector 24"/>
          <p:cNvCxnSpPr>
            <a:stCxn id="7" idx="3"/>
            <a:endCxn id="13" idx="1"/>
          </p:cNvCxnSpPr>
          <p:nvPr/>
        </p:nvCxnSpPr>
        <p:spPr>
          <a:xfrm>
            <a:off x="2758413" y="3953435"/>
            <a:ext cx="3008132" cy="1845785"/>
          </a:xfrm>
          <a:prstGeom prst="bentConnector3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13" idx="3"/>
            <a:endCxn id="10" idx="1"/>
          </p:cNvCxnSpPr>
          <p:nvPr/>
        </p:nvCxnSpPr>
        <p:spPr>
          <a:xfrm flipV="1">
            <a:off x="6425451" y="3953435"/>
            <a:ext cx="3008132" cy="1845785"/>
          </a:xfrm>
          <a:prstGeom prst="bentConnector3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0" idx="3"/>
          </p:cNvCxnSpPr>
          <p:nvPr/>
        </p:nvCxnSpPr>
        <p:spPr>
          <a:xfrm>
            <a:off x="10092489" y="3953435"/>
            <a:ext cx="2099511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5132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29314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517059" y="461529"/>
            <a:ext cx="7157878" cy="76944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ID" sz="4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Great Timeline</a:t>
            </a:r>
            <a:endParaRPr lang="en-US" sz="44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69998" y="1732903"/>
            <a:ext cx="965200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ullamco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099507" y="3623982"/>
            <a:ext cx="658906" cy="658906"/>
            <a:chOff x="2517059" y="2985245"/>
            <a:chExt cx="658906" cy="658906"/>
          </a:xfrm>
        </p:grpSpPr>
        <p:sp>
          <p:nvSpPr>
            <p:cNvPr id="6" name="Rectangle 5"/>
            <p:cNvSpPr/>
            <p:nvPr/>
          </p:nvSpPr>
          <p:spPr>
            <a:xfrm>
              <a:off x="2517059" y="2985245"/>
              <a:ext cx="658906" cy="65890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hape 2525"/>
            <p:cNvSpPr/>
            <p:nvPr/>
          </p:nvSpPr>
          <p:spPr>
            <a:xfrm>
              <a:off x="2694519" y="3162707"/>
              <a:ext cx="303983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9433583" y="3623982"/>
            <a:ext cx="658906" cy="658906"/>
            <a:chOff x="9016031" y="2985245"/>
            <a:chExt cx="658906" cy="658906"/>
          </a:xfrm>
        </p:grpSpPr>
        <p:sp>
          <p:nvSpPr>
            <p:cNvPr id="9" name="Rectangle 8"/>
            <p:cNvSpPr/>
            <p:nvPr/>
          </p:nvSpPr>
          <p:spPr>
            <a:xfrm>
              <a:off x="9016031" y="2985245"/>
              <a:ext cx="658906" cy="65890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hape 2584"/>
            <p:cNvSpPr/>
            <p:nvPr/>
          </p:nvSpPr>
          <p:spPr>
            <a:xfrm>
              <a:off x="9193500" y="3168788"/>
              <a:ext cx="303968" cy="303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766545" y="5469767"/>
            <a:ext cx="658906" cy="658906"/>
            <a:chOff x="5766545" y="2985245"/>
            <a:chExt cx="658906" cy="658906"/>
          </a:xfrm>
        </p:grpSpPr>
        <p:sp>
          <p:nvSpPr>
            <p:cNvPr id="12" name="Rectangle 11"/>
            <p:cNvSpPr/>
            <p:nvPr/>
          </p:nvSpPr>
          <p:spPr>
            <a:xfrm>
              <a:off x="5766545" y="2985245"/>
              <a:ext cx="658906" cy="65890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hape 2632"/>
            <p:cNvSpPr/>
            <p:nvPr/>
          </p:nvSpPr>
          <p:spPr>
            <a:xfrm>
              <a:off x="5971643" y="3162707"/>
              <a:ext cx="248714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269998" y="4768272"/>
            <a:ext cx="2317920" cy="1360401"/>
            <a:chOff x="1248984" y="2600665"/>
            <a:chExt cx="2317920" cy="1360401"/>
          </a:xfrm>
        </p:grpSpPr>
        <p:sp>
          <p:nvSpPr>
            <p:cNvPr id="15" name="TextBox 14"/>
            <p:cNvSpPr txBox="1"/>
            <p:nvPr/>
          </p:nvSpPr>
          <p:spPr>
            <a:xfrm>
              <a:off x="1473023" y="2600665"/>
              <a:ext cx="1869842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248984" y="3037736"/>
              <a:ext cx="231792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 elit sed do eiusmod tempor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937038" y="3623982"/>
            <a:ext cx="2317920" cy="1360401"/>
            <a:chOff x="1248984" y="2600665"/>
            <a:chExt cx="2317920" cy="1360401"/>
          </a:xfrm>
        </p:grpSpPr>
        <p:sp>
          <p:nvSpPr>
            <p:cNvPr id="18" name="TextBox 17"/>
            <p:cNvSpPr txBox="1"/>
            <p:nvPr/>
          </p:nvSpPr>
          <p:spPr>
            <a:xfrm>
              <a:off x="1473023" y="2600665"/>
              <a:ext cx="1869842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248984" y="3037736"/>
              <a:ext cx="231792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 elit sed do eiusmod tempor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4078" y="4768272"/>
            <a:ext cx="2317920" cy="1360401"/>
            <a:chOff x="1248984" y="2600665"/>
            <a:chExt cx="2317920" cy="1360401"/>
          </a:xfrm>
        </p:grpSpPr>
        <p:sp>
          <p:nvSpPr>
            <p:cNvPr id="21" name="TextBox 20"/>
            <p:cNvSpPr txBox="1"/>
            <p:nvPr/>
          </p:nvSpPr>
          <p:spPr>
            <a:xfrm>
              <a:off x="1473023" y="2600665"/>
              <a:ext cx="1869842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248984" y="3037736"/>
              <a:ext cx="231792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Lorem ipsum dolor sit amet consectetur ute adipiscing elit sed do eiusmod tempor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23" name="Elbow Connector 22"/>
          <p:cNvCxnSpPr>
            <a:stCxn id="6" idx="3"/>
            <a:endCxn id="12" idx="1"/>
          </p:cNvCxnSpPr>
          <p:nvPr/>
        </p:nvCxnSpPr>
        <p:spPr>
          <a:xfrm>
            <a:off x="2758413" y="3953435"/>
            <a:ext cx="3008132" cy="1845785"/>
          </a:xfrm>
          <a:prstGeom prst="bentConnector3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2" idx="3"/>
            <a:endCxn id="9" idx="1"/>
          </p:cNvCxnSpPr>
          <p:nvPr/>
        </p:nvCxnSpPr>
        <p:spPr>
          <a:xfrm flipV="1">
            <a:off x="6425451" y="3953435"/>
            <a:ext cx="3008132" cy="1845785"/>
          </a:xfrm>
          <a:prstGeom prst="bentConnector3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6" idx="1"/>
          </p:cNvCxnSpPr>
          <p:nvPr/>
        </p:nvCxnSpPr>
        <p:spPr>
          <a:xfrm>
            <a:off x="0" y="3953435"/>
            <a:ext cx="2099507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453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29314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517059" y="461529"/>
            <a:ext cx="7157878" cy="76944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ID" sz="4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Great Timeline</a:t>
            </a:r>
            <a:endParaRPr lang="en-US" sz="44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69998" y="1732903"/>
            <a:ext cx="965200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ullamco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138301" y="4082642"/>
            <a:ext cx="4294095" cy="1338982"/>
            <a:chOff x="7138301" y="3739721"/>
            <a:chExt cx="4294095" cy="1338982"/>
          </a:xfrm>
        </p:grpSpPr>
        <p:sp>
          <p:nvSpPr>
            <p:cNvPr id="9" name="Rectangle 8"/>
            <p:cNvSpPr/>
            <p:nvPr/>
          </p:nvSpPr>
          <p:spPr>
            <a:xfrm>
              <a:off x="7138301" y="3739721"/>
              <a:ext cx="2107534" cy="4199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138301" y="4155373"/>
              <a:ext cx="429409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temr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magna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cing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elitsed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labore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766545" y="4238815"/>
            <a:ext cx="658906" cy="2619185"/>
            <a:chOff x="5766545" y="4238815"/>
            <a:chExt cx="658906" cy="2619185"/>
          </a:xfrm>
        </p:grpSpPr>
        <p:grpSp>
          <p:nvGrpSpPr>
            <p:cNvPr id="5" name="Group 4"/>
            <p:cNvGrpSpPr/>
            <p:nvPr/>
          </p:nvGrpSpPr>
          <p:grpSpPr>
            <a:xfrm>
              <a:off x="5766545" y="4238815"/>
              <a:ext cx="658906" cy="658906"/>
              <a:chOff x="2517059" y="2985245"/>
              <a:chExt cx="658906" cy="658906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2517059" y="2985245"/>
                <a:ext cx="658906" cy="65890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Shape 2525"/>
              <p:cNvSpPr/>
              <p:nvPr/>
            </p:nvSpPr>
            <p:spPr>
              <a:xfrm>
                <a:off x="2694519" y="3162707"/>
                <a:ext cx="303983" cy="3039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91" y="17673"/>
                    </a:moveTo>
                    <a:cubicBezTo>
                      <a:pt x="11562" y="17673"/>
                      <a:pt x="11782" y="17453"/>
                      <a:pt x="11782" y="17182"/>
                    </a:cubicBezTo>
                    <a:cubicBezTo>
                      <a:pt x="11782" y="16911"/>
                      <a:pt x="11562" y="16691"/>
                      <a:pt x="11291" y="16691"/>
                    </a:cubicBezTo>
                    <a:cubicBezTo>
                      <a:pt x="11020" y="16691"/>
                      <a:pt x="10800" y="16911"/>
                      <a:pt x="10800" y="17182"/>
                    </a:cubicBezTo>
                    <a:cubicBezTo>
                      <a:pt x="10800" y="17453"/>
                      <a:pt x="11020" y="17673"/>
                      <a:pt x="11291" y="17673"/>
                    </a:cubicBezTo>
                    <a:moveTo>
                      <a:pt x="17673" y="18655"/>
                    </a:moveTo>
                    <a:lnTo>
                      <a:pt x="13745" y="18655"/>
                    </a:lnTo>
                    <a:lnTo>
                      <a:pt x="13745" y="12273"/>
                    </a:lnTo>
                    <a:cubicBezTo>
                      <a:pt x="13745" y="12002"/>
                      <a:pt x="13525" y="11782"/>
                      <a:pt x="13255" y="11782"/>
                    </a:cubicBezTo>
                    <a:lnTo>
                      <a:pt x="8345" y="11782"/>
                    </a:lnTo>
                    <a:cubicBezTo>
                      <a:pt x="8075" y="11782"/>
                      <a:pt x="7855" y="12002"/>
                      <a:pt x="7855" y="12273"/>
                    </a:cubicBezTo>
                    <a:lnTo>
                      <a:pt x="7855" y="18655"/>
                    </a:lnTo>
                    <a:lnTo>
                      <a:pt x="3927" y="18655"/>
                    </a:lnTo>
                    <a:lnTo>
                      <a:pt x="3927" y="8058"/>
                    </a:lnTo>
                    <a:lnTo>
                      <a:pt x="10800" y="1185"/>
                    </a:lnTo>
                    <a:lnTo>
                      <a:pt x="17673" y="8058"/>
                    </a:lnTo>
                    <a:cubicBezTo>
                      <a:pt x="17673" y="8058"/>
                      <a:pt x="17673" y="18655"/>
                      <a:pt x="17673" y="18655"/>
                    </a:cubicBezTo>
                    <a:close/>
                    <a:moveTo>
                      <a:pt x="17673" y="20618"/>
                    </a:moveTo>
                    <a:lnTo>
                      <a:pt x="13745" y="20618"/>
                    </a:lnTo>
                    <a:lnTo>
                      <a:pt x="13745" y="19636"/>
                    </a:lnTo>
                    <a:lnTo>
                      <a:pt x="17673" y="19636"/>
                    </a:lnTo>
                    <a:cubicBezTo>
                      <a:pt x="17673" y="19636"/>
                      <a:pt x="17673" y="20618"/>
                      <a:pt x="17673" y="20618"/>
                    </a:cubicBezTo>
                    <a:close/>
                    <a:moveTo>
                      <a:pt x="12764" y="20618"/>
                    </a:moveTo>
                    <a:lnTo>
                      <a:pt x="8836" y="20618"/>
                    </a:lnTo>
                    <a:lnTo>
                      <a:pt x="8836" y="12764"/>
                    </a:lnTo>
                    <a:lnTo>
                      <a:pt x="12764" y="12764"/>
                    </a:lnTo>
                    <a:cubicBezTo>
                      <a:pt x="12764" y="12764"/>
                      <a:pt x="12764" y="20618"/>
                      <a:pt x="12764" y="20618"/>
                    </a:cubicBezTo>
                    <a:close/>
                    <a:moveTo>
                      <a:pt x="7855" y="20618"/>
                    </a:moveTo>
                    <a:lnTo>
                      <a:pt x="3927" y="20618"/>
                    </a:lnTo>
                    <a:lnTo>
                      <a:pt x="3927" y="19636"/>
                    </a:lnTo>
                    <a:lnTo>
                      <a:pt x="7855" y="19636"/>
                    </a:lnTo>
                    <a:cubicBezTo>
                      <a:pt x="7855" y="19636"/>
                      <a:pt x="7855" y="20618"/>
                      <a:pt x="7855" y="20618"/>
                    </a:cubicBezTo>
                    <a:close/>
                    <a:moveTo>
                      <a:pt x="14727" y="1964"/>
                    </a:moveTo>
                    <a:lnTo>
                      <a:pt x="16691" y="1964"/>
                    </a:lnTo>
                    <a:lnTo>
                      <a:pt x="16691" y="5688"/>
                    </a:lnTo>
                    <a:lnTo>
                      <a:pt x="14727" y="3724"/>
                    </a:lnTo>
                    <a:cubicBezTo>
                      <a:pt x="14727" y="3724"/>
                      <a:pt x="14727" y="1964"/>
                      <a:pt x="14727" y="1964"/>
                    </a:cubicBezTo>
                    <a:close/>
                    <a:moveTo>
                      <a:pt x="21456" y="10453"/>
                    </a:moveTo>
                    <a:lnTo>
                      <a:pt x="17673" y="6670"/>
                    </a:lnTo>
                    <a:lnTo>
                      <a:pt x="17673" y="1473"/>
                    </a:lnTo>
                    <a:cubicBezTo>
                      <a:pt x="17673" y="1202"/>
                      <a:pt x="17453" y="982"/>
                      <a:pt x="17182" y="982"/>
                    </a:cubicBezTo>
                    <a:lnTo>
                      <a:pt x="14236" y="982"/>
                    </a:lnTo>
                    <a:cubicBezTo>
                      <a:pt x="13966" y="982"/>
                      <a:pt x="13745" y="1202"/>
                      <a:pt x="13745" y="1473"/>
                    </a:cubicBezTo>
                    <a:lnTo>
                      <a:pt x="13745" y="2742"/>
                    </a:lnTo>
                    <a:lnTo>
                      <a:pt x="11147" y="144"/>
                    </a:lnTo>
                    <a:cubicBezTo>
                      <a:pt x="11058" y="55"/>
                      <a:pt x="10935" y="0"/>
                      <a:pt x="10800" y="0"/>
                    </a:cubicBezTo>
                    <a:cubicBezTo>
                      <a:pt x="10665" y="0"/>
                      <a:pt x="10542" y="55"/>
                      <a:pt x="10453" y="144"/>
                    </a:cubicBezTo>
                    <a:lnTo>
                      <a:pt x="144" y="10453"/>
                    </a:lnTo>
                    <a:cubicBezTo>
                      <a:pt x="55" y="10542"/>
                      <a:pt x="0" y="10665"/>
                      <a:pt x="0" y="10800"/>
                    </a:cubicBezTo>
                    <a:cubicBezTo>
                      <a:pt x="0" y="11072"/>
                      <a:pt x="220" y="11291"/>
                      <a:pt x="491" y="11291"/>
                    </a:cubicBezTo>
                    <a:cubicBezTo>
                      <a:pt x="626" y="11291"/>
                      <a:pt x="749" y="11236"/>
                      <a:pt x="838" y="11147"/>
                    </a:cubicBezTo>
                    <a:lnTo>
                      <a:pt x="2945" y="9040"/>
                    </a:lnTo>
                    <a:lnTo>
                      <a:pt x="2945" y="21109"/>
                    </a:lnTo>
                    <a:cubicBezTo>
                      <a:pt x="2945" y="21381"/>
                      <a:pt x="3166" y="21600"/>
                      <a:pt x="3436" y="21600"/>
                    </a:cubicBezTo>
                    <a:lnTo>
                      <a:pt x="18164" y="21600"/>
                    </a:lnTo>
                    <a:cubicBezTo>
                      <a:pt x="18434" y="21600"/>
                      <a:pt x="18655" y="21381"/>
                      <a:pt x="18655" y="21109"/>
                    </a:cubicBezTo>
                    <a:lnTo>
                      <a:pt x="18655" y="9040"/>
                    </a:lnTo>
                    <a:lnTo>
                      <a:pt x="20762" y="11147"/>
                    </a:lnTo>
                    <a:cubicBezTo>
                      <a:pt x="20851" y="11236"/>
                      <a:pt x="20974" y="11291"/>
                      <a:pt x="21109" y="11291"/>
                    </a:cubicBezTo>
                    <a:cubicBezTo>
                      <a:pt x="21380" y="11291"/>
                      <a:pt x="21600" y="11072"/>
                      <a:pt x="21600" y="10800"/>
                    </a:cubicBezTo>
                    <a:cubicBezTo>
                      <a:pt x="21600" y="10665"/>
                      <a:pt x="21545" y="10542"/>
                      <a:pt x="21456" y="10453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cxnSp>
          <p:nvCxnSpPr>
            <p:cNvPr id="14" name="Straight Connector 13"/>
            <p:cNvCxnSpPr>
              <a:stCxn id="6" idx="2"/>
            </p:cNvCxnSpPr>
            <p:nvPr/>
          </p:nvCxnSpPr>
          <p:spPr>
            <a:xfrm>
              <a:off x="6095998" y="4897721"/>
              <a:ext cx="0" cy="1960279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39777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7138301" y="1265462"/>
            <a:ext cx="4294095" cy="1338982"/>
            <a:chOff x="7138301" y="3739721"/>
            <a:chExt cx="4294095" cy="1338982"/>
          </a:xfrm>
        </p:grpSpPr>
        <p:sp>
          <p:nvSpPr>
            <p:cNvPr id="6" name="Rectangle 5"/>
            <p:cNvSpPr/>
            <p:nvPr/>
          </p:nvSpPr>
          <p:spPr>
            <a:xfrm>
              <a:off x="7138301" y="3739721"/>
              <a:ext cx="2107534" cy="4199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7138301" y="4155373"/>
              <a:ext cx="429409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temr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magna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cing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elitsed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labore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138301" y="4227568"/>
            <a:ext cx="4294095" cy="1338982"/>
            <a:chOff x="7138301" y="3739721"/>
            <a:chExt cx="4294095" cy="1338982"/>
          </a:xfrm>
        </p:grpSpPr>
        <p:sp>
          <p:nvSpPr>
            <p:cNvPr id="14" name="Rectangle 13"/>
            <p:cNvSpPr/>
            <p:nvPr/>
          </p:nvSpPr>
          <p:spPr>
            <a:xfrm>
              <a:off x="7138301" y="3739721"/>
              <a:ext cx="2107534" cy="4199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138301" y="4155373"/>
              <a:ext cx="429409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temr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magna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cing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elitsed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labore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766543" y="0"/>
            <a:ext cx="658908" cy="6858000"/>
            <a:chOff x="5766543" y="0"/>
            <a:chExt cx="658908" cy="6858000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6095998" y="0"/>
              <a:ext cx="0" cy="685800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/>
          </p:nvGrpSpPr>
          <p:grpSpPr>
            <a:xfrm>
              <a:off x="5766543" y="4383741"/>
              <a:ext cx="658906" cy="658906"/>
              <a:chOff x="9016031" y="2985245"/>
              <a:chExt cx="658906" cy="658906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9016031" y="2985245"/>
                <a:ext cx="658906" cy="65890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Shape 2584"/>
              <p:cNvSpPr/>
              <p:nvPr/>
            </p:nvSpPr>
            <p:spPr>
              <a:xfrm>
                <a:off x="9193500" y="3168788"/>
                <a:ext cx="303968" cy="3039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09" y="17673"/>
                    </a:moveTo>
                    <a:cubicBezTo>
                      <a:pt x="10445" y="17673"/>
                      <a:pt x="10567" y="17618"/>
                      <a:pt x="10656" y="17529"/>
                    </a:cubicBezTo>
                    <a:lnTo>
                      <a:pt x="12620" y="15565"/>
                    </a:lnTo>
                    <a:cubicBezTo>
                      <a:pt x="12709" y="15477"/>
                      <a:pt x="12764" y="15354"/>
                      <a:pt x="12764" y="15218"/>
                    </a:cubicBezTo>
                    <a:cubicBezTo>
                      <a:pt x="12764" y="14947"/>
                      <a:pt x="12544" y="14728"/>
                      <a:pt x="12273" y="14728"/>
                    </a:cubicBezTo>
                    <a:cubicBezTo>
                      <a:pt x="12137" y="14728"/>
                      <a:pt x="12014" y="14782"/>
                      <a:pt x="11926" y="14871"/>
                    </a:cubicBezTo>
                    <a:lnTo>
                      <a:pt x="9962" y="16835"/>
                    </a:lnTo>
                    <a:cubicBezTo>
                      <a:pt x="9873" y="16924"/>
                      <a:pt x="9818" y="17046"/>
                      <a:pt x="9818" y="17183"/>
                    </a:cubicBezTo>
                    <a:cubicBezTo>
                      <a:pt x="9818" y="17453"/>
                      <a:pt x="10038" y="17673"/>
                      <a:pt x="10309" y="17673"/>
                    </a:cubicBezTo>
                    <a:moveTo>
                      <a:pt x="10309" y="20415"/>
                    </a:moveTo>
                    <a:lnTo>
                      <a:pt x="982" y="11088"/>
                    </a:lnTo>
                    <a:lnTo>
                      <a:pt x="982" y="4418"/>
                    </a:lnTo>
                    <a:cubicBezTo>
                      <a:pt x="982" y="4147"/>
                      <a:pt x="1201" y="3927"/>
                      <a:pt x="1473" y="3927"/>
                    </a:cubicBezTo>
                    <a:lnTo>
                      <a:pt x="8142" y="3927"/>
                    </a:lnTo>
                    <a:lnTo>
                      <a:pt x="17469" y="13255"/>
                    </a:lnTo>
                    <a:cubicBezTo>
                      <a:pt x="17469" y="13255"/>
                      <a:pt x="10309" y="20415"/>
                      <a:pt x="10309" y="20415"/>
                    </a:cubicBezTo>
                    <a:close/>
                    <a:moveTo>
                      <a:pt x="8693" y="3090"/>
                    </a:moveTo>
                    <a:cubicBezTo>
                      <a:pt x="8604" y="3001"/>
                      <a:pt x="8481" y="2945"/>
                      <a:pt x="8345" y="2945"/>
                    </a:cubicBezTo>
                    <a:lnTo>
                      <a:pt x="1473" y="2945"/>
                    </a:lnTo>
                    <a:cubicBezTo>
                      <a:pt x="660" y="2945"/>
                      <a:pt x="0" y="3605"/>
                      <a:pt x="0" y="4418"/>
                    </a:cubicBezTo>
                    <a:lnTo>
                      <a:pt x="0" y="11291"/>
                    </a:lnTo>
                    <a:cubicBezTo>
                      <a:pt x="0" y="11427"/>
                      <a:pt x="55" y="11549"/>
                      <a:pt x="144" y="11638"/>
                    </a:cubicBezTo>
                    <a:lnTo>
                      <a:pt x="9962" y="21456"/>
                    </a:lnTo>
                    <a:cubicBezTo>
                      <a:pt x="10051" y="21546"/>
                      <a:pt x="10174" y="21600"/>
                      <a:pt x="10309" y="21600"/>
                    </a:cubicBezTo>
                    <a:cubicBezTo>
                      <a:pt x="10445" y="21600"/>
                      <a:pt x="10567" y="21546"/>
                      <a:pt x="10656" y="21456"/>
                    </a:cubicBezTo>
                    <a:lnTo>
                      <a:pt x="18511" y="13602"/>
                    </a:lnTo>
                    <a:cubicBezTo>
                      <a:pt x="18600" y="13513"/>
                      <a:pt x="18655" y="13390"/>
                      <a:pt x="18655" y="13255"/>
                    </a:cubicBezTo>
                    <a:cubicBezTo>
                      <a:pt x="18655" y="13119"/>
                      <a:pt x="18599" y="12997"/>
                      <a:pt x="18511" y="12908"/>
                    </a:cubicBezTo>
                    <a:cubicBezTo>
                      <a:pt x="18511" y="12908"/>
                      <a:pt x="8693" y="3090"/>
                      <a:pt x="8693" y="3090"/>
                    </a:cubicBezTo>
                    <a:close/>
                    <a:moveTo>
                      <a:pt x="7855" y="15218"/>
                    </a:moveTo>
                    <a:cubicBezTo>
                      <a:pt x="7855" y="15490"/>
                      <a:pt x="8074" y="15709"/>
                      <a:pt x="8345" y="15709"/>
                    </a:cubicBezTo>
                    <a:cubicBezTo>
                      <a:pt x="8481" y="15709"/>
                      <a:pt x="8604" y="15655"/>
                      <a:pt x="8693" y="15565"/>
                    </a:cubicBezTo>
                    <a:lnTo>
                      <a:pt x="9183" y="15074"/>
                    </a:lnTo>
                    <a:cubicBezTo>
                      <a:pt x="9273" y="14986"/>
                      <a:pt x="9327" y="14863"/>
                      <a:pt x="9327" y="14728"/>
                    </a:cubicBezTo>
                    <a:cubicBezTo>
                      <a:pt x="9327" y="14456"/>
                      <a:pt x="9108" y="14236"/>
                      <a:pt x="8836" y="14236"/>
                    </a:cubicBezTo>
                    <a:cubicBezTo>
                      <a:pt x="8701" y="14236"/>
                      <a:pt x="8578" y="14291"/>
                      <a:pt x="8489" y="14381"/>
                    </a:cubicBezTo>
                    <a:lnTo>
                      <a:pt x="7998" y="14871"/>
                    </a:lnTo>
                    <a:cubicBezTo>
                      <a:pt x="7910" y="14961"/>
                      <a:pt x="7855" y="15083"/>
                      <a:pt x="7855" y="15218"/>
                    </a:cubicBezTo>
                    <a:moveTo>
                      <a:pt x="21456" y="9962"/>
                    </a:moveTo>
                    <a:lnTo>
                      <a:pt x="11638" y="144"/>
                    </a:lnTo>
                    <a:cubicBezTo>
                      <a:pt x="11549" y="55"/>
                      <a:pt x="11427" y="0"/>
                      <a:pt x="11291" y="0"/>
                    </a:cubicBezTo>
                    <a:lnTo>
                      <a:pt x="4418" y="0"/>
                    </a:lnTo>
                    <a:cubicBezTo>
                      <a:pt x="3605" y="0"/>
                      <a:pt x="2945" y="660"/>
                      <a:pt x="2945" y="1473"/>
                    </a:cubicBezTo>
                    <a:cubicBezTo>
                      <a:pt x="2945" y="1744"/>
                      <a:pt x="3165" y="1964"/>
                      <a:pt x="3436" y="1964"/>
                    </a:cubicBezTo>
                    <a:cubicBezTo>
                      <a:pt x="3708" y="1964"/>
                      <a:pt x="3927" y="1744"/>
                      <a:pt x="3927" y="1473"/>
                    </a:cubicBezTo>
                    <a:cubicBezTo>
                      <a:pt x="3927" y="1202"/>
                      <a:pt x="4147" y="982"/>
                      <a:pt x="4418" y="982"/>
                    </a:cubicBezTo>
                    <a:lnTo>
                      <a:pt x="11088" y="982"/>
                    </a:lnTo>
                    <a:lnTo>
                      <a:pt x="20415" y="10310"/>
                    </a:lnTo>
                    <a:lnTo>
                      <a:pt x="19289" y="11435"/>
                    </a:lnTo>
                    <a:cubicBezTo>
                      <a:pt x="19201" y="11524"/>
                      <a:pt x="19145" y="11646"/>
                      <a:pt x="19145" y="11782"/>
                    </a:cubicBezTo>
                    <a:cubicBezTo>
                      <a:pt x="19145" y="12053"/>
                      <a:pt x="19366" y="12273"/>
                      <a:pt x="19636" y="12273"/>
                    </a:cubicBezTo>
                    <a:cubicBezTo>
                      <a:pt x="19772" y="12273"/>
                      <a:pt x="19895" y="12218"/>
                      <a:pt x="19983" y="12129"/>
                    </a:cubicBezTo>
                    <a:lnTo>
                      <a:pt x="21456" y="10656"/>
                    </a:lnTo>
                    <a:cubicBezTo>
                      <a:pt x="21545" y="10567"/>
                      <a:pt x="21600" y="10445"/>
                      <a:pt x="21600" y="10310"/>
                    </a:cubicBezTo>
                    <a:cubicBezTo>
                      <a:pt x="21600" y="10174"/>
                      <a:pt x="21545" y="10051"/>
                      <a:pt x="21456" y="9962"/>
                    </a:cubicBezTo>
                    <a:moveTo>
                      <a:pt x="10309" y="13745"/>
                    </a:moveTo>
                    <a:cubicBezTo>
                      <a:pt x="10445" y="13745"/>
                      <a:pt x="10567" y="13691"/>
                      <a:pt x="10656" y="13602"/>
                    </a:cubicBezTo>
                    <a:lnTo>
                      <a:pt x="11638" y="12620"/>
                    </a:lnTo>
                    <a:cubicBezTo>
                      <a:pt x="11727" y="12531"/>
                      <a:pt x="11782" y="12408"/>
                      <a:pt x="11782" y="12273"/>
                    </a:cubicBezTo>
                    <a:cubicBezTo>
                      <a:pt x="11782" y="12002"/>
                      <a:pt x="11562" y="11782"/>
                      <a:pt x="11291" y="11782"/>
                    </a:cubicBezTo>
                    <a:cubicBezTo>
                      <a:pt x="11156" y="11782"/>
                      <a:pt x="11033" y="11837"/>
                      <a:pt x="10944" y="11926"/>
                    </a:cubicBezTo>
                    <a:lnTo>
                      <a:pt x="9962" y="12908"/>
                    </a:lnTo>
                    <a:cubicBezTo>
                      <a:pt x="9873" y="12997"/>
                      <a:pt x="9818" y="13119"/>
                      <a:pt x="9818" y="13255"/>
                    </a:cubicBezTo>
                    <a:cubicBezTo>
                      <a:pt x="9818" y="13526"/>
                      <a:pt x="10038" y="13745"/>
                      <a:pt x="10309" y="13745"/>
                    </a:cubicBezTo>
                    <a:moveTo>
                      <a:pt x="4418" y="7855"/>
                    </a:moveTo>
                    <a:cubicBezTo>
                      <a:pt x="4147" y="7855"/>
                      <a:pt x="3927" y="7635"/>
                      <a:pt x="3927" y="7364"/>
                    </a:cubicBezTo>
                    <a:cubicBezTo>
                      <a:pt x="3927" y="7093"/>
                      <a:pt x="4147" y="6873"/>
                      <a:pt x="4418" y="6873"/>
                    </a:cubicBezTo>
                    <a:cubicBezTo>
                      <a:pt x="4690" y="6873"/>
                      <a:pt x="4909" y="7093"/>
                      <a:pt x="4909" y="7364"/>
                    </a:cubicBezTo>
                    <a:cubicBezTo>
                      <a:pt x="4909" y="7635"/>
                      <a:pt x="4690" y="7855"/>
                      <a:pt x="4418" y="7855"/>
                    </a:cubicBezTo>
                    <a:moveTo>
                      <a:pt x="4418" y="5891"/>
                    </a:moveTo>
                    <a:cubicBezTo>
                      <a:pt x="3605" y="5891"/>
                      <a:pt x="2945" y="6551"/>
                      <a:pt x="2945" y="7364"/>
                    </a:cubicBezTo>
                    <a:cubicBezTo>
                      <a:pt x="2945" y="8177"/>
                      <a:pt x="3605" y="8837"/>
                      <a:pt x="4418" y="8837"/>
                    </a:cubicBezTo>
                    <a:cubicBezTo>
                      <a:pt x="5232" y="8837"/>
                      <a:pt x="5891" y="8177"/>
                      <a:pt x="5891" y="7364"/>
                    </a:cubicBezTo>
                    <a:cubicBezTo>
                      <a:pt x="5891" y="6551"/>
                      <a:pt x="5232" y="5891"/>
                      <a:pt x="4418" y="5891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766545" y="1421635"/>
              <a:ext cx="658906" cy="658906"/>
              <a:chOff x="5766545" y="2985245"/>
              <a:chExt cx="658906" cy="658906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5766545" y="2985245"/>
                <a:ext cx="658906" cy="65890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Shape 2632"/>
              <p:cNvSpPr/>
              <p:nvPr/>
            </p:nvSpPr>
            <p:spPr>
              <a:xfrm>
                <a:off x="5971643" y="3162707"/>
                <a:ext cx="248714" cy="3039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7673"/>
                    </a:moveTo>
                    <a:cubicBezTo>
                      <a:pt x="4588" y="17673"/>
                      <a:pt x="1200" y="16051"/>
                      <a:pt x="1200" y="15218"/>
                    </a:cubicBezTo>
                    <a:cubicBezTo>
                      <a:pt x="1200" y="14690"/>
                      <a:pt x="1355" y="14275"/>
                      <a:pt x="1611" y="13896"/>
                    </a:cubicBezTo>
                    <a:cubicBezTo>
                      <a:pt x="3255" y="14967"/>
                      <a:pt x="6746" y="15709"/>
                      <a:pt x="10800" y="15709"/>
                    </a:cubicBezTo>
                    <a:cubicBezTo>
                      <a:pt x="14856" y="15709"/>
                      <a:pt x="18345" y="14966"/>
                      <a:pt x="19987" y="13894"/>
                    </a:cubicBezTo>
                    <a:cubicBezTo>
                      <a:pt x="20244" y="14273"/>
                      <a:pt x="20400" y="14689"/>
                      <a:pt x="20400" y="15218"/>
                    </a:cubicBezTo>
                    <a:cubicBezTo>
                      <a:pt x="20400" y="16051"/>
                      <a:pt x="17011" y="17673"/>
                      <a:pt x="10800" y="17673"/>
                    </a:cubicBezTo>
                    <a:moveTo>
                      <a:pt x="10800" y="20618"/>
                    </a:moveTo>
                    <a:cubicBezTo>
                      <a:pt x="9475" y="20618"/>
                      <a:pt x="8400" y="19739"/>
                      <a:pt x="8400" y="18655"/>
                    </a:cubicBezTo>
                    <a:cubicBezTo>
                      <a:pt x="8400" y="18625"/>
                      <a:pt x="8408" y="18597"/>
                      <a:pt x="8409" y="18567"/>
                    </a:cubicBezTo>
                    <a:cubicBezTo>
                      <a:pt x="9179" y="18623"/>
                      <a:pt x="9977" y="18655"/>
                      <a:pt x="10800" y="18655"/>
                    </a:cubicBezTo>
                    <a:cubicBezTo>
                      <a:pt x="11623" y="18655"/>
                      <a:pt x="12421" y="18623"/>
                      <a:pt x="13191" y="18567"/>
                    </a:cubicBezTo>
                    <a:cubicBezTo>
                      <a:pt x="13192" y="18597"/>
                      <a:pt x="13200" y="18625"/>
                      <a:pt x="13200" y="18655"/>
                    </a:cubicBezTo>
                    <a:cubicBezTo>
                      <a:pt x="13200" y="19739"/>
                      <a:pt x="12125" y="20618"/>
                      <a:pt x="10800" y="20618"/>
                    </a:cubicBezTo>
                    <a:moveTo>
                      <a:pt x="2948" y="12551"/>
                    </a:moveTo>
                    <a:cubicBezTo>
                      <a:pt x="4308" y="11388"/>
                      <a:pt x="6000" y="9939"/>
                      <a:pt x="6000" y="6873"/>
                    </a:cubicBezTo>
                    <a:cubicBezTo>
                      <a:pt x="6000" y="5232"/>
                      <a:pt x="7238" y="3825"/>
                      <a:pt x="8988" y="3239"/>
                    </a:cubicBezTo>
                    <a:cubicBezTo>
                      <a:pt x="9428" y="3657"/>
                      <a:pt x="10072" y="3927"/>
                      <a:pt x="10800" y="3927"/>
                    </a:cubicBezTo>
                    <a:cubicBezTo>
                      <a:pt x="11528" y="3927"/>
                      <a:pt x="12172" y="3657"/>
                      <a:pt x="12611" y="3239"/>
                    </a:cubicBezTo>
                    <a:cubicBezTo>
                      <a:pt x="14362" y="3825"/>
                      <a:pt x="15600" y="5232"/>
                      <a:pt x="15600" y="6873"/>
                    </a:cubicBezTo>
                    <a:cubicBezTo>
                      <a:pt x="15600" y="9939"/>
                      <a:pt x="17292" y="11388"/>
                      <a:pt x="18652" y="12551"/>
                    </a:cubicBezTo>
                    <a:cubicBezTo>
                      <a:pt x="18911" y="12773"/>
                      <a:pt x="19152" y="12979"/>
                      <a:pt x="19366" y="13183"/>
                    </a:cubicBezTo>
                    <a:cubicBezTo>
                      <a:pt x="18217" y="14077"/>
                      <a:pt x="14825" y="14727"/>
                      <a:pt x="10800" y="14727"/>
                    </a:cubicBezTo>
                    <a:cubicBezTo>
                      <a:pt x="6779" y="14727"/>
                      <a:pt x="3383" y="14079"/>
                      <a:pt x="2230" y="13186"/>
                    </a:cubicBezTo>
                    <a:cubicBezTo>
                      <a:pt x="2446" y="12981"/>
                      <a:pt x="2687" y="12774"/>
                      <a:pt x="2948" y="12551"/>
                    </a:cubicBezTo>
                    <a:moveTo>
                      <a:pt x="10800" y="982"/>
                    </a:moveTo>
                    <a:cubicBezTo>
                      <a:pt x="11462" y="982"/>
                      <a:pt x="12000" y="1422"/>
                      <a:pt x="12000" y="1964"/>
                    </a:cubicBezTo>
                    <a:cubicBezTo>
                      <a:pt x="12000" y="2506"/>
                      <a:pt x="11462" y="2945"/>
                      <a:pt x="10800" y="2945"/>
                    </a:cubicBezTo>
                    <a:cubicBezTo>
                      <a:pt x="10138" y="2945"/>
                      <a:pt x="9600" y="2506"/>
                      <a:pt x="9600" y="1964"/>
                    </a:cubicBezTo>
                    <a:cubicBezTo>
                      <a:pt x="9600" y="1422"/>
                      <a:pt x="10138" y="982"/>
                      <a:pt x="10800" y="982"/>
                    </a:cubicBezTo>
                    <a:moveTo>
                      <a:pt x="21600" y="15218"/>
                    </a:moveTo>
                    <a:cubicBezTo>
                      <a:pt x="21600" y="11782"/>
                      <a:pt x="16800" y="11782"/>
                      <a:pt x="16800" y="6873"/>
                    </a:cubicBezTo>
                    <a:cubicBezTo>
                      <a:pt x="16800" y="4845"/>
                      <a:pt x="15296" y="3105"/>
                      <a:pt x="13152" y="2356"/>
                    </a:cubicBezTo>
                    <a:cubicBezTo>
                      <a:pt x="13183" y="2229"/>
                      <a:pt x="13200" y="2098"/>
                      <a:pt x="13200" y="1964"/>
                    </a:cubicBezTo>
                    <a:cubicBezTo>
                      <a:pt x="13200" y="879"/>
                      <a:pt x="12125" y="0"/>
                      <a:pt x="10800" y="0"/>
                    </a:cubicBezTo>
                    <a:cubicBezTo>
                      <a:pt x="9475" y="0"/>
                      <a:pt x="8400" y="879"/>
                      <a:pt x="8400" y="1964"/>
                    </a:cubicBezTo>
                    <a:cubicBezTo>
                      <a:pt x="8400" y="2098"/>
                      <a:pt x="8417" y="2229"/>
                      <a:pt x="8448" y="2356"/>
                    </a:cubicBezTo>
                    <a:cubicBezTo>
                      <a:pt x="6304" y="3105"/>
                      <a:pt x="4800" y="4845"/>
                      <a:pt x="4800" y="6873"/>
                    </a:cubicBezTo>
                    <a:cubicBezTo>
                      <a:pt x="4800" y="11782"/>
                      <a:pt x="0" y="11782"/>
                      <a:pt x="0" y="15218"/>
                    </a:cubicBezTo>
                    <a:cubicBezTo>
                      <a:pt x="0" y="16716"/>
                      <a:pt x="3016" y="17986"/>
                      <a:pt x="7217" y="18457"/>
                    </a:cubicBezTo>
                    <a:cubicBezTo>
                      <a:pt x="7211" y="18523"/>
                      <a:pt x="7200" y="18587"/>
                      <a:pt x="7200" y="18655"/>
                    </a:cubicBezTo>
                    <a:cubicBezTo>
                      <a:pt x="7200" y="20282"/>
                      <a:pt x="8812" y="21600"/>
                      <a:pt x="10800" y="21600"/>
                    </a:cubicBezTo>
                    <a:cubicBezTo>
                      <a:pt x="12788" y="21600"/>
                      <a:pt x="14400" y="20282"/>
                      <a:pt x="14400" y="18655"/>
                    </a:cubicBezTo>
                    <a:cubicBezTo>
                      <a:pt x="14400" y="18587"/>
                      <a:pt x="14389" y="18523"/>
                      <a:pt x="14383" y="18457"/>
                    </a:cubicBezTo>
                    <a:cubicBezTo>
                      <a:pt x="18584" y="17986"/>
                      <a:pt x="21600" y="16716"/>
                      <a:pt x="21600" y="15218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80983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138301" y="1265462"/>
            <a:ext cx="4294095" cy="1338982"/>
            <a:chOff x="7138301" y="3739721"/>
            <a:chExt cx="4294095" cy="1338982"/>
          </a:xfrm>
        </p:grpSpPr>
        <p:sp>
          <p:nvSpPr>
            <p:cNvPr id="4" name="Rectangle 3"/>
            <p:cNvSpPr/>
            <p:nvPr/>
          </p:nvSpPr>
          <p:spPr>
            <a:xfrm>
              <a:off x="7138301" y="3739721"/>
              <a:ext cx="2107534" cy="4199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7138301" y="4155373"/>
              <a:ext cx="429409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temr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magna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cing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elitsed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labore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766545" y="0"/>
            <a:ext cx="658906" cy="2080541"/>
            <a:chOff x="5766545" y="0"/>
            <a:chExt cx="658906" cy="2080541"/>
          </a:xfrm>
        </p:grpSpPr>
        <p:cxnSp>
          <p:nvCxnSpPr>
            <p:cNvPr id="2" name="Straight Connector 1"/>
            <p:cNvCxnSpPr>
              <a:endCxn id="7" idx="0"/>
            </p:cNvCxnSpPr>
            <p:nvPr/>
          </p:nvCxnSpPr>
          <p:spPr>
            <a:xfrm>
              <a:off x="6095998" y="0"/>
              <a:ext cx="0" cy="1421635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5766545" y="1421635"/>
              <a:ext cx="658906" cy="658906"/>
              <a:chOff x="5766545" y="2985245"/>
              <a:chExt cx="658906" cy="658906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5766545" y="2985245"/>
                <a:ext cx="658906" cy="65890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Shape 2632"/>
              <p:cNvSpPr/>
              <p:nvPr/>
            </p:nvSpPr>
            <p:spPr>
              <a:xfrm>
                <a:off x="5971643" y="3162707"/>
                <a:ext cx="248714" cy="3039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7673"/>
                    </a:moveTo>
                    <a:cubicBezTo>
                      <a:pt x="4588" y="17673"/>
                      <a:pt x="1200" y="16051"/>
                      <a:pt x="1200" y="15218"/>
                    </a:cubicBezTo>
                    <a:cubicBezTo>
                      <a:pt x="1200" y="14690"/>
                      <a:pt x="1355" y="14275"/>
                      <a:pt x="1611" y="13896"/>
                    </a:cubicBezTo>
                    <a:cubicBezTo>
                      <a:pt x="3255" y="14967"/>
                      <a:pt x="6746" y="15709"/>
                      <a:pt x="10800" y="15709"/>
                    </a:cubicBezTo>
                    <a:cubicBezTo>
                      <a:pt x="14856" y="15709"/>
                      <a:pt x="18345" y="14966"/>
                      <a:pt x="19987" y="13894"/>
                    </a:cubicBezTo>
                    <a:cubicBezTo>
                      <a:pt x="20244" y="14273"/>
                      <a:pt x="20400" y="14689"/>
                      <a:pt x="20400" y="15218"/>
                    </a:cubicBezTo>
                    <a:cubicBezTo>
                      <a:pt x="20400" y="16051"/>
                      <a:pt x="17011" y="17673"/>
                      <a:pt x="10800" y="17673"/>
                    </a:cubicBezTo>
                    <a:moveTo>
                      <a:pt x="10800" y="20618"/>
                    </a:moveTo>
                    <a:cubicBezTo>
                      <a:pt x="9475" y="20618"/>
                      <a:pt x="8400" y="19739"/>
                      <a:pt x="8400" y="18655"/>
                    </a:cubicBezTo>
                    <a:cubicBezTo>
                      <a:pt x="8400" y="18625"/>
                      <a:pt x="8408" y="18597"/>
                      <a:pt x="8409" y="18567"/>
                    </a:cubicBezTo>
                    <a:cubicBezTo>
                      <a:pt x="9179" y="18623"/>
                      <a:pt x="9977" y="18655"/>
                      <a:pt x="10800" y="18655"/>
                    </a:cubicBezTo>
                    <a:cubicBezTo>
                      <a:pt x="11623" y="18655"/>
                      <a:pt x="12421" y="18623"/>
                      <a:pt x="13191" y="18567"/>
                    </a:cubicBezTo>
                    <a:cubicBezTo>
                      <a:pt x="13192" y="18597"/>
                      <a:pt x="13200" y="18625"/>
                      <a:pt x="13200" y="18655"/>
                    </a:cubicBezTo>
                    <a:cubicBezTo>
                      <a:pt x="13200" y="19739"/>
                      <a:pt x="12125" y="20618"/>
                      <a:pt x="10800" y="20618"/>
                    </a:cubicBezTo>
                    <a:moveTo>
                      <a:pt x="2948" y="12551"/>
                    </a:moveTo>
                    <a:cubicBezTo>
                      <a:pt x="4308" y="11388"/>
                      <a:pt x="6000" y="9939"/>
                      <a:pt x="6000" y="6873"/>
                    </a:cubicBezTo>
                    <a:cubicBezTo>
                      <a:pt x="6000" y="5232"/>
                      <a:pt x="7238" y="3825"/>
                      <a:pt x="8988" y="3239"/>
                    </a:cubicBezTo>
                    <a:cubicBezTo>
                      <a:pt x="9428" y="3657"/>
                      <a:pt x="10072" y="3927"/>
                      <a:pt x="10800" y="3927"/>
                    </a:cubicBezTo>
                    <a:cubicBezTo>
                      <a:pt x="11528" y="3927"/>
                      <a:pt x="12172" y="3657"/>
                      <a:pt x="12611" y="3239"/>
                    </a:cubicBezTo>
                    <a:cubicBezTo>
                      <a:pt x="14362" y="3825"/>
                      <a:pt x="15600" y="5232"/>
                      <a:pt x="15600" y="6873"/>
                    </a:cubicBezTo>
                    <a:cubicBezTo>
                      <a:pt x="15600" y="9939"/>
                      <a:pt x="17292" y="11388"/>
                      <a:pt x="18652" y="12551"/>
                    </a:cubicBezTo>
                    <a:cubicBezTo>
                      <a:pt x="18911" y="12773"/>
                      <a:pt x="19152" y="12979"/>
                      <a:pt x="19366" y="13183"/>
                    </a:cubicBezTo>
                    <a:cubicBezTo>
                      <a:pt x="18217" y="14077"/>
                      <a:pt x="14825" y="14727"/>
                      <a:pt x="10800" y="14727"/>
                    </a:cubicBezTo>
                    <a:cubicBezTo>
                      <a:pt x="6779" y="14727"/>
                      <a:pt x="3383" y="14079"/>
                      <a:pt x="2230" y="13186"/>
                    </a:cubicBezTo>
                    <a:cubicBezTo>
                      <a:pt x="2446" y="12981"/>
                      <a:pt x="2687" y="12774"/>
                      <a:pt x="2948" y="12551"/>
                    </a:cubicBezTo>
                    <a:moveTo>
                      <a:pt x="10800" y="982"/>
                    </a:moveTo>
                    <a:cubicBezTo>
                      <a:pt x="11462" y="982"/>
                      <a:pt x="12000" y="1422"/>
                      <a:pt x="12000" y="1964"/>
                    </a:cubicBezTo>
                    <a:cubicBezTo>
                      <a:pt x="12000" y="2506"/>
                      <a:pt x="11462" y="2945"/>
                      <a:pt x="10800" y="2945"/>
                    </a:cubicBezTo>
                    <a:cubicBezTo>
                      <a:pt x="10138" y="2945"/>
                      <a:pt x="9600" y="2506"/>
                      <a:pt x="9600" y="1964"/>
                    </a:cubicBezTo>
                    <a:cubicBezTo>
                      <a:pt x="9600" y="1422"/>
                      <a:pt x="10138" y="982"/>
                      <a:pt x="10800" y="982"/>
                    </a:cubicBezTo>
                    <a:moveTo>
                      <a:pt x="21600" y="15218"/>
                    </a:moveTo>
                    <a:cubicBezTo>
                      <a:pt x="21600" y="11782"/>
                      <a:pt x="16800" y="11782"/>
                      <a:pt x="16800" y="6873"/>
                    </a:cubicBezTo>
                    <a:cubicBezTo>
                      <a:pt x="16800" y="4845"/>
                      <a:pt x="15296" y="3105"/>
                      <a:pt x="13152" y="2356"/>
                    </a:cubicBezTo>
                    <a:cubicBezTo>
                      <a:pt x="13183" y="2229"/>
                      <a:pt x="13200" y="2098"/>
                      <a:pt x="13200" y="1964"/>
                    </a:cubicBezTo>
                    <a:cubicBezTo>
                      <a:pt x="13200" y="879"/>
                      <a:pt x="12125" y="0"/>
                      <a:pt x="10800" y="0"/>
                    </a:cubicBezTo>
                    <a:cubicBezTo>
                      <a:pt x="9475" y="0"/>
                      <a:pt x="8400" y="879"/>
                      <a:pt x="8400" y="1964"/>
                    </a:cubicBezTo>
                    <a:cubicBezTo>
                      <a:pt x="8400" y="2098"/>
                      <a:pt x="8417" y="2229"/>
                      <a:pt x="8448" y="2356"/>
                    </a:cubicBezTo>
                    <a:cubicBezTo>
                      <a:pt x="6304" y="3105"/>
                      <a:pt x="4800" y="4845"/>
                      <a:pt x="4800" y="6873"/>
                    </a:cubicBezTo>
                    <a:cubicBezTo>
                      <a:pt x="4800" y="11782"/>
                      <a:pt x="0" y="11782"/>
                      <a:pt x="0" y="15218"/>
                    </a:cubicBezTo>
                    <a:cubicBezTo>
                      <a:pt x="0" y="16716"/>
                      <a:pt x="3016" y="17986"/>
                      <a:pt x="7217" y="18457"/>
                    </a:cubicBezTo>
                    <a:cubicBezTo>
                      <a:pt x="7211" y="18523"/>
                      <a:pt x="7200" y="18587"/>
                      <a:pt x="7200" y="18655"/>
                    </a:cubicBezTo>
                    <a:cubicBezTo>
                      <a:pt x="7200" y="20282"/>
                      <a:pt x="8812" y="21600"/>
                      <a:pt x="10800" y="21600"/>
                    </a:cubicBezTo>
                    <a:cubicBezTo>
                      <a:pt x="12788" y="21600"/>
                      <a:pt x="14400" y="20282"/>
                      <a:pt x="14400" y="18655"/>
                    </a:cubicBezTo>
                    <a:cubicBezTo>
                      <a:pt x="14400" y="18587"/>
                      <a:pt x="14389" y="18523"/>
                      <a:pt x="14383" y="18457"/>
                    </a:cubicBezTo>
                    <a:cubicBezTo>
                      <a:pt x="18584" y="17986"/>
                      <a:pt x="21600" y="16716"/>
                      <a:pt x="21600" y="15218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15" name="Rectangle 14"/>
          <p:cNvSpPr/>
          <p:nvPr/>
        </p:nvSpPr>
        <p:spPr>
          <a:xfrm>
            <a:off x="0" y="3926541"/>
            <a:ext cx="12192000" cy="29314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517059" y="4388070"/>
            <a:ext cx="7157878" cy="76944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ID" sz="4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Great Timeline</a:t>
            </a:r>
            <a:endParaRPr lang="en-US" sz="44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69998" y="5659444"/>
            <a:ext cx="965200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ullamco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311358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7" name="Group 6"/>
          <p:cNvGrpSpPr/>
          <p:nvPr/>
        </p:nvGrpSpPr>
        <p:grpSpPr>
          <a:xfrm>
            <a:off x="8281301" y="4227568"/>
            <a:ext cx="3202488" cy="1338982"/>
            <a:chOff x="7138301" y="3739721"/>
            <a:chExt cx="3202488" cy="1338982"/>
          </a:xfrm>
        </p:grpSpPr>
        <p:sp>
          <p:nvSpPr>
            <p:cNvPr id="8" name="Rectangle 7"/>
            <p:cNvSpPr/>
            <p:nvPr/>
          </p:nvSpPr>
          <p:spPr>
            <a:xfrm>
              <a:off x="7138301" y="3739721"/>
              <a:ext cx="2107534" cy="4199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138302" y="4155373"/>
              <a:ext cx="320248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temr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magna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cing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70762" y="1420532"/>
            <a:ext cx="664924" cy="5437468"/>
            <a:chOff x="6970762" y="1420532"/>
            <a:chExt cx="664924" cy="5437468"/>
          </a:xfrm>
        </p:grpSpPr>
        <p:cxnSp>
          <p:nvCxnSpPr>
            <p:cNvPr id="34" name="Straight Connector 33"/>
            <p:cNvCxnSpPr>
              <a:stCxn id="13" idx="2"/>
            </p:cNvCxnSpPr>
            <p:nvPr/>
          </p:nvCxnSpPr>
          <p:spPr>
            <a:xfrm flipH="1">
              <a:off x="7300215" y="2079438"/>
              <a:ext cx="6018" cy="4778562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/>
            <p:cNvGrpSpPr/>
            <p:nvPr/>
          </p:nvGrpSpPr>
          <p:grpSpPr>
            <a:xfrm>
              <a:off x="6970762" y="4385608"/>
              <a:ext cx="658906" cy="658906"/>
              <a:chOff x="5766545" y="2985245"/>
              <a:chExt cx="658906" cy="658906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5766545" y="2985245"/>
                <a:ext cx="658906" cy="65890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Shape 2632"/>
              <p:cNvSpPr/>
              <p:nvPr/>
            </p:nvSpPr>
            <p:spPr>
              <a:xfrm>
                <a:off x="5971643" y="3162707"/>
                <a:ext cx="248714" cy="3039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7673"/>
                    </a:moveTo>
                    <a:cubicBezTo>
                      <a:pt x="4588" y="17673"/>
                      <a:pt x="1200" y="16051"/>
                      <a:pt x="1200" y="15218"/>
                    </a:cubicBezTo>
                    <a:cubicBezTo>
                      <a:pt x="1200" y="14690"/>
                      <a:pt x="1355" y="14275"/>
                      <a:pt x="1611" y="13896"/>
                    </a:cubicBezTo>
                    <a:cubicBezTo>
                      <a:pt x="3255" y="14967"/>
                      <a:pt x="6746" y="15709"/>
                      <a:pt x="10800" y="15709"/>
                    </a:cubicBezTo>
                    <a:cubicBezTo>
                      <a:pt x="14856" y="15709"/>
                      <a:pt x="18345" y="14966"/>
                      <a:pt x="19987" y="13894"/>
                    </a:cubicBezTo>
                    <a:cubicBezTo>
                      <a:pt x="20244" y="14273"/>
                      <a:pt x="20400" y="14689"/>
                      <a:pt x="20400" y="15218"/>
                    </a:cubicBezTo>
                    <a:cubicBezTo>
                      <a:pt x="20400" y="16051"/>
                      <a:pt x="17011" y="17673"/>
                      <a:pt x="10800" y="17673"/>
                    </a:cubicBezTo>
                    <a:moveTo>
                      <a:pt x="10800" y="20618"/>
                    </a:moveTo>
                    <a:cubicBezTo>
                      <a:pt x="9475" y="20618"/>
                      <a:pt x="8400" y="19739"/>
                      <a:pt x="8400" y="18655"/>
                    </a:cubicBezTo>
                    <a:cubicBezTo>
                      <a:pt x="8400" y="18625"/>
                      <a:pt x="8408" y="18597"/>
                      <a:pt x="8409" y="18567"/>
                    </a:cubicBezTo>
                    <a:cubicBezTo>
                      <a:pt x="9179" y="18623"/>
                      <a:pt x="9977" y="18655"/>
                      <a:pt x="10800" y="18655"/>
                    </a:cubicBezTo>
                    <a:cubicBezTo>
                      <a:pt x="11623" y="18655"/>
                      <a:pt x="12421" y="18623"/>
                      <a:pt x="13191" y="18567"/>
                    </a:cubicBezTo>
                    <a:cubicBezTo>
                      <a:pt x="13192" y="18597"/>
                      <a:pt x="13200" y="18625"/>
                      <a:pt x="13200" y="18655"/>
                    </a:cubicBezTo>
                    <a:cubicBezTo>
                      <a:pt x="13200" y="19739"/>
                      <a:pt x="12125" y="20618"/>
                      <a:pt x="10800" y="20618"/>
                    </a:cubicBezTo>
                    <a:moveTo>
                      <a:pt x="2948" y="12551"/>
                    </a:moveTo>
                    <a:cubicBezTo>
                      <a:pt x="4308" y="11388"/>
                      <a:pt x="6000" y="9939"/>
                      <a:pt x="6000" y="6873"/>
                    </a:cubicBezTo>
                    <a:cubicBezTo>
                      <a:pt x="6000" y="5232"/>
                      <a:pt x="7238" y="3825"/>
                      <a:pt x="8988" y="3239"/>
                    </a:cubicBezTo>
                    <a:cubicBezTo>
                      <a:pt x="9428" y="3657"/>
                      <a:pt x="10072" y="3927"/>
                      <a:pt x="10800" y="3927"/>
                    </a:cubicBezTo>
                    <a:cubicBezTo>
                      <a:pt x="11528" y="3927"/>
                      <a:pt x="12172" y="3657"/>
                      <a:pt x="12611" y="3239"/>
                    </a:cubicBezTo>
                    <a:cubicBezTo>
                      <a:pt x="14362" y="3825"/>
                      <a:pt x="15600" y="5232"/>
                      <a:pt x="15600" y="6873"/>
                    </a:cubicBezTo>
                    <a:cubicBezTo>
                      <a:pt x="15600" y="9939"/>
                      <a:pt x="17292" y="11388"/>
                      <a:pt x="18652" y="12551"/>
                    </a:cubicBezTo>
                    <a:cubicBezTo>
                      <a:pt x="18911" y="12773"/>
                      <a:pt x="19152" y="12979"/>
                      <a:pt x="19366" y="13183"/>
                    </a:cubicBezTo>
                    <a:cubicBezTo>
                      <a:pt x="18217" y="14077"/>
                      <a:pt x="14825" y="14727"/>
                      <a:pt x="10800" y="14727"/>
                    </a:cubicBezTo>
                    <a:cubicBezTo>
                      <a:pt x="6779" y="14727"/>
                      <a:pt x="3383" y="14079"/>
                      <a:pt x="2230" y="13186"/>
                    </a:cubicBezTo>
                    <a:cubicBezTo>
                      <a:pt x="2446" y="12981"/>
                      <a:pt x="2687" y="12774"/>
                      <a:pt x="2948" y="12551"/>
                    </a:cubicBezTo>
                    <a:moveTo>
                      <a:pt x="10800" y="982"/>
                    </a:moveTo>
                    <a:cubicBezTo>
                      <a:pt x="11462" y="982"/>
                      <a:pt x="12000" y="1422"/>
                      <a:pt x="12000" y="1964"/>
                    </a:cubicBezTo>
                    <a:cubicBezTo>
                      <a:pt x="12000" y="2506"/>
                      <a:pt x="11462" y="2945"/>
                      <a:pt x="10800" y="2945"/>
                    </a:cubicBezTo>
                    <a:cubicBezTo>
                      <a:pt x="10138" y="2945"/>
                      <a:pt x="9600" y="2506"/>
                      <a:pt x="9600" y="1964"/>
                    </a:cubicBezTo>
                    <a:cubicBezTo>
                      <a:pt x="9600" y="1422"/>
                      <a:pt x="10138" y="982"/>
                      <a:pt x="10800" y="982"/>
                    </a:cubicBezTo>
                    <a:moveTo>
                      <a:pt x="21600" y="15218"/>
                    </a:moveTo>
                    <a:cubicBezTo>
                      <a:pt x="21600" y="11782"/>
                      <a:pt x="16800" y="11782"/>
                      <a:pt x="16800" y="6873"/>
                    </a:cubicBezTo>
                    <a:cubicBezTo>
                      <a:pt x="16800" y="4845"/>
                      <a:pt x="15296" y="3105"/>
                      <a:pt x="13152" y="2356"/>
                    </a:cubicBezTo>
                    <a:cubicBezTo>
                      <a:pt x="13183" y="2229"/>
                      <a:pt x="13200" y="2098"/>
                      <a:pt x="13200" y="1964"/>
                    </a:cubicBezTo>
                    <a:cubicBezTo>
                      <a:pt x="13200" y="879"/>
                      <a:pt x="12125" y="0"/>
                      <a:pt x="10800" y="0"/>
                    </a:cubicBezTo>
                    <a:cubicBezTo>
                      <a:pt x="9475" y="0"/>
                      <a:pt x="8400" y="879"/>
                      <a:pt x="8400" y="1964"/>
                    </a:cubicBezTo>
                    <a:cubicBezTo>
                      <a:pt x="8400" y="2098"/>
                      <a:pt x="8417" y="2229"/>
                      <a:pt x="8448" y="2356"/>
                    </a:cubicBezTo>
                    <a:cubicBezTo>
                      <a:pt x="6304" y="3105"/>
                      <a:pt x="4800" y="4845"/>
                      <a:pt x="4800" y="6873"/>
                    </a:cubicBezTo>
                    <a:cubicBezTo>
                      <a:pt x="4800" y="11782"/>
                      <a:pt x="0" y="11782"/>
                      <a:pt x="0" y="15218"/>
                    </a:cubicBezTo>
                    <a:cubicBezTo>
                      <a:pt x="0" y="16716"/>
                      <a:pt x="3016" y="17986"/>
                      <a:pt x="7217" y="18457"/>
                    </a:cubicBezTo>
                    <a:cubicBezTo>
                      <a:pt x="7211" y="18523"/>
                      <a:pt x="7200" y="18587"/>
                      <a:pt x="7200" y="18655"/>
                    </a:cubicBezTo>
                    <a:cubicBezTo>
                      <a:pt x="7200" y="20282"/>
                      <a:pt x="8812" y="21600"/>
                      <a:pt x="10800" y="21600"/>
                    </a:cubicBezTo>
                    <a:cubicBezTo>
                      <a:pt x="12788" y="21600"/>
                      <a:pt x="14400" y="20282"/>
                      <a:pt x="14400" y="18655"/>
                    </a:cubicBezTo>
                    <a:cubicBezTo>
                      <a:pt x="14400" y="18587"/>
                      <a:pt x="14389" y="18523"/>
                      <a:pt x="14383" y="18457"/>
                    </a:cubicBezTo>
                    <a:cubicBezTo>
                      <a:pt x="18584" y="17986"/>
                      <a:pt x="21600" y="16716"/>
                      <a:pt x="21600" y="15218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976780" y="1420532"/>
              <a:ext cx="658906" cy="658906"/>
              <a:chOff x="2517059" y="2985245"/>
              <a:chExt cx="658906" cy="658906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2517059" y="2985245"/>
                <a:ext cx="658906" cy="65890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Shape 2525"/>
              <p:cNvSpPr/>
              <p:nvPr/>
            </p:nvSpPr>
            <p:spPr>
              <a:xfrm>
                <a:off x="2694519" y="3162707"/>
                <a:ext cx="303983" cy="3039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91" y="17673"/>
                    </a:moveTo>
                    <a:cubicBezTo>
                      <a:pt x="11562" y="17673"/>
                      <a:pt x="11782" y="17453"/>
                      <a:pt x="11782" y="17182"/>
                    </a:cubicBezTo>
                    <a:cubicBezTo>
                      <a:pt x="11782" y="16911"/>
                      <a:pt x="11562" y="16691"/>
                      <a:pt x="11291" y="16691"/>
                    </a:cubicBezTo>
                    <a:cubicBezTo>
                      <a:pt x="11020" y="16691"/>
                      <a:pt x="10800" y="16911"/>
                      <a:pt x="10800" y="17182"/>
                    </a:cubicBezTo>
                    <a:cubicBezTo>
                      <a:pt x="10800" y="17453"/>
                      <a:pt x="11020" y="17673"/>
                      <a:pt x="11291" y="17673"/>
                    </a:cubicBezTo>
                    <a:moveTo>
                      <a:pt x="17673" y="18655"/>
                    </a:moveTo>
                    <a:lnTo>
                      <a:pt x="13745" y="18655"/>
                    </a:lnTo>
                    <a:lnTo>
                      <a:pt x="13745" y="12273"/>
                    </a:lnTo>
                    <a:cubicBezTo>
                      <a:pt x="13745" y="12002"/>
                      <a:pt x="13525" y="11782"/>
                      <a:pt x="13255" y="11782"/>
                    </a:cubicBezTo>
                    <a:lnTo>
                      <a:pt x="8345" y="11782"/>
                    </a:lnTo>
                    <a:cubicBezTo>
                      <a:pt x="8075" y="11782"/>
                      <a:pt x="7855" y="12002"/>
                      <a:pt x="7855" y="12273"/>
                    </a:cubicBezTo>
                    <a:lnTo>
                      <a:pt x="7855" y="18655"/>
                    </a:lnTo>
                    <a:lnTo>
                      <a:pt x="3927" y="18655"/>
                    </a:lnTo>
                    <a:lnTo>
                      <a:pt x="3927" y="8058"/>
                    </a:lnTo>
                    <a:lnTo>
                      <a:pt x="10800" y="1185"/>
                    </a:lnTo>
                    <a:lnTo>
                      <a:pt x="17673" y="8058"/>
                    </a:lnTo>
                    <a:cubicBezTo>
                      <a:pt x="17673" y="8058"/>
                      <a:pt x="17673" y="18655"/>
                      <a:pt x="17673" y="18655"/>
                    </a:cubicBezTo>
                    <a:close/>
                    <a:moveTo>
                      <a:pt x="17673" y="20618"/>
                    </a:moveTo>
                    <a:lnTo>
                      <a:pt x="13745" y="20618"/>
                    </a:lnTo>
                    <a:lnTo>
                      <a:pt x="13745" y="19636"/>
                    </a:lnTo>
                    <a:lnTo>
                      <a:pt x="17673" y="19636"/>
                    </a:lnTo>
                    <a:cubicBezTo>
                      <a:pt x="17673" y="19636"/>
                      <a:pt x="17673" y="20618"/>
                      <a:pt x="17673" y="20618"/>
                    </a:cubicBezTo>
                    <a:close/>
                    <a:moveTo>
                      <a:pt x="12764" y="20618"/>
                    </a:moveTo>
                    <a:lnTo>
                      <a:pt x="8836" y="20618"/>
                    </a:lnTo>
                    <a:lnTo>
                      <a:pt x="8836" y="12764"/>
                    </a:lnTo>
                    <a:lnTo>
                      <a:pt x="12764" y="12764"/>
                    </a:lnTo>
                    <a:cubicBezTo>
                      <a:pt x="12764" y="12764"/>
                      <a:pt x="12764" y="20618"/>
                      <a:pt x="12764" y="20618"/>
                    </a:cubicBezTo>
                    <a:close/>
                    <a:moveTo>
                      <a:pt x="7855" y="20618"/>
                    </a:moveTo>
                    <a:lnTo>
                      <a:pt x="3927" y="20618"/>
                    </a:lnTo>
                    <a:lnTo>
                      <a:pt x="3927" y="19636"/>
                    </a:lnTo>
                    <a:lnTo>
                      <a:pt x="7855" y="19636"/>
                    </a:lnTo>
                    <a:cubicBezTo>
                      <a:pt x="7855" y="19636"/>
                      <a:pt x="7855" y="20618"/>
                      <a:pt x="7855" y="20618"/>
                    </a:cubicBezTo>
                    <a:close/>
                    <a:moveTo>
                      <a:pt x="14727" y="1964"/>
                    </a:moveTo>
                    <a:lnTo>
                      <a:pt x="16691" y="1964"/>
                    </a:lnTo>
                    <a:lnTo>
                      <a:pt x="16691" y="5688"/>
                    </a:lnTo>
                    <a:lnTo>
                      <a:pt x="14727" y="3724"/>
                    </a:lnTo>
                    <a:cubicBezTo>
                      <a:pt x="14727" y="3724"/>
                      <a:pt x="14727" y="1964"/>
                      <a:pt x="14727" y="1964"/>
                    </a:cubicBezTo>
                    <a:close/>
                    <a:moveTo>
                      <a:pt x="21456" y="10453"/>
                    </a:moveTo>
                    <a:lnTo>
                      <a:pt x="17673" y="6670"/>
                    </a:lnTo>
                    <a:lnTo>
                      <a:pt x="17673" y="1473"/>
                    </a:lnTo>
                    <a:cubicBezTo>
                      <a:pt x="17673" y="1202"/>
                      <a:pt x="17453" y="982"/>
                      <a:pt x="17182" y="982"/>
                    </a:cubicBezTo>
                    <a:lnTo>
                      <a:pt x="14236" y="982"/>
                    </a:lnTo>
                    <a:cubicBezTo>
                      <a:pt x="13966" y="982"/>
                      <a:pt x="13745" y="1202"/>
                      <a:pt x="13745" y="1473"/>
                    </a:cubicBezTo>
                    <a:lnTo>
                      <a:pt x="13745" y="2742"/>
                    </a:lnTo>
                    <a:lnTo>
                      <a:pt x="11147" y="144"/>
                    </a:lnTo>
                    <a:cubicBezTo>
                      <a:pt x="11058" y="55"/>
                      <a:pt x="10935" y="0"/>
                      <a:pt x="10800" y="0"/>
                    </a:cubicBezTo>
                    <a:cubicBezTo>
                      <a:pt x="10665" y="0"/>
                      <a:pt x="10542" y="55"/>
                      <a:pt x="10453" y="144"/>
                    </a:cubicBezTo>
                    <a:lnTo>
                      <a:pt x="144" y="10453"/>
                    </a:lnTo>
                    <a:cubicBezTo>
                      <a:pt x="55" y="10542"/>
                      <a:pt x="0" y="10665"/>
                      <a:pt x="0" y="10800"/>
                    </a:cubicBezTo>
                    <a:cubicBezTo>
                      <a:pt x="0" y="11072"/>
                      <a:pt x="220" y="11291"/>
                      <a:pt x="491" y="11291"/>
                    </a:cubicBezTo>
                    <a:cubicBezTo>
                      <a:pt x="626" y="11291"/>
                      <a:pt x="749" y="11236"/>
                      <a:pt x="838" y="11147"/>
                    </a:cubicBezTo>
                    <a:lnTo>
                      <a:pt x="2945" y="9040"/>
                    </a:lnTo>
                    <a:lnTo>
                      <a:pt x="2945" y="21109"/>
                    </a:lnTo>
                    <a:cubicBezTo>
                      <a:pt x="2945" y="21381"/>
                      <a:pt x="3166" y="21600"/>
                      <a:pt x="3436" y="21600"/>
                    </a:cubicBezTo>
                    <a:lnTo>
                      <a:pt x="18164" y="21600"/>
                    </a:lnTo>
                    <a:cubicBezTo>
                      <a:pt x="18434" y="21600"/>
                      <a:pt x="18655" y="21381"/>
                      <a:pt x="18655" y="21109"/>
                    </a:cubicBezTo>
                    <a:lnTo>
                      <a:pt x="18655" y="9040"/>
                    </a:lnTo>
                    <a:lnTo>
                      <a:pt x="20762" y="11147"/>
                    </a:lnTo>
                    <a:cubicBezTo>
                      <a:pt x="20851" y="11236"/>
                      <a:pt x="20974" y="11291"/>
                      <a:pt x="21109" y="11291"/>
                    </a:cubicBezTo>
                    <a:cubicBezTo>
                      <a:pt x="21380" y="11291"/>
                      <a:pt x="21600" y="11072"/>
                      <a:pt x="21600" y="10800"/>
                    </a:cubicBezTo>
                    <a:cubicBezTo>
                      <a:pt x="21600" y="10665"/>
                      <a:pt x="21545" y="10542"/>
                      <a:pt x="21456" y="10453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8281301" y="1265462"/>
            <a:ext cx="3202488" cy="1338982"/>
            <a:chOff x="7138301" y="3739721"/>
            <a:chExt cx="3202488" cy="1338982"/>
          </a:xfrm>
        </p:grpSpPr>
        <p:sp>
          <p:nvSpPr>
            <p:cNvPr id="31" name="Rectangle 30"/>
            <p:cNvSpPr/>
            <p:nvPr/>
          </p:nvSpPr>
          <p:spPr>
            <a:xfrm>
              <a:off x="7138301" y="3739721"/>
              <a:ext cx="2107534" cy="4199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138302" y="4155373"/>
              <a:ext cx="320248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temr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magna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cing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</p:grpSp>
      <p:sp>
        <p:nvSpPr>
          <p:cNvPr id="36" name="Rectangle 35"/>
          <p:cNvSpPr/>
          <p:nvPr/>
        </p:nvSpPr>
        <p:spPr>
          <a:xfrm>
            <a:off x="2277034" y="1048868"/>
            <a:ext cx="3818966" cy="4787153"/>
          </a:xfrm>
          <a:prstGeom prst="rect">
            <a:avLst/>
          </a:pr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727134" y="1703506"/>
            <a:ext cx="3099799" cy="347787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ID" sz="4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Introduce Our Awesome And Great Timeline</a:t>
            </a:r>
            <a:endParaRPr lang="en-US" sz="44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8257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>
            <a:off x="901379" y="3428999"/>
            <a:ext cx="5889812" cy="2667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529068" y="3838359"/>
            <a:ext cx="4634434" cy="1848279"/>
            <a:chOff x="6208218" y="3731808"/>
            <a:chExt cx="4634434" cy="1848279"/>
          </a:xfrm>
        </p:grpSpPr>
        <p:sp>
          <p:nvSpPr>
            <p:cNvPr id="13" name="Rectangle 12"/>
            <p:cNvSpPr/>
            <p:nvPr/>
          </p:nvSpPr>
          <p:spPr>
            <a:xfrm>
              <a:off x="6208218" y="4379758"/>
              <a:ext cx="463443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elitdo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tempor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magna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aliqua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eta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enim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ad minim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veniam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quis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nostrud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exercitation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ulla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labori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nisi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aliquip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ex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ea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commodo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consequat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. 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6333565" y="3731808"/>
              <a:ext cx="408338" cy="323623"/>
            </a:xfrm>
            <a:custGeom>
              <a:avLst/>
              <a:gdLst/>
              <a:ahLst/>
              <a:cxnLst/>
              <a:rect l="l" t="t" r="r" b="b"/>
              <a:pathLst>
                <a:path w="65380" h="51816">
                  <a:moveTo>
                    <a:pt x="48920" y="0"/>
                  </a:moveTo>
                  <a:lnTo>
                    <a:pt x="64008" y="0"/>
                  </a:lnTo>
                  <a:lnTo>
                    <a:pt x="57302" y="24232"/>
                  </a:lnTo>
                  <a:cubicBezTo>
                    <a:pt x="59842" y="25350"/>
                    <a:pt x="61823" y="27026"/>
                    <a:pt x="63246" y="29261"/>
                  </a:cubicBezTo>
                  <a:cubicBezTo>
                    <a:pt x="64668" y="31496"/>
                    <a:pt x="65380" y="34138"/>
                    <a:pt x="65380" y="37186"/>
                  </a:cubicBezTo>
                  <a:cubicBezTo>
                    <a:pt x="65380" y="41555"/>
                    <a:pt x="64008" y="45085"/>
                    <a:pt x="61265" y="47778"/>
                  </a:cubicBezTo>
                  <a:cubicBezTo>
                    <a:pt x="58522" y="50470"/>
                    <a:pt x="55016" y="51816"/>
                    <a:pt x="50749" y="51816"/>
                  </a:cubicBezTo>
                  <a:cubicBezTo>
                    <a:pt x="46482" y="51816"/>
                    <a:pt x="42951" y="50445"/>
                    <a:pt x="40157" y="47702"/>
                  </a:cubicBezTo>
                  <a:cubicBezTo>
                    <a:pt x="37363" y="44958"/>
                    <a:pt x="35966" y="41453"/>
                    <a:pt x="35966" y="37186"/>
                  </a:cubicBezTo>
                  <a:cubicBezTo>
                    <a:pt x="35966" y="35154"/>
                    <a:pt x="36220" y="33122"/>
                    <a:pt x="36728" y="31090"/>
                  </a:cubicBezTo>
                  <a:cubicBezTo>
                    <a:pt x="37236" y="29058"/>
                    <a:pt x="38354" y="26010"/>
                    <a:pt x="40081" y="21946"/>
                  </a:cubicBezTo>
                  <a:close/>
                  <a:moveTo>
                    <a:pt x="12954" y="0"/>
                  </a:moveTo>
                  <a:lnTo>
                    <a:pt x="28041" y="0"/>
                  </a:lnTo>
                  <a:lnTo>
                    <a:pt x="21336" y="24232"/>
                  </a:lnTo>
                  <a:cubicBezTo>
                    <a:pt x="23876" y="25350"/>
                    <a:pt x="25857" y="27026"/>
                    <a:pt x="27280" y="29261"/>
                  </a:cubicBezTo>
                  <a:cubicBezTo>
                    <a:pt x="28702" y="31496"/>
                    <a:pt x="29413" y="34138"/>
                    <a:pt x="29413" y="37186"/>
                  </a:cubicBezTo>
                  <a:cubicBezTo>
                    <a:pt x="29413" y="41555"/>
                    <a:pt x="28041" y="45085"/>
                    <a:pt x="25298" y="47778"/>
                  </a:cubicBezTo>
                  <a:cubicBezTo>
                    <a:pt x="22555" y="50470"/>
                    <a:pt x="19050" y="51816"/>
                    <a:pt x="14783" y="51816"/>
                  </a:cubicBezTo>
                  <a:cubicBezTo>
                    <a:pt x="10515" y="51816"/>
                    <a:pt x="6985" y="50445"/>
                    <a:pt x="4191" y="47702"/>
                  </a:cubicBezTo>
                  <a:cubicBezTo>
                    <a:pt x="1397" y="44958"/>
                    <a:pt x="0" y="41453"/>
                    <a:pt x="0" y="37186"/>
                  </a:cubicBezTo>
                  <a:cubicBezTo>
                    <a:pt x="0" y="35154"/>
                    <a:pt x="254" y="33122"/>
                    <a:pt x="762" y="31090"/>
                  </a:cubicBezTo>
                  <a:cubicBezTo>
                    <a:pt x="1270" y="29058"/>
                    <a:pt x="2387" y="26010"/>
                    <a:pt x="4115" y="21946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793376" y="657391"/>
            <a:ext cx="3052909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ID" sz="4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About Our Company</a:t>
            </a:r>
            <a:endParaRPr lang="en-US" sz="44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702628" y="1280163"/>
            <a:ext cx="3744686" cy="878114"/>
            <a:chOff x="0" y="5979886"/>
            <a:chExt cx="3744686" cy="878114"/>
          </a:xfrm>
        </p:grpSpPr>
        <p:sp>
          <p:nvSpPr>
            <p:cNvPr id="29" name="Rectangle 28"/>
            <p:cNvSpPr/>
            <p:nvPr/>
          </p:nvSpPr>
          <p:spPr>
            <a:xfrm>
              <a:off x="0" y="5979886"/>
              <a:ext cx="3744686" cy="8781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hape 2525"/>
            <p:cNvSpPr/>
            <p:nvPr/>
          </p:nvSpPr>
          <p:spPr>
            <a:xfrm>
              <a:off x="571839" y="6251860"/>
              <a:ext cx="325555" cy="325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/>
            </a:p>
          </p:txBody>
        </p:sp>
        <p:sp>
          <p:nvSpPr>
            <p:cNvPr id="31" name="Shape 2584"/>
            <p:cNvSpPr/>
            <p:nvPr/>
          </p:nvSpPr>
          <p:spPr>
            <a:xfrm>
              <a:off x="2847307" y="6251876"/>
              <a:ext cx="325539" cy="325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/>
            </a:p>
          </p:txBody>
        </p:sp>
        <p:sp>
          <p:nvSpPr>
            <p:cNvPr id="32" name="Shape 2632"/>
            <p:cNvSpPr/>
            <p:nvPr/>
          </p:nvSpPr>
          <p:spPr>
            <a:xfrm>
              <a:off x="1738924" y="6251860"/>
              <a:ext cx="266364" cy="325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/>
            </a:p>
          </p:txBody>
        </p:sp>
      </p:grpSp>
    </p:spTree>
    <p:extLst>
      <p:ext uri="{BB962C8B-B14F-4D97-AF65-F5344CB8AC3E}">
        <p14:creationId xmlns:p14="http://schemas.microsoft.com/office/powerpoint/2010/main" val="3298563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8" name="Group 7"/>
          <p:cNvGrpSpPr/>
          <p:nvPr/>
        </p:nvGrpSpPr>
        <p:grpSpPr>
          <a:xfrm>
            <a:off x="8281301" y="4227568"/>
            <a:ext cx="3202488" cy="1338982"/>
            <a:chOff x="7138301" y="3739721"/>
            <a:chExt cx="3202488" cy="1338982"/>
          </a:xfrm>
        </p:grpSpPr>
        <p:sp>
          <p:nvSpPr>
            <p:cNvPr id="9" name="Rectangle 8"/>
            <p:cNvSpPr/>
            <p:nvPr/>
          </p:nvSpPr>
          <p:spPr>
            <a:xfrm>
              <a:off x="7138301" y="3739721"/>
              <a:ext cx="2107534" cy="4199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138302" y="4155373"/>
              <a:ext cx="320248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temr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magna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cing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281301" y="1265462"/>
            <a:ext cx="3202488" cy="1338982"/>
            <a:chOff x="7138301" y="3739721"/>
            <a:chExt cx="3202488" cy="1338982"/>
          </a:xfrm>
        </p:grpSpPr>
        <p:sp>
          <p:nvSpPr>
            <p:cNvPr id="15" name="Rectangle 14"/>
            <p:cNvSpPr/>
            <p:nvPr/>
          </p:nvSpPr>
          <p:spPr>
            <a:xfrm>
              <a:off x="7138301" y="3739721"/>
              <a:ext cx="2107534" cy="4199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138302" y="4155373"/>
              <a:ext cx="320248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temr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magna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cing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2277034" y="1048868"/>
            <a:ext cx="3818966" cy="4787153"/>
          </a:xfrm>
          <a:prstGeom prst="rect">
            <a:avLst/>
          </a:pr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27134" y="1703506"/>
            <a:ext cx="3099799" cy="347787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ID" sz="4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Introduce Our Awesome And Great Timeline</a:t>
            </a:r>
            <a:endParaRPr lang="en-US" sz="44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6976780" y="0"/>
            <a:ext cx="658906" cy="6858000"/>
            <a:chOff x="6976780" y="0"/>
            <a:chExt cx="658906" cy="6858000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7300215" y="0"/>
              <a:ext cx="0" cy="685800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>
              <a:off x="6976780" y="1420532"/>
              <a:ext cx="658906" cy="658906"/>
              <a:chOff x="9016031" y="2985245"/>
              <a:chExt cx="658906" cy="658906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9016031" y="2985245"/>
                <a:ext cx="658906" cy="65890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Shape 2584"/>
              <p:cNvSpPr/>
              <p:nvPr/>
            </p:nvSpPr>
            <p:spPr>
              <a:xfrm>
                <a:off x="9193500" y="3168788"/>
                <a:ext cx="303968" cy="3039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09" y="17673"/>
                    </a:moveTo>
                    <a:cubicBezTo>
                      <a:pt x="10445" y="17673"/>
                      <a:pt x="10567" y="17618"/>
                      <a:pt x="10656" y="17529"/>
                    </a:cubicBezTo>
                    <a:lnTo>
                      <a:pt x="12620" y="15565"/>
                    </a:lnTo>
                    <a:cubicBezTo>
                      <a:pt x="12709" y="15477"/>
                      <a:pt x="12764" y="15354"/>
                      <a:pt x="12764" y="15218"/>
                    </a:cubicBezTo>
                    <a:cubicBezTo>
                      <a:pt x="12764" y="14947"/>
                      <a:pt x="12544" y="14728"/>
                      <a:pt x="12273" y="14728"/>
                    </a:cubicBezTo>
                    <a:cubicBezTo>
                      <a:pt x="12137" y="14728"/>
                      <a:pt x="12014" y="14782"/>
                      <a:pt x="11926" y="14871"/>
                    </a:cubicBezTo>
                    <a:lnTo>
                      <a:pt x="9962" y="16835"/>
                    </a:lnTo>
                    <a:cubicBezTo>
                      <a:pt x="9873" y="16924"/>
                      <a:pt x="9818" y="17046"/>
                      <a:pt x="9818" y="17183"/>
                    </a:cubicBezTo>
                    <a:cubicBezTo>
                      <a:pt x="9818" y="17453"/>
                      <a:pt x="10038" y="17673"/>
                      <a:pt x="10309" y="17673"/>
                    </a:cubicBezTo>
                    <a:moveTo>
                      <a:pt x="10309" y="20415"/>
                    </a:moveTo>
                    <a:lnTo>
                      <a:pt x="982" y="11088"/>
                    </a:lnTo>
                    <a:lnTo>
                      <a:pt x="982" y="4418"/>
                    </a:lnTo>
                    <a:cubicBezTo>
                      <a:pt x="982" y="4147"/>
                      <a:pt x="1201" y="3927"/>
                      <a:pt x="1473" y="3927"/>
                    </a:cubicBezTo>
                    <a:lnTo>
                      <a:pt x="8142" y="3927"/>
                    </a:lnTo>
                    <a:lnTo>
                      <a:pt x="17469" y="13255"/>
                    </a:lnTo>
                    <a:cubicBezTo>
                      <a:pt x="17469" y="13255"/>
                      <a:pt x="10309" y="20415"/>
                      <a:pt x="10309" y="20415"/>
                    </a:cubicBezTo>
                    <a:close/>
                    <a:moveTo>
                      <a:pt x="8693" y="3090"/>
                    </a:moveTo>
                    <a:cubicBezTo>
                      <a:pt x="8604" y="3001"/>
                      <a:pt x="8481" y="2945"/>
                      <a:pt x="8345" y="2945"/>
                    </a:cubicBezTo>
                    <a:lnTo>
                      <a:pt x="1473" y="2945"/>
                    </a:lnTo>
                    <a:cubicBezTo>
                      <a:pt x="660" y="2945"/>
                      <a:pt x="0" y="3605"/>
                      <a:pt x="0" y="4418"/>
                    </a:cubicBezTo>
                    <a:lnTo>
                      <a:pt x="0" y="11291"/>
                    </a:lnTo>
                    <a:cubicBezTo>
                      <a:pt x="0" y="11427"/>
                      <a:pt x="55" y="11549"/>
                      <a:pt x="144" y="11638"/>
                    </a:cubicBezTo>
                    <a:lnTo>
                      <a:pt x="9962" y="21456"/>
                    </a:lnTo>
                    <a:cubicBezTo>
                      <a:pt x="10051" y="21546"/>
                      <a:pt x="10174" y="21600"/>
                      <a:pt x="10309" y="21600"/>
                    </a:cubicBezTo>
                    <a:cubicBezTo>
                      <a:pt x="10445" y="21600"/>
                      <a:pt x="10567" y="21546"/>
                      <a:pt x="10656" y="21456"/>
                    </a:cubicBezTo>
                    <a:lnTo>
                      <a:pt x="18511" y="13602"/>
                    </a:lnTo>
                    <a:cubicBezTo>
                      <a:pt x="18600" y="13513"/>
                      <a:pt x="18655" y="13390"/>
                      <a:pt x="18655" y="13255"/>
                    </a:cubicBezTo>
                    <a:cubicBezTo>
                      <a:pt x="18655" y="13119"/>
                      <a:pt x="18599" y="12997"/>
                      <a:pt x="18511" y="12908"/>
                    </a:cubicBezTo>
                    <a:cubicBezTo>
                      <a:pt x="18511" y="12908"/>
                      <a:pt x="8693" y="3090"/>
                      <a:pt x="8693" y="3090"/>
                    </a:cubicBezTo>
                    <a:close/>
                    <a:moveTo>
                      <a:pt x="7855" y="15218"/>
                    </a:moveTo>
                    <a:cubicBezTo>
                      <a:pt x="7855" y="15490"/>
                      <a:pt x="8074" y="15709"/>
                      <a:pt x="8345" y="15709"/>
                    </a:cubicBezTo>
                    <a:cubicBezTo>
                      <a:pt x="8481" y="15709"/>
                      <a:pt x="8604" y="15655"/>
                      <a:pt x="8693" y="15565"/>
                    </a:cubicBezTo>
                    <a:lnTo>
                      <a:pt x="9183" y="15074"/>
                    </a:lnTo>
                    <a:cubicBezTo>
                      <a:pt x="9273" y="14986"/>
                      <a:pt x="9327" y="14863"/>
                      <a:pt x="9327" y="14728"/>
                    </a:cubicBezTo>
                    <a:cubicBezTo>
                      <a:pt x="9327" y="14456"/>
                      <a:pt x="9108" y="14236"/>
                      <a:pt x="8836" y="14236"/>
                    </a:cubicBezTo>
                    <a:cubicBezTo>
                      <a:pt x="8701" y="14236"/>
                      <a:pt x="8578" y="14291"/>
                      <a:pt x="8489" y="14381"/>
                    </a:cubicBezTo>
                    <a:lnTo>
                      <a:pt x="7998" y="14871"/>
                    </a:lnTo>
                    <a:cubicBezTo>
                      <a:pt x="7910" y="14961"/>
                      <a:pt x="7855" y="15083"/>
                      <a:pt x="7855" y="15218"/>
                    </a:cubicBezTo>
                    <a:moveTo>
                      <a:pt x="21456" y="9962"/>
                    </a:moveTo>
                    <a:lnTo>
                      <a:pt x="11638" y="144"/>
                    </a:lnTo>
                    <a:cubicBezTo>
                      <a:pt x="11549" y="55"/>
                      <a:pt x="11427" y="0"/>
                      <a:pt x="11291" y="0"/>
                    </a:cubicBezTo>
                    <a:lnTo>
                      <a:pt x="4418" y="0"/>
                    </a:lnTo>
                    <a:cubicBezTo>
                      <a:pt x="3605" y="0"/>
                      <a:pt x="2945" y="660"/>
                      <a:pt x="2945" y="1473"/>
                    </a:cubicBezTo>
                    <a:cubicBezTo>
                      <a:pt x="2945" y="1744"/>
                      <a:pt x="3165" y="1964"/>
                      <a:pt x="3436" y="1964"/>
                    </a:cubicBezTo>
                    <a:cubicBezTo>
                      <a:pt x="3708" y="1964"/>
                      <a:pt x="3927" y="1744"/>
                      <a:pt x="3927" y="1473"/>
                    </a:cubicBezTo>
                    <a:cubicBezTo>
                      <a:pt x="3927" y="1202"/>
                      <a:pt x="4147" y="982"/>
                      <a:pt x="4418" y="982"/>
                    </a:cubicBezTo>
                    <a:lnTo>
                      <a:pt x="11088" y="982"/>
                    </a:lnTo>
                    <a:lnTo>
                      <a:pt x="20415" y="10310"/>
                    </a:lnTo>
                    <a:lnTo>
                      <a:pt x="19289" y="11435"/>
                    </a:lnTo>
                    <a:cubicBezTo>
                      <a:pt x="19201" y="11524"/>
                      <a:pt x="19145" y="11646"/>
                      <a:pt x="19145" y="11782"/>
                    </a:cubicBezTo>
                    <a:cubicBezTo>
                      <a:pt x="19145" y="12053"/>
                      <a:pt x="19366" y="12273"/>
                      <a:pt x="19636" y="12273"/>
                    </a:cubicBezTo>
                    <a:cubicBezTo>
                      <a:pt x="19772" y="12273"/>
                      <a:pt x="19895" y="12218"/>
                      <a:pt x="19983" y="12129"/>
                    </a:cubicBezTo>
                    <a:lnTo>
                      <a:pt x="21456" y="10656"/>
                    </a:lnTo>
                    <a:cubicBezTo>
                      <a:pt x="21545" y="10567"/>
                      <a:pt x="21600" y="10445"/>
                      <a:pt x="21600" y="10310"/>
                    </a:cubicBezTo>
                    <a:cubicBezTo>
                      <a:pt x="21600" y="10174"/>
                      <a:pt x="21545" y="10051"/>
                      <a:pt x="21456" y="9962"/>
                    </a:cubicBezTo>
                    <a:moveTo>
                      <a:pt x="10309" y="13745"/>
                    </a:moveTo>
                    <a:cubicBezTo>
                      <a:pt x="10445" y="13745"/>
                      <a:pt x="10567" y="13691"/>
                      <a:pt x="10656" y="13602"/>
                    </a:cubicBezTo>
                    <a:lnTo>
                      <a:pt x="11638" y="12620"/>
                    </a:lnTo>
                    <a:cubicBezTo>
                      <a:pt x="11727" y="12531"/>
                      <a:pt x="11782" y="12408"/>
                      <a:pt x="11782" y="12273"/>
                    </a:cubicBezTo>
                    <a:cubicBezTo>
                      <a:pt x="11782" y="12002"/>
                      <a:pt x="11562" y="11782"/>
                      <a:pt x="11291" y="11782"/>
                    </a:cubicBezTo>
                    <a:cubicBezTo>
                      <a:pt x="11156" y="11782"/>
                      <a:pt x="11033" y="11837"/>
                      <a:pt x="10944" y="11926"/>
                    </a:cubicBezTo>
                    <a:lnTo>
                      <a:pt x="9962" y="12908"/>
                    </a:lnTo>
                    <a:cubicBezTo>
                      <a:pt x="9873" y="12997"/>
                      <a:pt x="9818" y="13119"/>
                      <a:pt x="9818" y="13255"/>
                    </a:cubicBezTo>
                    <a:cubicBezTo>
                      <a:pt x="9818" y="13526"/>
                      <a:pt x="10038" y="13745"/>
                      <a:pt x="10309" y="13745"/>
                    </a:cubicBezTo>
                    <a:moveTo>
                      <a:pt x="4418" y="7855"/>
                    </a:moveTo>
                    <a:cubicBezTo>
                      <a:pt x="4147" y="7855"/>
                      <a:pt x="3927" y="7635"/>
                      <a:pt x="3927" y="7364"/>
                    </a:cubicBezTo>
                    <a:cubicBezTo>
                      <a:pt x="3927" y="7093"/>
                      <a:pt x="4147" y="6873"/>
                      <a:pt x="4418" y="6873"/>
                    </a:cubicBezTo>
                    <a:cubicBezTo>
                      <a:pt x="4690" y="6873"/>
                      <a:pt x="4909" y="7093"/>
                      <a:pt x="4909" y="7364"/>
                    </a:cubicBezTo>
                    <a:cubicBezTo>
                      <a:pt x="4909" y="7635"/>
                      <a:pt x="4690" y="7855"/>
                      <a:pt x="4418" y="7855"/>
                    </a:cubicBezTo>
                    <a:moveTo>
                      <a:pt x="4418" y="5891"/>
                    </a:moveTo>
                    <a:cubicBezTo>
                      <a:pt x="3605" y="5891"/>
                      <a:pt x="2945" y="6551"/>
                      <a:pt x="2945" y="7364"/>
                    </a:cubicBezTo>
                    <a:cubicBezTo>
                      <a:pt x="2945" y="8177"/>
                      <a:pt x="3605" y="8837"/>
                      <a:pt x="4418" y="8837"/>
                    </a:cubicBezTo>
                    <a:cubicBezTo>
                      <a:pt x="5232" y="8837"/>
                      <a:pt x="5891" y="8177"/>
                      <a:pt x="5891" y="7364"/>
                    </a:cubicBezTo>
                    <a:cubicBezTo>
                      <a:pt x="5891" y="6551"/>
                      <a:pt x="5232" y="5891"/>
                      <a:pt x="4418" y="5891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6976780" y="4385608"/>
              <a:ext cx="658906" cy="658906"/>
              <a:chOff x="2517059" y="2985245"/>
              <a:chExt cx="658906" cy="658906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2517059" y="2985245"/>
                <a:ext cx="658906" cy="65890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Shape 2525"/>
              <p:cNvSpPr/>
              <p:nvPr/>
            </p:nvSpPr>
            <p:spPr>
              <a:xfrm>
                <a:off x="2694519" y="3162707"/>
                <a:ext cx="303983" cy="3039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91" y="17673"/>
                    </a:moveTo>
                    <a:cubicBezTo>
                      <a:pt x="11562" y="17673"/>
                      <a:pt x="11782" y="17453"/>
                      <a:pt x="11782" y="17182"/>
                    </a:cubicBezTo>
                    <a:cubicBezTo>
                      <a:pt x="11782" y="16911"/>
                      <a:pt x="11562" y="16691"/>
                      <a:pt x="11291" y="16691"/>
                    </a:cubicBezTo>
                    <a:cubicBezTo>
                      <a:pt x="11020" y="16691"/>
                      <a:pt x="10800" y="16911"/>
                      <a:pt x="10800" y="17182"/>
                    </a:cubicBezTo>
                    <a:cubicBezTo>
                      <a:pt x="10800" y="17453"/>
                      <a:pt x="11020" y="17673"/>
                      <a:pt x="11291" y="17673"/>
                    </a:cubicBezTo>
                    <a:moveTo>
                      <a:pt x="17673" y="18655"/>
                    </a:moveTo>
                    <a:lnTo>
                      <a:pt x="13745" y="18655"/>
                    </a:lnTo>
                    <a:lnTo>
                      <a:pt x="13745" y="12273"/>
                    </a:lnTo>
                    <a:cubicBezTo>
                      <a:pt x="13745" y="12002"/>
                      <a:pt x="13525" y="11782"/>
                      <a:pt x="13255" y="11782"/>
                    </a:cubicBezTo>
                    <a:lnTo>
                      <a:pt x="8345" y="11782"/>
                    </a:lnTo>
                    <a:cubicBezTo>
                      <a:pt x="8075" y="11782"/>
                      <a:pt x="7855" y="12002"/>
                      <a:pt x="7855" y="12273"/>
                    </a:cubicBezTo>
                    <a:lnTo>
                      <a:pt x="7855" y="18655"/>
                    </a:lnTo>
                    <a:lnTo>
                      <a:pt x="3927" y="18655"/>
                    </a:lnTo>
                    <a:lnTo>
                      <a:pt x="3927" y="8058"/>
                    </a:lnTo>
                    <a:lnTo>
                      <a:pt x="10800" y="1185"/>
                    </a:lnTo>
                    <a:lnTo>
                      <a:pt x="17673" y="8058"/>
                    </a:lnTo>
                    <a:cubicBezTo>
                      <a:pt x="17673" y="8058"/>
                      <a:pt x="17673" y="18655"/>
                      <a:pt x="17673" y="18655"/>
                    </a:cubicBezTo>
                    <a:close/>
                    <a:moveTo>
                      <a:pt x="17673" y="20618"/>
                    </a:moveTo>
                    <a:lnTo>
                      <a:pt x="13745" y="20618"/>
                    </a:lnTo>
                    <a:lnTo>
                      <a:pt x="13745" y="19636"/>
                    </a:lnTo>
                    <a:lnTo>
                      <a:pt x="17673" y="19636"/>
                    </a:lnTo>
                    <a:cubicBezTo>
                      <a:pt x="17673" y="19636"/>
                      <a:pt x="17673" y="20618"/>
                      <a:pt x="17673" y="20618"/>
                    </a:cubicBezTo>
                    <a:close/>
                    <a:moveTo>
                      <a:pt x="12764" y="20618"/>
                    </a:moveTo>
                    <a:lnTo>
                      <a:pt x="8836" y="20618"/>
                    </a:lnTo>
                    <a:lnTo>
                      <a:pt x="8836" y="12764"/>
                    </a:lnTo>
                    <a:lnTo>
                      <a:pt x="12764" y="12764"/>
                    </a:lnTo>
                    <a:cubicBezTo>
                      <a:pt x="12764" y="12764"/>
                      <a:pt x="12764" y="20618"/>
                      <a:pt x="12764" y="20618"/>
                    </a:cubicBezTo>
                    <a:close/>
                    <a:moveTo>
                      <a:pt x="7855" y="20618"/>
                    </a:moveTo>
                    <a:lnTo>
                      <a:pt x="3927" y="20618"/>
                    </a:lnTo>
                    <a:lnTo>
                      <a:pt x="3927" y="19636"/>
                    </a:lnTo>
                    <a:lnTo>
                      <a:pt x="7855" y="19636"/>
                    </a:lnTo>
                    <a:cubicBezTo>
                      <a:pt x="7855" y="19636"/>
                      <a:pt x="7855" y="20618"/>
                      <a:pt x="7855" y="20618"/>
                    </a:cubicBezTo>
                    <a:close/>
                    <a:moveTo>
                      <a:pt x="14727" y="1964"/>
                    </a:moveTo>
                    <a:lnTo>
                      <a:pt x="16691" y="1964"/>
                    </a:lnTo>
                    <a:lnTo>
                      <a:pt x="16691" y="5688"/>
                    </a:lnTo>
                    <a:lnTo>
                      <a:pt x="14727" y="3724"/>
                    </a:lnTo>
                    <a:cubicBezTo>
                      <a:pt x="14727" y="3724"/>
                      <a:pt x="14727" y="1964"/>
                      <a:pt x="14727" y="1964"/>
                    </a:cubicBezTo>
                    <a:close/>
                    <a:moveTo>
                      <a:pt x="21456" y="10453"/>
                    </a:moveTo>
                    <a:lnTo>
                      <a:pt x="17673" y="6670"/>
                    </a:lnTo>
                    <a:lnTo>
                      <a:pt x="17673" y="1473"/>
                    </a:lnTo>
                    <a:cubicBezTo>
                      <a:pt x="17673" y="1202"/>
                      <a:pt x="17453" y="982"/>
                      <a:pt x="17182" y="982"/>
                    </a:cubicBezTo>
                    <a:lnTo>
                      <a:pt x="14236" y="982"/>
                    </a:lnTo>
                    <a:cubicBezTo>
                      <a:pt x="13966" y="982"/>
                      <a:pt x="13745" y="1202"/>
                      <a:pt x="13745" y="1473"/>
                    </a:cubicBezTo>
                    <a:lnTo>
                      <a:pt x="13745" y="2742"/>
                    </a:lnTo>
                    <a:lnTo>
                      <a:pt x="11147" y="144"/>
                    </a:lnTo>
                    <a:cubicBezTo>
                      <a:pt x="11058" y="55"/>
                      <a:pt x="10935" y="0"/>
                      <a:pt x="10800" y="0"/>
                    </a:cubicBezTo>
                    <a:cubicBezTo>
                      <a:pt x="10665" y="0"/>
                      <a:pt x="10542" y="55"/>
                      <a:pt x="10453" y="144"/>
                    </a:cubicBezTo>
                    <a:lnTo>
                      <a:pt x="144" y="10453"/>
                    </a:lnTo>
                    <a:cubicBezTo>
                      <a:pt x="55" y="10542"/>
                      <a:pt x="0" y="10665"/>
                      <a:pt x="0" y="10800"/>
                    </a:cubicBezTo>
                    <a:cubicBezTo>
                      <a:pt x="0" y="11072"/>
                      <a:pt x="220" y="11291"/>
                      <a:pt x="491" y="11291"/>
                    </a:cubicBezTo>
                    <a:cubicBezTo>
                      <a:pt x="626" y="11291"/>
                      <a:pt x="749" y="11236"/>
                      <a:pt x="838" y="11147"/>
                    </a:cubicBezTo>
                    <a:lnTo>
                      <a:pt x="2945" y="9040"/>
                    </a:lnTo>
                    <a:lnTo>
                      <a:pt x="2945" y="21109"/>
                    </a:lnTo>
                    <a:cubicBezTo>
                      <a:pt x="2945" y="21381"/>
                      <a:pt x="3166" y="21600"/>
                      <a:pt x="3436" y="21600"/>
                    </a:cubicBezTo>
                    <a:lnTo>
                      <a:pt x="18164" y="21600"/>
                    </a:lnTo>
                    <a:cubicBezTo>
                      <a:pt x="18434" y="21600"/>
                      <a:pt x="18655" y="21381"/>
                      <a:pt x="18655" y="21109"/>
                    </a:cubicBezTo>
                    <a:lnTo>
                      <a:pt x="18655" y="9040"/>
                    </a:lnTo>
                    <a:lnTo>
                      <a:pt x="20762" y="11147"/>
                    </a:lnTo>
                    <a:cubicBezTo>
                      <a:pt x="20851" y="11236"/>
                      <a:pt x="20974" y="11291"/>
                      <a:pt x="21109" y="11291"/>
                    </a:cubicBezTo>
                    <a:cubicBezTo>
                      <a:pt x="21380" y="11291"/>
                      <a:pt x="21600" y="11072"/>
                      <a:pt x="21600" y="10800"/>
                    </a:cubicBezTo>
                    <a:cubicBezTo>
                      <a:pt x="21600" y="10665"/>
                      <a:pt x="21545" y="10542"/>
                      <a:pt x="21456" y="10453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88018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8" name="Group 7"/>
          <p:cNvGrpSpPr/>
          <p:nvPr/>
        </p:nvGrpSpPr>
        <p:grpSpPr>
          <a:xfrm>
            <a:off x="8281301" y="4227568"/>
            <a:ext cx="3202488" cy="1338982"/>
            <a:chOff x="7138301" y="3739721"/>
            <a:chExt cx="3202488" cy="1338982"/>
          </a:xfrm>
        </p:grpSpPr>
        <p:sp>
          <p:nvSpPr>
            <p:cNvPr id="9" name="Rectangle 8"/>
            <p:cNvSpPr/>
            <p:nvPr/>
          </p:nvSpPr>
          <p:spPr>
            <a:xfrm>
              <a:off x="7138301" y="3739721"/>
              <a:ext cx="2107534" cy="4199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138302" y="4155373"/>
              <a:ext cx="320248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temr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magna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cing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281301" y="1265462"/>
            <a:ext cx="3202488" cy="1338982"/>
            <a:chOff x="7138301" y="3739721"/>
            <a:chExt cx="3202488" cy="1338982"/>
          </a:xfrm>
        </p:grpSpPr>
        <p:sp>
          <p:nvSpPr>
            <p:cNvPr id="15" name="Rectangle 14"/>
            <p:cNvSpPr/>
            <p:nvPr/>
          </p:nvSpPr>
          <p:spPr>
            <a:xfrm>
              <a:off x="7138301" y="3739721"/>
              <a:ext cx="2107534" cy="4199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138302" y="4155373"/>
              <a:ext cx="320248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temr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magna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cing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2277034" y="1048868"/>
            <a:ext cx="3818966" cy="4787153"/>
          </a:xfrm>
          <a:prstGeom prst="rect">
            <a:avLst/>
          </a:pr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27134" y="1703506"/>
            <a:ext cx="3099799" cy="347787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ID" sz="4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Introduce Our Awesome And Great Timeline</a:t>
            </a:r>
            <a:endParaRPr lang="en-US" sz="44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6970762" y="0"/>
            <a:ext cx="658906" cy="5044514"/>
            <a:chOff x="6970762" y="0"/>
            <a:chExt cx="658906" cy="5044514"/>
          </a:xfrm>
        </p:grpSpPr>
        <p:cxnSp>
          <p:nvCxnSpPr>
            <p:cNvPr id="4" name="Straight Connector 3"/>
            <p:cNvCxnSpPr>
              <a:endCxn id="27" idx="0"/>
            </p:cNvCxnSpPr>
            <p:nvPr/>
          </p:nvCxnSpPr>
          <p:spPr>
            <a:xfrm>
              <a:off x="7300215" y="0"/>
              <a:ext cx="0" cy="4385608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/>
            <p:cNvGrpSpPr/>
            <p:nvPr/>
          </p:nvGrpSpPr>
          <p:grpSpPr>
            <a:xfrm>
              <a:off x="6970762" y="1420532"/>
              <a:ext cx="658906" cy="658906"/>
              <a:chOff x="5766545" y="2985245"/>
              <a:chExt cx="658906" cy="658906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5766545" y="2985245"/>
                <a:ext cx="658906" cy="65890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Shape 2632"/>
              <p:cNvSpPr/>
              <p:nvPr/>
            </p:nvSpPr>
            <p:spPr>
              <a:xfrm>
                <a:off x="5971643" y="3162707"/>
                <a:ext cx="248714" cy="3039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7673"/>
                    </a:moveTo>
                    <a:cubicBezTo>
                      <a:pt x="4588" y="17673"/>
                      <a:pt x="1200" y="16051"/>
                      <a:pt x="1200" y="15218"/>
                    </a:cubicBezTo>
                    <a:cubicBezTo>
                      <a:pt x="1200" y="14690"/>
                      <a:pt x="1355" y="14275"/>
                      <a:pt x="1611" y="13896"/>
                    </a:cubicBezTo>
                    <a:cubicBezTo>
                      <a:pt x="3255" y="14967"/>
                      <a:pt x="6746" y="15709"/>
                      <a:pt x="10800" y="15709"/>
                    </a:cubicBezTo>
                    <a:cubicBezTo>
                      <a:pt x="14856" y="15709"/>
                      <a:pt x="18345" y="14966"/>
                      <a:pt x="19987" y="13894"/>
                    </a:cubicBezTo>
                    <a:cubicBezTo>
                      <a:pt x="20244" y="14273"/>
                      <a:pt x="20400" y="14689"/>
                      <a:pt x="20400" y="15218"/>
                    </a:cubicBezTo>
                    <a:cubicBezTo>
                      <a:pt x="20400" y="16051"/>
                      <a:pt x="17011" y="17673"/>
                      <a:pt x="10800" y="17673"/>
                    </a:cubicBezTo>
                    <a:moveTo>
                      <a:pt x="10800" y="20618"/>
                    </a:moveTo>
                    <a:cubicBezTo>
                      <a:pt x="9475" y="20618"/>
                      <a:pt x="8400" y="19739"/>
                      <a:pt x="8400" y="18655"/>
                    </a:cubicBezTo>
                    <a:cubicBezTo>
                      <a:pt x="8400" y="18625"/>
                      <a:pt x="8408" y="18597"/>
                      <a:pt x="8409" y="18567"/>
                    </a:cubicBezTo>
                    <a:cubicBezTo>
                      <a:pt x="9179" y="18623"/>
                      <a:pt x="9977" y="18655"/>
                      <a:pt x="10800" y="18655"/>
                    </a:cubicBezTo>
                    <a:cubicBezTo>
                      <a:pt x="11623" y="18655"/>
                      <a:pt x="12421" y="18623"/>
                      <a:pt x="13191" y="18567"/>
                    </a:cubicBezTo>
                    <a:cubicBezTo>
                      <a:pt x="13192" y="18597"/>
                      <a:pt x="13200" y="18625"/>
                      <a:pt x="13200" y="18655"/>
                    </a:cubicBezTo>
                    <a:cubicBezTo>
                      <a:pt x="13200" y="19739"/>
                      <a:pt x="12125" y="20618"/>
                      <a:pt x="10800" y="20618"/>
                    </a:cubicBezTo>
                    <a:moveTo>
                      <a:pt x="2948" y="12551"/>
                    </a:moveTo>
                    <a:cubicBezTo>
                      <a:pt x="4308" y="11388"/>
                      <a:pt x="6000" y="9939"/>
                      <a:pt x="6000" y="6873"/>
                    </a:cubicBezTo>
                    <a:cubicBezTo>
                      <a:pt x="6000" y="5232"/>
                      <a:pt x="7238" y="3825"/>
                      <a:pt x="8988" y="3239"/>
                    </a:cubicBezTo>
                    <a:cubicBezTo>
                      <a:pt x="9428" y="3657"/>
                      <a:pt x="10072" y="3927"/>
                      <a:pt x="10800" y="3927"/>
                    </a:cubicBezTo>
                    <a:cubicBezTo>
                      <a:pt x="11528" y="3927"/>
                      <a:pt x="12172" y="3657"/>
                      <a:pt x="12611" y="3239"/>
                    </a:cubicBezTo>
                    <a:cubicBezTo>
                      <a:pt x="14362" y="3825"/>
                      <a:pt x="15600" y="5232"/>
                      <a:pt x="15600" y="6873"/>
                    </a:cubicBezTo>
                    <a:cubicBezTo>
                      <a:pt x="15600" y="9939"/>
                      <a:pt x="17292" y="11388"/>
                      <a:pt x="18652" y="12551"/>
                    </a:cubicBezTo>
                    <a:cubicBezTo>
                      <a:pt x="18911" y="12773"/>
                      <a:pt x="19152" y="12979"/>
                      <a:pt x="19366" y="13183"/>
                    </a:cubicBezTo>
                    <a:cubicBezTo>
                      <a:pt x="18217" y="14077"/>
                      <a:pt x="14825" y="14727"/>
                      <a:pt x="10800" y="14727"/>
                    </a:cubicBezTo>
                    <a:cubicBezTo>
                      <a:pt x="6779" y="14727"/>
                      <a:pt x="3383" y="14079"/>
                      <a:pt x="2230" y="13186"/>
                    </a:cubicBezTo>
                    <a:cubicBezTo>
                      <a:pt x="2446" y="12981"/>
                      <a:pt x="2687" y="12774"/>
                      <a:pt x="2948" y="12551"/>
                    </a:cubicBezTo>
                    <a:moveTo>
                      <a:pt x="10800" y="982"/>
                    </a:moveTo>
                    <a:cubicBezTo>
                      <a:pt x="11462" y="982"/>
                      <a:pt x="12000" y="1422"/>
                      <a:pt x="12000" y="1964"/>
                    </a:cubicBezTo>
                    <a:cubicBezTo>
                      <a:pt x="12000" y="2506"/>
                      <a:pt x="11462" y="2945"/>
                      <a:pt x="10800" y="2945"/>
                    </a:cubicBezTo>
                    <a:cubicBezTo>
                      <a:pt x="10138" y="2945"/>
                      <a:pt x="9600" y="2506"/>
                      <a:pt x="9600" y="1964"/>
                    </a:cubicBezTo>
                    <a:cubicBezTo>
                      <a:pt x="9600" y="1422"/>
                      <a:pt x="10138" y="982"/>
                      <a:pt x="10800" y="982"/>
                    </a:cubicBezTo>
                    <a:moveTo>
                      <a:pt x="21600" y="15218"/>
                    </a:moveTo>
                    <a:cubicBezTo>
                      <a:pt x="21600" y="11782"/>
                      <a:pt x="16800" y="11782"/>
                      <a:pt x="16800" y="6873"/>
                    </a:cubicBezTo>
                    <a:cubicBezTo>
                      <a:pt x="16800" y="4845"/>
                      <a:pt x="15296" y="3105"/>
                      <a:pt x="13152" y="2356"/>
                    </a:cubicBezTo>
                    <a:cubicBezTo>
                      <a:pt x="13183" y="2229"/>
                      <a:pt x="13200" y="2098"/>
                      <a:pt x="13200" y="1964"/>
                    </a:cubicBezTo>
                    <a:cubicBezTo>
                      <a:pt x="13200" y="879"/>
                      <a:pt x="12125" y="0"/>
                      <a:pt x="10800" y="0"/>
                    </a:cubicBezTo>
                    <a:cubicBezTo>
                      <a:pt x="9475" y="0"/>
                      <a:pt x="8400" y="879"/>
                      <a:pt x="8400" y="1964"/>
                    </a:cubicBezTo>
                    <a:cubicBezTo>
                      <a:pt x="8400" y="2098"/>
                      <a:pt x="8417" y="2229"/>
                      <a:pt x="8448" y="2356"/>
                    </a:cubicBezTo>
                    <a:cubicBezTo>
                      <a:pt x="6304" y="3105"/>
                      <a:pt x="4800" y="4845"/>
                      <a:pt x="4800" y="6873"/>
                    </a:cubicBezTo>
                    <a:cubicBezTo>
                      <a:pt x="4800" y="11782"/>
                      <a:pt x="0" y="11782"/>
                      <a:pt x="0" y="15218"/>
                    </a:cubicBezTo>
                    <a:cubicBezTo>
                      <a:pt x="0" y="16716"/>
                      <a:pt x="3016" y="17986"/>
                      <a:pt x="7217" y="18457"/>
                    </a:cubicBezTo>
                    <a:cubicBezTo>
                      <a:pt x="7211" y="18523"/>
                      <a:pt x="7200" y="18587"/>
                      <a:pt x="7200" y="18655"/>
                    </a:cubicBezTo>
                    <a:cubicBezTo>
                      <a:pt x="7200" y="20282"/>
                      <a:pt x="8812" y="21600"/>
                      <a:pt x="10800" y="21600"/>
                    </a:cubicBezTo>
                    <a:cubicBezTo>
                      <a:pt x="12788" y="21600"/>
                      <a:pt x="14400" y="20282"/>
                      <a:pt x="14400" y="18655"/>
                    </a:cubicBezTo>
                    <a:cubicBezTo>
                      <a:pt x="14400" y="18587"/>
                      <a:pt x="14389" y="18523"/>
                      <a:pt x="14383" y="18457"/>
                    </a:cubicBezTo>
                    <a:cubicBezTo>
                      <a:pt x="18584" y="17986"/>
                      <a:pt x="21600" y="16716"/>
                      <a:pt x="21600" y="15218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6970762" y="4385608"/>
              <a:ext cx="658906" cy="658906"/>
              <a:chOff x="9016031" y="2985245"/>
              <a:chExt cx="658906" cy="658906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9016031" y="2985245"/>
                <a:ext cx="658906" cy="65890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Shape 2584"/>
              <p:cNvSpPr/>
              <p:nvPr/>
            </p:nvSpPr>
            <p:spPr>
              <a:xfrm>
                <a:off x="9193500" y="3168788"/>
                <a:ext cx="303968" cy="3039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09" y="17673"/>
                    </a:moveTo>
                    <a:cubicBezTo>
                      <a:pt x="10445" y="17673"/>
                      <a:pt x="10567" y="17618"/>
                      <a:pt x="10656" y="17529"/>
                    </a:cubicBezTo>
                    <a:lnTo>
                      <a:pt x="12620" y="15565"/>
                    </a:lnTo>
                    <a:cubicBezTo>
                      <a:pt x="12709" y="15477"/>
                      <a:pt x="12764" y="15354"/>
                      <a:pt x="12764" y="15218"/>
                    </a:cubicBezTo>
                    <a:cubicBezTo>
                      <a:pt x="12764" y="14947"/>
                      <a:pt x="12544" y="14728"/>
                      <a:pt x="12273" y="14728"/>
                    </a:cubicBezTo>
                    <a:cubicBezTo>
                      <a:pt x="12137" y="14728"/>
                      <a:pt x="12014" y="14782"/>
                      <a:pt x="11926" y="14871"/>
                    </a:cubicBezTo>
                    <a:lnTo>
                      <a:pt x="9962" y="16835"/>
                    </a:lnTo>
                    <a:cubicBezTo>
                      <a:pt x="9873" y="16924"/>
                      <a:pt x="9818" y="17046"/>
                      <a:pt x="9818" y="17183"/>
                    </a:cubicBezTo>
                    <a:cubicBezTo>
                      <a:pt x="9818" y="17453"/>
                      <a:pt x="10038" y="17673"/>
                      <a:pt x="10309" y="17673"/>
                    </a:cubicBezTo>
                    <a:moveTo>
                      <a:pt x="10309" y="20415"/>
                    </a:moveTo>
                    <a:lnTo>
                      <a:pt x="982" y="11088"/>
                    </a:lnTo>
                    <a:lnTo>
                      <a:pt x="982" y="4418"/>
                    </a:lnTo>
                    <a:cubicBezTo>
                      <a:pt x="982" y="4147"/>
                      <a:pt x="1201" y="3927"/>
                      <a:pt x="1473" y="3927"/>
                    </a:cubicBezTo>
                    <a:lnTo>
                      <a:pt x="8142" y="3927"/>
                    </a:lnTo>
                    <a:lnTo>
                      <a:pt x="17469" y="13255"/>
                    </a:lnTo>
                    <a:cubicBezTo>
                      <a:pt x="17469" y="13255"/>
                      <a:pt x="10309" y="20415"/>
                      <a:pt x="10309" y="20415"/>
                    </a:cubicBezTo>
                    <a:close/>
                    <a:moveTo>
                      <a:pt x="8693" y="3090"/>
                    </a:moveTo>
                    <a:cubicBezTo>
                      <a:pt x="8604" y="3001"/>
                      <a:pt x="8481" y="2945"/>
                      <a:pt x="8345" y="2945"/>
                    </a:cubicBezTo>
                    <a:lnTo>
                      <a:pt x="1473" y="2945"/>
                    </a:lnTo>
                    <a:cubicBezTo>
                      <a:pt x="660" y="2945"/>
                      <a:pt x="0" y="3605"/>
                      <a:pt x="0" y="4418"/>
                    </a:cubicBezTo>
                    <a:lnTo>
                      <a:pt x="0" y="11291"/>
                    </a:lnTo>
                    <a:cubicBezTo>
                      <a:pt x="0" y="11427"/>
                      <a:pt x="55" y="11549"/>
                      <a:pt x="144" y="11638"/>
                    </a:cubicBezTo>
                    <a:lnTo>
                      <a:pt x="9962" y="21456"/>
                    </a:lnTo>
                    <a:cubicBezTo>
                      <a:pt x="10051" y="21546"/>
                      <a:pt x="10174" y="21600"/>
                      <a:pt x="10309" y="21600"/>
                    </a:cubicBezTo>
                    <a:cubicBezTo>
                      <a:pt x="10445" y="21600"/>
                      <a:pt x="10567" y="21546"/>
                      <a:pt x="10656" y="21456"/>
                    </a:cubicBezTo>
                    <a:lnTo>
                      <a:pt x="18511" y="13602"/>
                    </a:lnTo>
                    <a:cubicBezTo>
                      <a:pt x="18600" y="13513"/>
                      <a:pt x="18655" y="13390"/>
                      <a:pt x="18655" y="13255"/>
                    </a:cubicBezTo>
                    <a:cubicBezTo>
                      <a:pt x="18655" y="13119"/>
                      <a:pt x="18599" y="12997"/>
                      <a:pt x="18511" y="12908"/>
                    </a:cubicBezTo>
                    <a:cubicBezTo>
                      <a:pt x="18511" y="12908"/>
                      <a:pt x="8693" y="3090"/>
                      <a:pt x="8693" y="3090"/>
                    </a:cubicBezTo>
                    <a:close/>
                    <a:moveTo>
                      <a:pt x="7855" y="15218"/>
                    </a:moveTo>
                    <a:cubicBezTo>
                      <a:pt x="7855" y="15490"/>
                      <a:pt x="8074" y="15709"/>
                      <a:pt x="8345" y="15709"/>
                    </a:cubicBezTo>
                    <a:cubicBezTo>
                      <a:pt x="8481" y="15709"/>
                      <a:pt x="8604" y="15655"/>
                      <a:pt x="8693" y="15565"/>
                    </a:cubicBezTo>
                    <a:lnTo>
                      <a:pt x="9183" y="15074"/>
                    </a:lnTo>
                    <a:cubicBezTo>
                      <a:pt x="9273" y="14986"/>
                      <a:pt x="9327" y="14863"/>
                      <a:pt x="9327" y="14728"/>
                    </a:cubicBezTo>
                    <a:cubicBezTo>
                      <a:pt x="9327" y="14456"/>
                      <a:pt x="9108" y="14236"/>
                      <a:pt x="8836" y="14236"/>
                    </a:cubicBezTo>
                    <a:cubicBezTo>
                      <a:pt x="8701" y="14236"/>
                      <a:pt x="8578" y="14291"/>
                      <a:pt x="8489" y="14381"/>
                    </a:cubicBezTo>
                    <a:lnTo>
                      <a:pt x="7998" y="14871"/>
                    </a:lnTo>
                    <a:cubicBezTo>
                      <a:pt x="7910" y="14961"/>
                      <a:pt x="7855" y="15083"/>
                      <a:pt x="7855" y="15218"/>
                    </a:cubicBezTo>
                    <a:moveTo>
                      <a:pt x="21456" y="9962"/>
                    </a:moveTo>
                    <a:lnTo>
                      <a:pt x="11638" y="144"/>
                    </a:lnTo>
                    <a:cubicBezTo>
                      <a:pt x="11549" y="55"/>
                      <a:pt x="11427" y="0"/>
                      <a:pt x="11291" y="0"/>
                    </a:cubicBezTo>
                    <a:lnTo>
                      <a:pt x="4418" y="0"/>
                    </a:lnTo>
                    <a:cubicBezTo>
                      <a:pt x="3605" y="0"/>
                      <a:pt x="2945" y="660"/>
                      <a:pt x="2945" y="1473"/>
                    </a:cubicBezTo>
                    <a:cubicBezTo>
                      <a:pt x="2945" y="1744"/>
                      <a:pt x="3165" y="1964"/>
                      <a:pt x="3436" y="1964"/>
                    </a:cubicBezTo>
                    <a:cubicBezTo>
                      <a:pt x="3708" y="1964"/>
                      <a:pt x="3927" y="1744"/>
                      <a:pt x="3927" y="1473"/>
                    </a:cubicBezTo>
                    <a:cubicBezTo>
                      <a:pt x="3927" y="1202"/>
                      <a:pt x="4147" y="982"/>
                      <a:pt x="4418" y="982"/>
                    </a:cubicBezTo>
                    <a:lnTo>
                      <a:pt x="11088" y="982"/>
                    </a:lnTo>
                    <a:lnTo>
                      <a:pt x="20415" y="10310"/>
                    </a:lnTo>
                    <a:lnTo>
                      <a:pt x="19289" y="11435"/>
                    </a:lnTo>
                    <a:cubicBezTo>
                      <a:pt x="19201" y="11524"/>
                      <a:pt x="19145" y="11646"/>
                      <a:pt x="19145" y="11782"/>
                    </a:cubicBezTo>
                    <a:cubicBezTo>
                      <a:pt x="19145" y="12053"/>
                      <a:pt x="19366" y="12273"/>
                      <a:pt x="19636" y="12273"/>
                    </a:cubicBezTo>
                    <a:cubicBezTo>
                      <a:pt x="19772" y="12273"/>
                      <a:pt x="19895" y="12218"/>
                      <a:pt x="19983" y="12129"/>
                    </a:cubicBezTo>
                    <a:lnTo>
                      <a:pt x="21456" y="10656"/>
                    </a:lnTo>
                    <a:cubicBezTo>
                      <a:pt x="21545" y="10567"/>
                      <a:pt x="21600" y="10445"/>
                      <a:pt x="21600" y="10310"/>
                    </a:cubicBezTo>
                    <a:cubicBezTo>
                      <a:pt x="21600" y="10174"/>
                      <a:pt x="21545" y="10051"/>
                      <a:pt x="21456" y="9962"/>
                    </a:cubicBezTo>
                    <a:moveTo>
                      <a:pt x="10309" y="13745"/>
                    </a:moveTo>
                    <a:cubicBezTo>
                      <a:pt x="10445" y="13745"/>
                      <a:pt x="10567" y="13691"/>
                      <a:pt x="10656" y="13602"/>
                    </a:cubicBezTo>
                    <a:lnTo>
                      <a:pt x="11638" y="12620"/>
                    </a:lnTo>
                    <a:cubicBezTo>
                      <a:pt x="11727" y="12531"/>
                      <a:pt x="11782" y="12408"/>
                      <a:pt x="11782" y="12273"/>
                    </a:cubicBezTo>
                    <a:cubicBezTo>
                      <a:pt x="11782" y="12002"/>
                      <a:pt x="11562" y="11782"/>
                      <a:pt x="11291" y="11782"/>
                    </a:cubicBezTo>
                    <a:cubicBezTo>
                      <a:pt x="11156" y="11782"/>
                      <a:pt x="11033" y="11837"/>
                      <a:pt x="10944" y="11926"/>
                    </a:cubicBezTo>
                    <a:lnTo>
                      <a:pt x="9962" y="12908"/>
                    </a:lnTo>
                    <a:cubicBezTo>
                      <a:pt x="9873" y="12997"/>
                      <a:pt x="9818" y="13119"/>
                      <a:pt x="9818" y="13255"/>
                    </a:cubicBezTo>
                    <a:cubicBezTo>
                      <a:pt x="9818" y="13526"/>
                      <a:pt x="10038" y="13745"/>
                      <a:pt x="10309" y="13745"/>
                    </a:cubicBezTo>
                    <a:moveTo>
                      <a:pt x="4418" y="7855"/>
                    </a:moveTo>
                    <a:cubicBezTo>
                      <a:pt x="4147" y="7855"/>
                      <a:pt x="3927" y="7635"/>
                      <a:pt x="3927" y="7364"/>
                    </a:cubicBezTo>
                    <a:cubicBezTo>
                      <a:pt x="3927" y="7093"/>
                      <a:pt x="4147" y="6873"/>
                      <a:pt x="4418" y="6873"/>
                    </a:cubicBezTo>
                    <a:cubicBezTo>
                      <a:pt x="4690" y="6873"/>
                      <a:pt x="4909" y="7093"/>
                      <a:pt x="4909" y="7364"/>
                    </a:cubicBezTo>
                    <a:cubicBezTo>
                      <a:pt x="4909" y="7635"/>
                      <a:pt x="4690" y="7855"/>
                      <a:pt x="4418" y="7855"/>
                    </a:cubicBezTo>
                    <a:moveTo>
                      <a:pt x="4418" y="5891"/>
                    </a:moveTo>
                    <a:cubicBezTo>
                      <a:pt x="3605" y="5891"/>
                      <a:pt x="2945" y="6551"/>
                      <a:pt x="2945" y="7364"/>
                    </a:cubicBezTo>
                    <a:cubicBezTo>
                      <a:pt x="2945" y="8177"/>
                      <a:pt x="3605" y="8837"/>
                      <a:pt x="4418" y="8837"/>
                    </a:cubicBezTo>
                    <a:cubicBezTo>
                      <a:pt x="5232" y="8837"/>
                      <a:pt x="5891" y="8177"/>
                      <a:pt x="5891" y="7364"/>
                    </a:cubicBezTo>
                    <a:cubicBezTo>
                      <a:pt x="5891" y="6551"/>
                      <a:pt x="5232" y="5891"/>
                      <a:pt x="4418" y="5891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531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483325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412" y="799164"/>
            <a:ext cx="2796431" cy="525967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706526" y="1027764"/>
            <a:ext cx="54694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Your Business Growth and Success Strategy</a:t>
            </a:r>
          </a:p>
        </p:txBody>
      </p:sp>
      <p:sp>
        <p:nvSpPr>
          <p:cNvPr id="5" name="Rectangle 4"/>
          <p:cNvSpPr/>
          <p:nvPr/>
        </p:nvSpPr>
        <p:spPr>
          <a:xfrm>
            <a:off x="5706527" y="3460322"/>
            <a:ext cx="57307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exercitat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exdea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nisi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aliquip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6526" y="5338884"/>
            <a:ext cx="1690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$67,899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46570" y="5338884"/>
            <a:ext cx="1690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$50,789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2202339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791" y="2618055"/>
            <a:ext cx="2016325" cy="37924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155" y="2618055"/>
            <a:ext cx="2016325" cy="37924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519" y="2618055"/>
            <a:ext cx="2016325" cy="37924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1883" y="2618055"/>
            <a:ext cx="2016325" cy="379240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12192000" cy="21481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517059" y="689336"/>
            <a:ext cx="7157878" cy="76944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ID" sz="4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Device </a:t>
            </a:r>
            <a:r>
              <a:rPr lang="en-ID" sz="4400" spc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Mockup</a:t>
            </a:r>
            <a:endParaRPr lang="en-US" sz="44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28"/>
          </p:nvPr>
        </p:nvSpPr>
        <p:spPr/>
      </p:sp>
    </p:spTree>
    <p:extLst>
      <p:ext uri="{BB962C8B-B14F-4D97-AF65-F5344CB8AC3E}">
        <p14:creationId xmlns:p14="http://schemas.microsoft.com/office/powerpoint/2010/main" val="3848742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852713"/>
            <a:ext cx="6096000" cy="51525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019122" y="1220830"/>
            <a:ext cx="4312159" cy="1754326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36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Device </a:t>
            </a:r>
            <a:r>
              <a:rPr lang="en-ID" sz="3600" spc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Mockup</a:t>
            </a:r>
            <a:endParaRPr lang="en-US" sz="36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019122" y="3461715"/>
            <a:ext cx="4312159" cy="1066318"/>
            <a:chOff x="6579264" y="5162380"/>
            <a:chExt cx="4312159" cy="1066318"/>
          </a:xfrm>
        </p:grpSpPr>
        <p:sp>
          <p:nvSpPr>
            <p:cNvPr id="5" name="Rectangle 4"/>
            <p:cNvSpPr/>
            <p:nvPr/>
          </p:nvSpPr>
          <p:spPr>
            <a:xfrm>
              <a:off x="6936981" y="5162380"/>
              <a:ext cx="2107534" cy="4199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579264" y="5582367"/>
              <a:ext cx="43121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 ipsum dolor sit amet, consectetur adipisci sedomai eiusmod tempor incididunt labore dolore.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664989" y="5316853"/>
              <a:ext cx="195382" cy="19538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019122" y="4688260"/>
            <a:ext cx="4312159" cy="1066318"/>
            <a:chOff x="6579264" y="5162380"/>
            <a:chExt cx="4312159" cy="1066318"/>
          </a:xfrm>
        </p:grpSpPr>
        <p:sp>
          <p:nvSpPr>
            <p:cNvPr id="9" name="Rectangle 8"/>
            <p:cNvSpPr/>
            <p:nvPr/>
          </p:nvSpPr>
          <p:spPr>
            <a:xfrm>
              <a:off x="6936981" y="5162380"/>
              <a:ext cx="2107534" cy="4199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579264" y="5582367"/>
              <a:ext cx="43121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 ipsum dolor sit amet, consectetur adipisci sedomai eiusmod tempor incididunt labore dolore.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664989" y="5316853"/>
              <a:ext cx="195382" cy="1953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" name="Picture Placeholder 11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4450" y="1526127"/>
            <a:ext cx="6272389" cy="380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447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7059" y="461529"/>
            <a:ext cx="7157878" cy="76944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ID" sz="4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Device </a:t>
            </a:r>
            <a:r>
              <a:rPr lang="en-ID" sz="4400" spc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Mockup</a:t>
            </a:r>
            <a:endParaRPr lang="en-US" sz="44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69998" y="1732903"/>
            <a:ext cx="965200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ullamco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963495" y="2999589"/>
            <a:ext cx="2253584" cy="1136173"/>
            <a:chOff x="729795" y="4344828"/>
            <a:chExt cx="2253584" cy="1136173"/>
          </a:xfrm>
        </p:grpSpPr>
        <p:sp>
          <p:nvSpPr>
            <p:cNvPr id="6" name="Rectangle 5"/>
            <p:cNvSpPr/>
            <p:nvPr/>
          </p:nvSpPr>
          <p:spPr>
            <a:xfrm>
              <a:off x="1561645" y="4344828"/>
              <a:ext cx="1421734" cy="501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200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01</a:t>
              </a:r>
              <a:endPara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875845" y="4769950"/>
              <a:ext cx="2107534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729795" y="5111669"/>
              <a:ext cx="225358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con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63495" y="4482879"/>
            <a:ext cx="2253584" cy="1136173"/>
            <a:chOff x="729795" y="4344828"/>
            <a:chExt cx="2253584" cy="1136173"/>
          </a:xfrm>
        </p:grpSpPr>
        <p:sp>
          <p:nvSpPr>
            <p:cNvPr id="10" name="Rectangle 9"/>
            <p:cNvSpPr/>
            <p:nvPr/>
          </p:nvSpPr>
          <p:spPr>
            <a:xfrm>
              <a:off x="1561645" y="4344828"/>
              <a:ext cx="1421734" cy="501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2000" i="0" dirty="0">
                  <a:solidFill>
                    <a:schemeClr val="accent1"/>
                  </a:solidFill>
                  <a:effectLst/>
                  <a:latin typeface="+mj-lt"/>
                </a:rPr>
                <a:t>02</a:t>
              </a:r>
              <a:endParaRPr lang="en-US" sz="2000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75845" y="4769950"/>
              <a:ext cx="2107534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29795" y="5111669"/>
              <a:ext cx="225358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con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974915" y="2999589"/>
            <a:ext cx="2253584" cy="1136173"/>
            <a:chOff x="729795" y="4344828"/>
            <a:chExt cx="2253584" cy="1136173"/>
          </a:xfrm>
        </p:grpSpPr>
        <p:sp>
          <p:nvSpPr>
            <p:cNvPr id="14" name="Rectangle 13"/>
            <p:cNvSpPr/>
            <p:nvPr/>
          </p:nvSpPr>
          <p:spPr>
            <a:xfrm>
              <a:off x="729795" y="4344828"/>
              <a:ext cx="1421734" cy="501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</a:rPr>
                <a:t>03</a:t>
              </a:r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29795" y="4769950"/>
              <a:ext cx="2107534" cy="3790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29795" y="5111669"/>
              <a:ext cx="225358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con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974915" y="4482879"/>
            <a:ext cx="2253584" cy="1136173"/>
            <a:chOff x="729795" y="4344828"/>
            <a:chExt cx="2253584" cy="1136173"/>
          </a:xfrm>
        </p:grpSpPr>
        <p:sp>
          <p:nvSpPr>
            <p:cNvPr id="18" name="Rectangle 17"/>
            <p:cNvSpPr/>
            <p:nvPr/>
          </p:nvSpPr>
          <p:spPr>
            <a:xfrm>
              <a:off x="729795" y="4344828"/>
              <a:ext cx="1421734" cy="501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+mj-lt"/>
                </a:rPr>
                <a:t>04</a:t>
              </a:r>
              <a:endPara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29795" y="4769950"/>
              <a:ext cx="2107534" cy="3790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29795" y="5111669"/>
              <a:ext cx="225358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con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5" name="Rectangle 24"/>
          <p:cNvSpPr/>
          <p:nvPr/>
        </p:nvSpPr>
        <p:spPr>
          <a:xfrm>
            <a:off x="0" y="6253293"/>
            <a:ext cx="12192000" cy="6047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306" y="3170887"/>
            <a:ext cx="5369383" cy="32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972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5486" y="870663"/>
            <a:ext cx="3617315" cy="511667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08479" y="2871586"/>
            <a:ext cx="4777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ullamco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8480" y="1191802"/>
            <a:ext cx="4589234" cy="120032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3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About Our Device </a:t>
            </a:r>
            <a:r>
              <a:rPr lang="en-ID" sz="3600" spc="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Mockup</a:t>
            </a:r>
            <a:r>
              <a:rPr lang="en-ID" sz="3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!</a:t>
            </a:r>
            <a:endParaRPr lang="en-US" sz="36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762980" y="4828369"/>
            <a:ext cx="1872343" cy="893815"/>
            <a:chOff x="736576" y="4103615"/>
            <a:chExt cx="1920361" cy="893815"/>
          </a:xfrm>
        </p:grpSpPr>
        <p:sp>
          <p:nvSpPr>
            <p:cNvPr id="7" name="TextBox 6"/>
            <p:cNvSpPr txBox="1"/>
            <p:nvPr/>
          </p:nvSpPr>
          <p:spPr>
            <a:xfrm>
              <a:off x="739141" y="4581932"/>
              <a:ext cx="19177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36576" y="4103615"/>
              <a:ext cx="1224327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50%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9" name="Straight Connector 8"/>
          <p:cNvCxnSpPr/>
          <p:nvPr/>
        </p:nvCxnSpPr>
        <p:spPr>
          <a:xfrm>
            <a:off x="3079479" y="5054414"/>
            <a:ext cx="0" cy="504544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708479" y="4828369"/>
            <a:ext cx="1872343" cy="893815"/>
            <a:chOff x="736576" y="4103615"/>
            <a:chExt cx="1920361" cy="893815"/>
          </a:xfrm>
        </p:grpSpPr>
        <p:sp>
          <p:nvSpPr>
            <p:cNvPr id="11" name="TextBox 10"/>
            <p:cNvSpPr txBox="1"/>
            <p:nvPr/>
          </p:nvSpPr>
          <p:spPr>
            <a:xfrm>
              <a:off x="739141" y="4581932"/>
              <a:ext cx="19177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36576" y="4103615"/>
              <a:ext cx="1224327" cy="501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24%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3088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22609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972" y="1417021"/>
            <a:ext cx="2844802" cy="4023957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6857435" y="3755512"/>
            <a:ext cx="4312159" cy="1066318"/>
            <a:chOff x="6579264" y="5162380"/>
            <a:chExt cx="4312159" cy="1066318"/>
          </a:xfrm>
        </p:grpSpPr>
        <p:sp>
          <p:nvSpPr>
            <p:cNvPr id="5" name="Rectangle 4"/>
            <p:cNvSpPr/>
            <p:nvPr/>
          </p:nvSpPr>
          <p:spPr>
            <a:xfrm>
              <a:off x="6936981" y="5162380"/>
              <a:ext cx="2107534" cy="4199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579264" y="5582367"/>
              <a:ext cx="43121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 ipsum dolor sit amet, consectetur adipisci sedomai eiusmod tempor incididunt labore dolore.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664989" y="5316853"/>
              <a:ext cx="195382" cy="19538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857435" y="4982057"/>
            <a:ext cx="4312159" cy="1066318"/>
            <a:chOff x="6579264" y="5162380"/>
            <a:chExt cx="4312159" cy="1066318"/>
          </a:xfrm>
        </p:grpSpPr>
        <p:sp>
          <p:nvSpPr>
            <p:cNvPr id="9" name="Rectangle 8"/>
            <p:cNvSpPr/>
            <p:nvPr/>
          </p:nvSpPr>
          <p:spPr>
            <a:xfrm>
              <a:off x="6936981" y="5162380"/>
              <a:ext cx="2107534" cy="4199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579264" y="5582367"/>
              <a:ext cx="431215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 ipsum dolor sit amet, consectetur adipisci sedomai eiusmod tempor incididunt labore dolore.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664989" y="5316853"/>
              <a:ext cx="195382" cy="1953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857435" y="809625"/>
            <a:ext cx="4312159" cy="120032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3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Great And </a:t>
            </a:r>
            <a:r>
              <a:rPr lang="en-ID" sz="3600" spc="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AwesomeMockup</a:t>
            </a:r>
            <a:endParaRPr lang="en-US" sz="36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57435" y="2421068"/>
            <a:ext cx="43121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doeloi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7"/>
          </p:nvPr>
        </p:nvSpPr>
        <p:spPr/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972" y="870663"/>
            <a:ext cx="3617315" cy="5116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270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430306"/>
            <a:ext cx="12192000" cy="5997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6981023" y="3617781"/>
            <a:ext cx="4527222" cy="958555"/>
            <a:chOff x="6403770" y="3769005"/>
            <a:chExt cx="4527222" cy="958555"/>
          </a:xfrm>
        </p:grpSpPr>
        <p:sp>
          <p:nvSpPr>
            <p:cNvPr id="5" name="Rectangle 4"/>
            <p:cNvSpPr/>
            <p:nvPr/>
          </p:nvSpPr>
          <p:spPr>
            <a:xfrm>
              <a:off x="6919340" y="3769005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919340" y="4110724"/>
              <a:ext cx="4011652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sedomai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  <p:sp>
          <p:nvSpPr>
            <p:cNvPr id="7" name="Shape 2525"/>
            <p:cNvSpPr/>
            <p:nvPr/>
          </p:nvSpPr>
          <p:spPr>
            <a:xfrm>
              <a:off x="6403770" y="3935316"/>
              <a:ext cx="303983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008656" y="4796023"/>
            <a:ext cx="4499589" cy="958555"/>
            <a:chOff x="6431403" y="5194354"/>
            <a:chExt cx="4499589" cy="958555"/>
          </a:xfrm>
        </p:grpSpPr>
        <p:sp>
          <p:nvSpPr>
            <p:cNvPr id="9" name="Rectangle 8"/>
            <p:cNvSpPr/>
            <p:nvPr/>
          </p:nvSpPr>
          <p:spPr>
            <a:xfrm>
              <a:off x="6919340" y="5194354"/>
              <a:ext cx="2107534" cy="375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919340" y="5536073"/>
              <a:ext cx="4011652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sedomai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  <p:sp>
          <p:nvSpPr>
            <p:cNvPr id="11" name="Shape 2632"/>
            <p:cNvSpPr/>
            <p:nvPr/>
          </p:nvSpPr>
          <p:spPr>
            <a:xfrm>
              <a:off x="6431403" y="5360153"/>
              <a:ext cx="248714" cy="303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981022" y="1220830"/>
            <a:ext cx="4527223" cy="1754326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36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Device </a:t>
            </a:r>
            <a:r>
              <a:rPr lang="en-ID" sz="3600" spc="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Mockup</a:t>
            </a:r>
            <a:endParaRPr lang="en-US" sz="36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7"/>
          </p:nvPr>
        </p:nvSpPr>
        <p:spPr/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138" y="798757"/>
            <a:ext cx="2588991" cy="5260485"/>
          </a:xfrm>
          <a:prstGeom prst="rect">
            <a:avLst/>
          </a:prstGeom>
          <a:effectLst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61" y="798757"/>
            <a:ext cx="2588991" cy="526048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985194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298524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 rot="16200000">
            <a:off x="-226248" y="3200924"/>
            <a:ext cx="2107534" cy="456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Simple Text Here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24138" y="1027764"/>
            <a:ext cx="54694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Your Business Growth and Success Strategy</a:t>
            </a:r>
          </a:p>
        </p:txBody>
      </p:sp>
      <p:sp>
        <p:nvSpPr>
          <p:cNvPr id="6" name="Rectangle 5"/>
          <p:cNvSpPr/>
          <p:nvPr/>
        </p:nvSpPr>
        <p:spPr>
          <a:xfrm>
            <a:off x="5424139" y="3460322"/>
            <a:ext cx="57307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exercitat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exdea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nisi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aliquip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24138" y="5338884"/>
            <a:ext cx="1690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$67,899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64182" y="5338884"/>
            <a:ext cx="1690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$50,789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503" y="366148"/>
            <a:ext cx="3014815" cy="6125703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92035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"/>
            <a:ext cx="4093029" cy="342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54597" y="681700"/>
            <a:ext cx="663215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Your Business Growth and Success Strategy</a:t>
            </a:r>
          </a:p>
        </p:txBody>
      </p:sp>
      <p:sp>
        <p:nvSpPr>
          <p:cNvPr id="5" name="Rectangle 4"/>
          <p:cNvSpPr/>
          <p:nvPr/>
        </p:nvSpPr>
        <p:spPr>
          <a:xfrm>
            <a:off x="5210629" y="3585007"/>
            <a:ext cx="6096000" cy="11708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ullamco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exdea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434286" y="5217462"/>
            <a:ext cx="1872343" cy="893815"/>
            <a:chOff x="736576" y="4103615"/>
            <a:chExt cx="1920361" cy="893815"/>
          </a:xfrm>
        </p:grpSpPr>
        <p:sp>
          <p:nvSpPr>
            <p:cNvPr id="13" name="TextBox 12"/>
            <p:cNvSpPr txBox="1"/>
            <p:nvPr/>
          </p:nvSpPr>
          <p:spPr>
            <a:xfrm>
              <a:off x="739141" y="4581932"/>
              <a:ext cx="19177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6576" y="4103615"/>
              <a:ext cx="1224327" cy="501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50%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15" name="Straight Connector 14"/>
          <p:cNvCxnSpPr/>
          <p:nvPr/>
        </p:nvCxnSpPr>
        <p:spPr>
          <a:xfrm>
            <a:off x="8200573" y="5443507"/>
            <a:ext cx="0" cy="504544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5210629" y="5217462"/>
            <a:ext cx="1872343" cy="893815"/>
            <a:chOff x="736576" y="4103615"/>
            <a:chExt cx="1920361" cy="893815"/>
          </a:xfrm>
        </p:grpSpPr>
        <p:sp>
          <p:nvSpPr>
            <p:cNvPr id="17" name="TextBox 16"/>
            <p:cNvSpPr txBox="1"/>
            <p:nvPr/>
          </p:nvSpPr>
          <p:spPr>
            <a:xfrm>
              <a:off x="739141" y="4581932"/>
              <a:ext cx="19177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36576" y="4103615"/>
              <a:ext cx="1224327" cy="501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24%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2148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4" name="Rectangle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954145" y="2871586"/>
            <a:ext cx="4777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ullamco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54146" y="1191802"/>
            <a:ext cx="4589234" cy="120032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3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About Our Device </a:t>
            </a:r>
            <a:r>
              <a:rPr lang="en-ID" sz="3600" spc="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Mockup</a:t>
            </a:r>
            <a:r>
              <a:rPr lang="en-ID" sz="3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!</a:t>
            </a:r>
            <a:endParaRPr lang="en-US" sz="36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008646" y="4828369"/>
            <a:ext cx="1872343" cy="893815"/>
            <a:chOff x="736576" y="4103615"/>
            <a:chExt cx="1920361" cy="893815"/>
          </a:xfrm>
        </p:grpSpPr>
        <p:sp>
          <p:nvSpPr>
            <p:cNvPr id="6" name="TextBox 5"/>
            <p:cNvSpPr txBox="1"/>
            <p:nvPr/>
          </p:nvSpPr>
          <p:spPr>
            <a:xfrm>
              <a:off x="739141" y="4581932"/>
              <a:ext cx="19177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36576" y="4103615"/>
              <a:ext cx="1224327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50%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8" name="Straight Connector 7"/>
          <p:cNvCxnSpPr/>
          <p:nvPr/>
        </p:nvCxnSpPr>
        <p:spPr>
          <a:xfrm>
            <a:off x="3325145" y="5054414"/>
            <a:ext cx="0" cy="504544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954145" y="4828369"/>
            <a:ext cx="1872343" cy="893815"/>
            <a:chOff x="736576" y="4103615"/>
            <a:chExt cx="1920361" cy="893815"/>
          </a:xfrm>
        </p:grpSpPr>
        <p:sp>
          <p:nvSpPr>
            <p:cNvPr id="10" name="TextBox 9"/>
            <p:cNvSpPr txBox="1"/>
            <p:nvPr/>
          </p:nvSpPr>
          <p:spPr>
            <a:xfrm>
              <a:off x="739141" y="4581932"/>
              <a:ext cx="19177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36576" y="4103615"/>
              <a:ext cx="1224327" cy="501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24%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13" name="Picture Placeholder 12"/>
          <p:cNvSpPr>
            <a:spLocks noGrp="1"/>
          </p:cNvSpPr>
          <p:nvPr>
            <p:ph type="pic" sz="quarter" idx="17"/>
          </p:nvPr>
        </p:nvSpPr>
        <p:spPr/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35136" y="966339"/>
            <a:ext cx="4516420" cy="5891661"/>
          </a:xfrm>
          <a:prstGeom prst="rect">
            <a:avLst/>
          </a:prstGeom>
          <a:effectLst>
            <a:outerShdw blurRad="660400" dist="254000" dir="2700000" algn="tl" rotWithShape="0">
              <a:prstClr val="black">
                <a:alpha val="1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4480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241935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759" y="1130794"/>
            <a:ext cx="2443792" cy="4596411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4" name="Rectangle 3"/>
          <p:cNvSpPr/>
          <p:nvPr/>
        </p:nvSpPr>
        <p:spPr>
          <a:xfrm rot="16200000">
            <a:off x="-381442" y="3219008"/>
            <a:ext cx="2107534" cy="419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Simple Text Here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2737809" y="1368734"/>
            <a:ext cx="2443792" cy="4596411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6543221" y="2871586"/>
            <a:ext cx="4777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ullamco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43222" y="1191802"/>
            <a:ext cx="4589234" cy="120032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3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About Our Device </a:t>
            </a:r>
            <a:r>
              <a:rPr lang="en-ID" sz="3600" spc="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Mockup</a:t>
            </a:r>
            <a:r>
              <a:rPr lang="en-ID" sz="3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!</a:t>
            </a:r>
            <a:endParaRPr lang="en-US" sz="36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9597722" y="4828369"/>
            <a:ext cx="1872343" cy="893815"/>
            <a:chOff x="736576" y="4103615"/>
            <a:chExt cx="1920361" cy="893815"/>
          </a:xfrm>
        </p:grpSpPr>
        <p:sp>
          <p:nvSpPr>
            <p:cNvPr id="24" name="TextBox 23"/>
            <p:cNvSpPr txBox="1"/>
            <p:nvPr/>
          </p:nvSpPr>
          <p:spPr>
            <a:xfrm>
              <a:off x="739141" y="4581932"/>
              <a:ext cx="19177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36576" y="4103615"/>
              <a:ext cx="1224327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50%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8914221" y="5054414"/>
            <a:ext cx="0" cy="504544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6543221" y="4828369"/>
            <a:ext cx="1872343" cy="893815"/>
            <a:chOff x="736576" y="4103615"/>
            <a:chExt cx="1920361" cy="893815"/>
          </a:xfrm>
        </p:grpSpPr>
        <p:sp>
          <p:nvSpPr>
            <p:cNvPr id="28" name="TextBox 27"/>
            <p:cNvSpPr txBox="1"/>
            <p:nvPr/>
          </p:nvSpPr>
          <p:spPr>
            <a:xfrm>
              <a:off x="739141" y="4581932"/>
              <a:ext cx="19177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36576" y="4103615"/>
              <a:ext cx="1224327" cy="501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24%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29"/>
          </p:nvPr>
        </p:nvSpPr>
        <p:spPr/>
      </p:sp>
    </p:spTree>
    <p:extLst>
      <p:ext uri="{BB962C8B-B14F-4D97-AF65-F5344CB8AC3E}">
        <p14:creationId xmlns:p14="http://schemas.microsoft.com/office/powerpoint/2010/main" val="3756031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/>
      <p:bldP spid="22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224308" y="2066318"/>
            <a:ext cx="5743383" cy="2725363"/>
            <a:chOff x="3444160" y="2065021"/>
            <a:chExt cx="5303675" cy="2725363"/>
          </a:xfrm>
        </p:grpSpPr>
        <p:sp>
          <p:nvSpPr>
            <p:cNvPr id="3" name="Freeform 2"/>
            <p:cNvSpPr/>
            <p:nvPr/>
          </p:nvSpPr>
          <p:spPr>
            <a:xfrm>
              <a:off x="3444164" y="4326235"/>
              <a:ext cx="5303671" cy="464149"/>
            </a:xfrm>
            <a:custGeom>
              <a:avLst/>
              <a:gdLst>
                <a:gd name="connsiteX0" fmla="*/ 5303671 w 5303671"/>
                <a:gd name="connsiteY0" fmla="*/ 0 h 464149"/>
                <a:gd name="connsiteX1" fmla="*/ 5303671 w 5303671"/>
                <a:gd name="connsiteY1" fmla="*/ 464149 h 464149"/>
                <a:gd name="connsiteX2" fmla="*/ 12 w 5303671"/>
                <a:gd name="connsiteY2" fmla="*/ 464149 h 464149"/>
                <a:gd name="connsiteX3" fmla="*/ 0 w 5303671"/>
                <a:gd name="connsiteY3" fmla="*/ 464148 h 464149"/>
                <a:gd name="connsiteX4" fmla="*/ 5303671 w 5303671"/>
                <a:gd name="connsiteY4" fmla="*/ 0 h 46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03671" h="464149">
                  <a:moveTo>
                    <a:pt x="5303671" y="0"/>
                  </a:moveTo>
                  <a:lnTo>
                    <a:pt x="5303671" y="464149"/>
                  </a:lnTo>
                  <a:lnTo>
                    <a:pt x="12" y="464149"/>
                  </a:lnTo>
                  <a:lnTo>
                    <a:pt x="0" y="464148"/>
                  </a:lnTo>
                  <a:lnTo>
                    <a:pt x="53036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 3"/>
            <p:cNvSpPr/>
            <p:nvPr/>
          </p:nvSpPr>
          <p:spPr>
            <a:xfrm>
              <a:off x="3444160" y="2065021"/>
              <a:ext cx="5303674" cy="2725362"/>
            </a:xfrm>
            <a:custGeom>
              <a:avLst/>
              <a:gdLst>
                <a:gd name="connsiteX0" fmla="*/ 0 w 5303674"/>
                <a:gd name="connsiteY0" fmla="*/ 0 h 2725362"/>
                <a:gd name="connsiteX1" fmla="*/ 5303674 w 5303674"/>
                <a:gd name="connsiteY1" fmla="*/ 0 h 2725362"/>
                <a:gd name="connsiteX2" fmla="*/ 5303674 w 5303674"/>
                <a:gd name="connsiteY2" fmla="*/ 2261213 h 2725362"/>
                <a:gd name="connsiteX3" fmla="*/ 3 w 5303674"/>
                <a:gd name="connsiteY3" fmla="*/ 2725361 h 2725362"/>
                <a:gd name="connsiteX4" fmla="*/ 15 w 5303674"/>
                <a:gd name="connsiteY4" fmla="*/ 2725362 h 2725362"/>
                <a:gd name="connsiteX5" fmla="*/ 0 w 5303674"/>
                <a:gd name="connsiteY5" fmla="*/ 2725362 h 2725362"/>
                <a:gd name="connsiteX6" fmla="*/ 0 w 5303674"/>
                <a:gd name="connsiteY6" fmla="*/ 0 h 2725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03674" h="2725362">
                  <a:moveTo>
                    <a:pt x="0" y="0"/>
                  </a:moveTo>
                  <a:lnTo>
                    <a:pt x="5303674" y="0"/>
                  </a:lnTo>
                  <a:lnTo>
                    <a:pt x="5303674" y="2261213"/>
                  </a:lnTo>
                  <a:lnTo>
                    <a:pt x="3" y="2725361"/>
                  </a:lnTo>
                  <a:lnTo>
                    <a:pt x="15" y="2725362"/>
                  </a:lnTo>
                  <a:lnTo>
                    <a:pt x="0" y="2725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st="38100" dir="13500000" algn="br" rotWithShape="0">
                <a:schemeClr val="bg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691604" y="2767279"/>
            <a:ext cx="4808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8000" spc="300" dirty="0">
                <a:solidFill>
                  <a:schemeClr val="accent1"/>
                </a:solidFill>
                <a:latin typeface="+mj-lt"/>
              </a:rPr>
              <a:t>THANKS</a:t>
            </a:r>
            <a:endParaRPr lang="en-US" sz="8000" spc="300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75876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/>
          <p:cNvSpPr/>
          <p:nvPr/>
        </p:nvSpPr>
        <p:spPr>
          <a:xfrm>
            <a:off x="1233714" y="1727200"/>
            <a:ext cx="4049486" cy="5130800"/>
          </a:xfrm>
          <a:prstGeom prst="rect">
            <a:avLst/>
          </a:pr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526941" y="681700"/>
            <a:ext cx="690865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Your Business Growth and Success Strategy</a:t>
            </a:r>
          </a:p>
        </p:txBody>
      </p:sp>
      <p:sp>
        <p:nvSpPr>
          <p:cNvPr id="4" name="Rectangle 3"/>
          <p:cNvSpPr/>
          <p:nvPr/>
        </p:nvSpPr>
        <p:spPr>
          <a:xfrm>
            <a:off x="6110546" y="3660845"/>
            <a:ext cx="5254170" cy="1170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exdea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702831" y="5310714"/>
            <a:ext cx="1872343" cy="893815"/>
            <a:chOff x="736576" y="4103615"/>
            <a:chExt cx="1920361" cy="893815"/>
          </a:xfrm>
        </p:grpSpPr>
        <p:sp>
          <p:nvSpPr>
            <p:cNvPr id="13" name="TextBox 12"/>
            <p:cNvSpPr txBox="1"/>
            <p:nvPr/>
          </p:nvSpPr>
          <p:spPr>
            <a:xfrm>
              <a:off x="739141" y="4581932"/>
              <a:ext cx="19177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6576" y="4103615"/>
              <a:ext cx="1224327" cy="496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50%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15" name="Straight Connector 14"/>
          <p:cNvCxnSpPr/>
          <p:nvPr/>
        </p:nvCxnSpPr>
        <p:spPr>
          <a:xfrm>
            <a:off x="8752178" y="5536759"/>
            <a:ext cx="0" cy="504544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6110546" y="5310714"/>
            <a:ext cx="1872343" cy="893815"/>
            <a:chOff x="736576" y="4103615"/>
            <a:chExt cx="1920361" cy="893815"/>
          </a:xfrm>
        </p:grpSpPr>
        <p:sp>
          <p:nvSpPr>
            <p:cNvPr id="17" name="TextBox 16"/>
            <p:cNvSpPr txBox="1"/>
            <p:nvPr/>
          </p:nvSpPr>
          <p:spPr>
            <a:xfrm>
              <a:off x="739141" y="4581932"/>
              <a:ext cx="19177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36576" y="4103615"/>
              <a:ext cx="1224327" cy="501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24%</a:t>
              </a:r>
              <a:endPara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1689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0" y="671059"/>
            <a:ext cx="6096000" cy="5515882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467365" y="1047212"/>
            <a:ext cx="5353270" cy="47635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547050" y="1495591"/>
            <a:ext cx="3193901" cy="120032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ID" sz="3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About Our Company</a:t>
            </a:r>
            <a:endParaRPr lang="en-US" sz="36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41280" y="3175673"/>
            <a:ext cx="4205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exercita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8611945" y="4855755"/>
            <a:ext cx="1064110" cy="381655"/>
            <a:chOff x="6013887" y="4330405"/>
            <a:chExt cx="1064110" cy="381655"/>
          </a:xfrm>
        </p:grpSpPr>
        <p:sp>
          <p:nvSpPr>
            <p:cNvPr id="8" name="Rectangle 7"/>
            <p:cNvSpPr/>
            <p:nvPr/>
          </p:nvSpPr>
          <p:spPr>
            <a:xfrm>
              <a:off x="6013887" y="4330405"/>
              <a:ext cx="1064109" cy="381655"/>
            </a:xfrm>
            <a:prstGeom prst="rect">
              <a:avLst/>
            </a:prstGeom>
            <a:noFill/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spc="6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013888" y="4405816"/>
              <a:ext cx="106410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900" spc="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VIEW</a:t>
              </a:r>
              <a:endParaRPr lang="en-US" sz="9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62437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429000"/>
            <a:ext cx="798195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/>
          <p:cNvSpPr/>
          <p:nvPr/>
        </p:nvSpPr>
        <p:spPr>
          <a:xfrm>
            <a:off x="1657350" y="929350"/>
            <a:ext cx="58896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Your Business Growth and Success Strategy</a:t>
            </a:r>
          </a:p>
        </p:txBody>
      </p:sp>
      <p:sp>
        <p:nvSpPr>
          <p:cNvPr id="6" name="Rectangle 5"/>
          <p:cNvSpPr/>
          <p:nvPr/>
        </p:nvSpPr>
        <p:spPr>
          <a:xfrm>
            <a:off x="659040" y="4125735"/>
            <a:ext cx="4777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sede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adem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labornci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didune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9040" y="5560226"/>
            <a:ext cx="1690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$67,899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46273" y="5560226"/>
            <a:ext cx="1690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$50,789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20672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kadit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2F3FC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dita">
      <a:majorFont>
        <a:latin typeface="Playfair Display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</TotalTime>
  <Words>3410</Words>
  <Application>Microsoft Macintosh PowerPoint</Application>
  <PresentationFormat>Widescreen</PresentationFormat>
  <Paragraphs>382</Paragraphs>
  <Slides>62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7" baseType="lpstr">
      <vt:lpstr>Arial</vt:lpstr>
      <vt:lpstr>Gill Sans</vt:lpstr>
      <vt:lpstr>Open Sans</vt:lpstr>
      <vt:lpstr>Playfair Display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yudi trisetiyadi</dc:creator>
  <cp:lastModifiedBy>Yudi Trisetiyadi</cp:lastModifiedBy>
  <cp:revision>85</cp:revision>
  <dcterms:created xsi:type="dcterms:W3CDTF">2019-03-28T06:43:54Z</dcterms:created>
  <dcterms:modified xsi:type="dcterms:W3CDTF">2023-05-12T16:12:33Z</dcterms:modified>
</cp:coreProperties>
</file>