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5"/>
  </p:handoutMasterIdLst>
  <p:sldIdLst>
    <p:sldId id="258" r:id="rId2"/>
    <p:sldId id="261" r:id="rId3"/>
    <p:sldId id="262" r:id="rId4"/>
    <p:sldId id="323" r:id="rId5"/>
    <p:sldId id="328" r:id="rId6"/>
    <p:sldId id="317" r:id="rId7"/>
    <p:sldId id="313" r:id="rId8"/>
    <p:sldId id="319" r:id="rId9"/>
    <p:sldId id="320" r:id="rId10"/>
    <p:sldId id="326" r:id="rId11"/>
    <p:sldId id="324" r:id="rId12"/>
    <p:sldId id="330" r:id="rId13"/>
    <p:sldId id="327" r:id="rId14"/>
    <p:sldId id="332" r:id="rId15"/>
    <p:sldId id="316" r:id="rId16"/>
    <p:sldId id="331" r:id="rId17"/>
    <p:sldId id="325" r:id="rId18"/>
    <p:sldId id="315" r:id="rId19"/>
    <p:sldId id="329" r:id="rId20"/>
    <p:sldId id="314" r:id="rId21"/>
    <p:sldId id="321" r:id="rId22"/>
    <p:sldId id="260" r:id="rId23"/>
    <p:sldId id="310" r:id="rId24"/>
    <p:sldId id="311" r:id="rId25"/>
    <p:sldId id="312" r:id="rId26"/>
    <p:sldId id="304" r:id="rId27"/>
    <p:sldId id="305" r:id="rId28"/>
    <p:sldId id="307" r:id="rId29"/>
    <p:sldId id="309" r:id="rId30"/>
    <p:sldId id="308" r:id="rId31"/>
    <p:sldId id="257" r:id="rId32"/>
    <p:sldId id="259" r:id="rId33"/>
    <p:sldId id="33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866778E-E00A-412C-8E25-78779EE9D1E0}">
          <p14:sldIdLst>
            <p14:sldId id="258"/>
          </p14:sldIdLst>
        </p14:section>
        <p14:section name="Custom Layout" id="{10600D06-AB6F-4760-B926-0B48D3B61A95}">
          <p14:sldIdLst>
            <p14:sldId id="261"/>
            <p14:sldId id="262"/>
            <p14:sldId id="323"/>
            <p14:sldId id="328"/>
            <p14:sldId id="317"/>
            <p14:sldId id="313"/>
            <p14:sldId id="319"/>
            <p14:sldId id="320"/>
            <p14:sldId id="326"/>
            <p14:sldId id="324"/>
            <p14:sldId id="330"/>
            <p14:sldId id="327"/>
            <p14:sldId id="332"/>
            <p14:sldId id="316"/>
            <p14:sldId id="331"/>
            <p14:sldId id="325"/>
            <p14:sldId id="315"/>
            <p14:sldId id="329"/>
            <p14:sldId id="314"/>
            <p14:sldId id="321"/>
          </p14:sldIdLst>
        </p14:section>
        <p14:section name="Break Slide" id="{44D5DB67-B4F0-439F-B2DC-E7C87BCAD114}">
          <p14:sldIdLst>
            <p14:sldId id="260"/>
          </p14:sldIdLst>
        </p14:section>
        <p14:section name="Device Mockup" id="{99567F4C-0C9E-4F23-867F-0C2622792F73}">
          <p14:sldIdLst>
            <p14:sldId id="310"/>
            <p14:sldId id="311"/>
            <p14:sldId id="312"/>
          </p14:sldIdLst>
        </p14:section>
        <p14:section name="Infographic" id="{92758FE5-D447-42CC-B2FD-3C0BB242E6B9}">
          <p14:sldIdLst>
            <p14:sldId id="304"/>
            <p14:sldId id="305"/>
            <p14:sldId id="307"/>
            <p14:sldId id="309"/>
            <p14:sldId id="308"/>
          </p14:sldIdLst>
        </p14:section>
        <p14:section name="Bonus Cover" id="{49C97982-ED2A-3742-AFE7-73FF61745A57}">
          <p14:sldIdLst>
            <p14:sldId id="257"/>
            <p14:sldId id="259"/>
          </p14:sldIdLst>
        </p14:section>
        <p14:section name="Ending" id="{16651D4D-E788-4BD1-A70C-2840CA57866A}">
          <p14:sldIdLst>
            <p14:sldId id="33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D842"/>
    <a:srgbClr val="00C66D"/>
    <a:srgbClr val="77C114"/>
    <a:srgbClr val="F3FAFF"/>
    <a:srgbClr val="013A51"/>
    <a:srgbClr val="C0DFED"/>
    <a:srgbClr val="11ABEC"/>
    <a:srgbClr val="1B1F26"/>
    <a:srgbClr val="006ED9"/>
    <a:srgbClr val="00B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7" autoAdjust="0"/>
    <p:restoredTop sz="94660"/>
  </p:normalViewPr>
  <p:slideViewPr>
    <p:cSldViewPr snapToGrid="0">
      <p:cViewPr>
        <p:scale>
          <a:sx n="125" d="100"/>
          <a:sy n="125" d="100"/>
        </p:scale>
        <p:origin x="4424" y="1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8B0766E-F7AD-4BBE-9112-6091DF51CA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F0A2FF-2C1A-445B-9204-34F62A3729B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A2B80-B52D-4884-B159-86BB152F8B3D}" type="datetimeFigureOut">
              <a:rPr lang="en-US" smtClean="0"/>
              <a:t>6/10/20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ECCB0-9937-4049-9BA0-F6F8FCCF1F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5E351-69EA-4620-9A54-BB0ED87FDA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1DD79-8BE3-4456-907F-5BF0EFCE6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12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ED259-A2EF-46EC-9BA6-2C51A3EB6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EB555-FE8B-474F-91AE-333F04A6FD7D}" type="datetimeFigureOut">
              <a:rPr lang="en-US" smtClean="0"/>
              <a:t>6/10/20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67FC3F-B52A-4730-8FBA-03C14E173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A4FAF-BF22-4FB5-A595-0F5ECDE3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D1946-DAF8-43ED-A637-FDF7E8EBB02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reeform: Shape 28">
            <a:extLst>
              <a:ext uri="{FF2B5EF4-FFF2-40B4-BE49-F238E27FC236}">
                <a16:creationId xmlns:a16="http://schemas.microsoft.com/office/drawing/2014/main" id="{619D90AE-8A55-FC48-9673-ADBC69B10D41}"/>
              </a:ext>
            </a:extLst>
          </p:cNvPr>
          <p:cNvSpPr/>
          <p:nvPr userDrawn="1"/>
        </p:nvSpPr>
        <p:spPr>
          <a:xfrm rot="10800000"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66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B5247A3-3A9F-45A6-AC1C-BB2DAD066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7999"/>
          </a:xfrm>
          <a:custGeom>
            <a:avLst/>
            <a:gdLst>
              <a:gd name="connsiteX0" fmla="*/ 0 w 4601029"/>
              <a:gd name="connsiteY0" fmla="*/ 0 h 6857999"/>
              <a:gd name="connsiteX1" fmla="*/ 4601029 w 4601029"/>
              <a:gd name="connsiteY1" fmla="*/ 0 h 6857999"/>
              <a:gd name="connsiteX2" fmla="*/ 4601029 w 4601029"/>
              <a:gd name="connsiteY2" fmla="*/ 6857999 h 6857999"/>
              <a:gd name="connsiteX3" fmla="*/ 0 w 460102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29" h="6857999">
                <a:moveTo>
                  <a:pt x="0" y="0"/>
                </a:moveTo>
                <a:lnTo>
                  <a:pt x="4601029" y="0"/>
                </a:lnTo>
                <a:lnTo>
                  <a:pt x="4601029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4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28">
            <a:extLst>
              <a:ext uri="{FF2B5EF4-FFF2-40B4-BE49-F238E27FC236}">
                <a16:creationId xmlns:a16="http://schemas.microsoft.com/office/drawing/2014/main" id="{619D90AE-8A55-FC48-9673-ADBC69B10D41}"/>
              </a:ext>
            </a:extLst>
          </p:cNvPr>
          <p:cNvSpPr/>
          <p:nvPr userDrawn="1"/>
        </p:nvSpPr>
        <p:spPr>
          <a:xfrm rot="10800000"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Freeform: Shape 28">
            <a:extLst>
              <a:ext uri="{FF2B5EF4-FFF2-40B4-BE49-F238E27FC236}">
                <a16:creationId xmlns:a16="http://schemas.microsoft.com/office/drawing/2014/main" id="{4E57B3EC-2E8D-5C46-AE09-9C4BA987C5DA}"/>
              </a:ext>
            </a:extLst>
          </p:cNvPr>
          <p:cNvSpPr/>
          <p:nvPr userDrawn="1"/>
        </p:nvSpPr>
        <p:spPr>
          <a:xfrm rot="10800000"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6C9CFB-E632-2F4B-914E-A1EB0AC4C5E9}"/>
              </a:ext>
            </a:extLst>
          </p:cNvPr>
          <p:cNvGrpSpPr/>
          <p:nvPr userDrawn="1"/>
        </p:nvGrpSpPr>
        <p:grpSpPr>
          <a:xfrm>
            <a:off x="4218875" y="0"/>
            <a:ext cx="3507114" cy="6858000"/>
            <a:chOff x="4218875" y="0"/>
            <a:chExt cx="3507114" cy="6858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F041616-5DF1-5B40-8AD5-EE1EEFB79CB6}"/>
                </a:ext>
              </a:extLst>
            </p:cNvPr>
            <p:cNvGrpSpPr/>
            <p:nvPr userDrawn="1"/>
          </p:nvGrpSpPr>
          <p:grpSpPr>
            <a:xfrm>
              <a:off x="4218875" y="4600310"/>
              <a:ext cx="3507114" cy="2257690"/>
              <a:chOff x="-5650905" y="2929633"/>
              <a:chExt cx="4930775" cy="3617039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72E4523-72FA-2A4F-BD6B-7CD6040C7328}"/>
                  </a:ext>
                </a:extLst>
              </p:cNvPr>
              <p:cNvSpPr/>
              <p:nvPr/>
            </p:nvSpPr>
            <p:spPr>
              <a:xfrm>
                <a:off x="-5650905" y="2929633"/>
                <a:ext cx="4930775" cy="36170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dist="190500" dir="5400000" algn="t" rotWithShape="0">
                  <a:prstClr val="black">
                    <a:alpha val="1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38E9BAF-AC22-9F4D-A088-034B4E87572E}"/>
                  </a:ext>
                </a:extLst>
              </p:cNvPr>
              <p:cNvSpPr/>
              <p:nvPr/>
            </p:nvSpPr>
            <p:spPr>
              <a:xfrm>
                <a:off x="-5437636" y="3126640"/>
                <a:ext cx="4504237" cy="3223025"/>
              </a:xfrm>
              <a:prstGeom prst="rect">
                <a:avLst/>
              </a:prstGeom>
              <a:solidFill>
                <a:srgbClr val="00C66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54F01A9-CF8E-504B-8F76-7066CEA21468}"/>
                </a:ext>
              </a:extLst>
            </p:cNvPr>
            <p:cNvGrpSpPr/>
            <p:nvPr userDrawn="1"/>
          </p:nvGrpSpPr>
          <p:grpSpPr>
            <a:xfrm>
              <a:off x="4218875" y="2257690"/>
              <a:ext cx="3507114" cy="2474980"/>
              <a:chOff x="-5650905" y="2929633"/>
              <a:chExt cx="4930775" cy="3617039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38110D8-7F25-3F46-B58B-5C34B9D9D332}"/>
                  </a:ext>
                </a:extLst>
              </p:cNvPr>
              <p:cNvSpPr/>
              <p:nvPr/>
            </p:nvSpPr>
            <p:spPr>
              <a:xfrm>
                <a:off x="-5650905" y="2929633"/>
                <a:ext cx="4930775" cy="36170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dist="190500" dir="5400000" algn="t" rotWithShape="0">
                  <a:prstClr val="black">
                    <a:alpha val="1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9789330-2331-9149-A94B-C23D4BF200CC}"/>
                  </a:ext>
                </a:extLst>
              </p:cNvPr>
              <p:cNvSpPr/>
              <p:nvPr/>
            </p:nvSpPr>
            <p:spPr>
              <a:xfrm>
                <a:off x="-5437636" y="3126640"/>
                <a:ext cx="4504237" cy="3223025"/>
              </a:xfrm>
              <a:prstGeom prst="rect">
                <a:avLst/>
              </a:prstGeom>
              <a:solidFill>
                <a:srgbClr val="77C1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3835C52-B892-DB48-93C0-C0D91272274F}"/>
                </a:ext>
              </a:extLst>
            </p:cNvPr>
            <p:cNvGrpSpPr/>
            <p:nvPr userDrawn="1"/>
          </p:nvGrpSpPr>
          <p:grpSpPr>
            <a:xfrm>
              <a:off x="4218875" y="0"/>
              <a:ext cx="3507114" cy="2430120"/>
              <a:chOff x="-5650905" y="2929633"/>
              <a:chExt cx="4930775" cy="361703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45CEF2-BF0D-0045-A3F8-FDE101D358A5}"/>
                  </a:ext>
                </a:extLst>
              </p:cNvPr>
              <p:cNvSpPr/>
              <p:nvPr/>
            </p:nvSpPr>
            <p:spPr>
              <a:xfrm>
                <a:off x="-5650905" y="2929633"/>
                <a:ext cx="4930775" cy="36170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304800" dist="190500" dir="5400000" algn="t" rotWithShape="0">
                  <a:prstClr val="black">
                    <a:alpha val="1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DDD6A0E-5381-0743-9CAA-BE9A89AF2568}"/>
                  </a:ext>
                </a:extLst>
              </p:cNvPr>
              <p:cNvSpPr/>
              <p:nvPr/>
            </p:nvSpPr>
            <p:spPr>
              <a:xfrm>
                <a:off x="-5437636" y="3126640"/>
                <a:ext cx="4504237" cy="3223025"/>
              </a:xfrm>
              <a:prstGeom prst="rect">
                <a:avLst/>
              </a:prstGeom>
              <a:solidFill>
                <a:srgbClr val="C8D8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E30AA590-B05A-5F4B-B04E-2FB5A75BFF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72081" y="491501"/>
            <a:ext cx="3574404" cy="6366500"/>
          </a:xfrm>
          <a:custGeom>
            <a:avLst/>
            <a:gdLst>
              <a:gd name="connsiteX0" fmla="*/ 0 w 4601029"/>
              <a:gd name="connsiteY0" fmla="*/ 0 h 6857999"/>
              <a:gd name="connsiteX1" fmla="*/ 4601029 w 4601029"/>
              <a:gd name="connsiteY1" fmla="*/ 0 h 6857999"/>
              <a:gd name="connsiteX2" fmla="*/ 4601029 w 4601029"/>
              <a:gd name="connsiteY2" fmla="*/ 6857999 h 6857999"/>
              <a:gd name="connsiteX3" fmla="*/ 0 w 460102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29" h="6857999">
                <a:moveTo>
                  <a:pt x="0" y="0"/>
                </a:moveTo>
                <a:lnTo>
                  <a:pt x="4601029" y="0"/>
                </a:lnTo>
                <a:lnTo>
                  <a:pt x="4601029" y="6857999"/>
                </a:lnTo>
                <a:lnTo>
                  <a:pt x="0" y="6857999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73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E860AE-937F-4854-BB75-0380B6138C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527732" cy="6857999"/>
          </a:xfrm>
          <a:custGeom>
            <a:avLst/>
            <a:gdLst>
              <a:gd name="connsiteX0" fmla="*/ 0 w 4601029"/>
              <a:gd name="connsiteY0" fmla="*/ 0 h 6857999"/>
              <a:gd name="connsiteX1" fmla="*/ 4601029 w 4601029"/>
              <a:gd name="connsiteY1" fmla="*/ 0 h 6857999"/>
              <a:gd name="connsiteX2" fmla="*/ 4601029 w 4601029"/>
              <a:gd name="connsiteY2" fmla="*/ 6857999 h 6857999"/>
              <a:gd name="connsiteX3" fmla="*/ 0 w 460102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29" h="6857999">
                <a:moveTo>
                  <a:pt x="0" y="0"/>
                </a:moveTo>
                <a:lnTo>
                  <a:pt x="4601029" y="0"/>
                </a:lnTo>
                <a:lnTo>
                  <a:pt x="4601029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50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05D2BD-D110-4EBC-8151-D9F5AB1A2F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16285" y="0"/>
            <a:ext cx="5775715" cy="6857999"/>
          </a:xfrm>
          <a:custGeom>
            <a:avLst/>
            <a:gdLst>
              <a:gd name="connsiteX0" fmla="*/ 0 w 4601029"/>
              <a:gd name="connsiteY0" fmla="*/ 0 h 6857999"/>
              <a:gd name="connsiteX1" fmla="*/ 4601029 w 4601029"/>
              <a:gd name="connsiteY1" fmla="*/ 0 h 6857999"/>
              <a:gd name="connsiteX2" fmla="*/ 4601029 w 4601029"/>
              <a:gd name="connsiteY2" fmla="*/ 6857999 h 6857999"/>
              <a:gd name="connsiteX3" fmla="*/ 0 w 460102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29" h="6857999">
                <a:moveTo>
                  <a:pt x="0" y="0"/>
                </a:moveTo>
                <a:lnTo>
                  <a:pt x="4601029" y="0"/>
                </a:lnTo>
                <a:lnTo>
                  <a:pt x="4601029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0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AB63BAC-2A3F-4189-88E4-8F96AD88D140}"/>
              </a:ext>
            </a:extLst>
          </p:cNvPr>
          <p:cNvSpPr/>
          <p:nvPr userDrawn="1"/>
        </p:nvSpPr>
        <p:spPr>
          <a:xfrm rot="5942520" flipH="1">
            <a:off x="-218839" y="-990760"/>
            <a:ext cx="8152509" cy="8670135"/>
          </a:xfrm>
          <a:custGeom>
            <a:avLst/>
            <a:gdLst>
              <a:gd name="connsiteX0" fmla="*/ 8152509 w 8152509"/>
              <a:gd name="connsiteY0" fmla="*/ 0 h 8670135"/>
              <a:gd name="connsiteX1" fmla="*/ 6772778 w 8152509"/>
              <a:gd name="connsiteY1" fmla="*/ 8670135 h 8670135"/>
              <a:gd name="connsiteX2" fmla="*/ 0 w 8152509"/>
              <a:gd name="connsiteY2" fmla="*/ 7592342 h 8670135"/>
              <a:gd name="connsiteX3" fmla="*/ 705490 w 8152509"/>
              <a:gd name="connsiteY3" fmla="*/ 3159089 h 8670135"/>
              <a:gd name="connsiteX4" fmla="*/ 732173 w 8152509"/>
              <a:gd name="connsiteY4" fmla="*/ 3167564 h 8670135"/>
              <a:gd name="connsiteX5" fmla="*/ 3700226 w 8152509"/>
              <a:gd name="connsiteY5" fmla="*/ 5144183 h 8670135"/>
              <a:gd name="connsiteX6" fmla="*/ 6808572 w 8152509"/>
              <a:gd name="connsiteY6" fmla="*/ 5546739 h 8670135"/>
              <a:gd name="connsiteX7" fmla="*/ 7175457 w 8152509"/>
              <a:gd name="connsiteY7" fmla="*/ 3091911 h 8670135"/>
              <a:gd name="connsiteX8" fmla="*/ 8146206 w 8152509"/>
              <a:gd name="connsiteY8" fmla="*/ 2426 h 8670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52509" h="8670135">
                <a:moveTo>
                  <a:pt x="8152509" y="0"/>
                </a:moveTo>
                <a:lnTo>
                  <a:pt x="6772778" y="8670135"/>
                </a:lnTo>
                <a:lnTo>
                  <a:pt x="0" y="7592342"/>
                </a:lnTo>
                <a:lnTo>
                  <a:pt x="705490" y="3159089"/>
                </a:lnTo>
                <a:lnTo>
                  <a:pt x="732173" y="3167564"/>
                </a:lnTo>
                <a:cubicBezTo>
                  <a:pt x="2048833" y="3617399"/>
                  <a:pt x="3024814" y="4484336"/>
                  <a:pt x="3700226" y="5144183"/>
                </a:cubicBezTo>
                <a:cubicBezTo>
                  <a:pt x="4765217" y="6186243"/>
                  <a:pt x="6040402" y="6270321"/>
                  <a:pt x="6808572" y="5546739"/>
                </a:cubicBezTo>
                <a:cubicBezTo>
                  <a:pt x="7504127" y="4893222"/>
                  <a:pt x="7553810" y="4037153"/>
                  <a:pt x="7175457" y="3091911"/>
                </a:cubicBezTo>
                <a:cubicBezTo>
                  <a:pt x="6655901" y="1793635"/>
                  <a:pt x="6630100" y="623281"/>
                  <a:pt x="8146206" y="2426"/>
                </a:cubicBezTo>
                <a:close/>
              </a:path>
            </a:pathLst>
          </a:custGeom>
          <a:solidFill>
            <a:srgbClr val="77C11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7E0583C-9FCE-4399-910A-FD74A63F7E6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AE1F440-BEFB-459F-8C0A-78482FC54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68998" y="2168941"/>
            <a:ext cx="2219909" cy="2520117"/>
          </a:xfrm>
          <a:custGeom>
            <a:avLst/>
            <a:gdLst>
              <a:gd name="connsiteX0" fmla="*/ 157813 w 2219909"/>
              <a:gd name="connsiteY0" fmla="*/ 0 h 2520117"/>
              <a:gd name="connsiteX1" fmla="*/ 2062096 w 2219909"/>
              <a:gd name="connsiteY1" fmla="*/ 0 h 2520117"/>
              <a:gd name="connsiteX2" fmla="*/ 2219909 w 2219909"/>
              <a:gd name="connsiteY2" fmla="*/ 157813 h 2520117"/>
              <a:gd name="connsiteX3" fmla="*/ 2219909 w 2219909"/>
              <a:gd name="connsiteY3" fmla="*/ 2362304 h 2520117"/>
              <a:gd name="connsiteX4" fmla="*/ 2062096 w 2219909"/>
              <a:gd name="connsiteY4" fmla="*/ 2520117 h 2520117"/>
              <a:gd name="connsiteX5" fmla="*/ 157813 w 2219909"/>
              <a:gd name="connsiteY5" fmla="*/ 2520117 h 2520117"/>
              <a:gd name="connsiteX6" fmla="*/ 0 w 2219909"/>
              <a:gd name="connsiteY6" fmla="*/ 2362304 h 2520117"/>
              <a:gd name="connsiteX7" fmla="*/ 0 w 2219909"/>
              <a:gd name="connsiteY7" fmla="*/ 157813 h 2520117"/>
              <a:gd name="connsiteX8" fmla="*/ 157813 w 2219909"/>
              <a:gd name="connsiteY8" fmla="*/ 0 h 252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9909" h="2520117">
                <a:moveTo>
                  <a:pt x="157813" y="0"/>
                </a:moveTo>
                <a:lnTo>
                  <a:pt x="2062096" y="0"/>
                </a:lnTo>
                <a:cubicBezTo>
                  <a:pt x="2149254" y="0"/>
                  <a:pt x="2219909" y="70655"/>
                  <a:pt x="2219909" y="157813"/>
                </a:cubicBezTo>
                <a:lnTo>
                  <a:pt x="2219909" y="2362304"/>
                </a:lnTo>
                <a:cubicBezTo>
                  <a:pt x="2219909" y="2449462"/>
                  <a:pt x="2149254" y="2520117"/>
                  <a:pt x="2062096" y="2520117"/>
                </a:cubicBezTo>
                <a:lnTo>
                  <a:pt x="157813" y="2520117"/>
                </a:lnTo>
                <a:cubicBezTo>
                  <a:pt x="70655" y="2520117"/>
                  <a:pt x="0" y="2449462"/>
                  <a:pt x="0" y="2362304"/>
                </a:cubicBezTo>
                <a:lnTo>
                  <a:pt x="0" y="157813"/>
                </a:lnTo>
                <a:cubicBezTo>
                  <a:pt x="0" y="70655"/>
                  <a:pt x="70655" y="0"/>
                  <a:pt x="1578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B2EF68E-DE6B-4E69-B73D-9524AD0D5B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45498" y="2168941"/>
            <a:ext cx="2219909" cy="2520117"/>
          </a:xfrm>
          <a:custGeom>
            <a:avLst/>
            <a:gdLst>
              <a:gd name="connsiteX0" fmla="*/ 157813 w 2219909"/>
              <a:gd name="connsiteY0" fmla="*/ 0 h 2520117"/>
              <a:gd name="connsiteX1" fmla="*/ 2062096 w 2219909"/>
              <a:gd name="connsiteY1" fmla="*/ 0 h 2520117"/>
              <a:gd name="connsiteX2" fmla="*/ 2219909 w 2219909"/>
              <a:gd name="connsiteY2" fmla="*/ 157813 h 2520117"/>
              <a:gd name="connsiteX3" fmla="*/ 2219909 w 2219909"/>
              <a:gd name="connsiteY3" fmla="*/ 2362304 h 2520117"/>
              <a:gd name="connsiteX4" fmla="*/ 2062096 w 2219909"/>
              <a:gd name="connsiteY4" fmla="*/ 2520117 h 2520117"/>
              <a:gd name="connsiteX5" fmla="*/ 157813 w 2219909"/>
              <a:gd name="connsiteY5" fmla="*/ 2520117 h 2520117"/>
              <a:gd name="connsiteX6" fmla="*/ 0 w 2219909"/>
              <a:gd name="connsiteY6" fmla="*/ 2362304 h 2520117"/>
              <a:gd name="connsiteX7" fmla="*/ 0 w 2219909"/>
              <a:gd name="connsiteY7" fmla="*/ 157813 h 2520117"/>
              <a:gd name="connsiteX8" fmla="*/ 157813 w 2219909"/>
              <a:gd name="connsiteY8" fmla="*/ 0 h 252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9909" h="2520117">
                <a:moveTo>
                  <a:pt x="157813" y="0"/>
                </a:moveTo>
                <a:lnTo>
                  <a:pt x="2062096" y="0"/>
                </a:lnTo>
                <a:cubicBezTo>
                  <a:pt x="2149254" y="0"/>
                  <a:pt x="2219909" y="70655"/>
                  <a:pt x="2219909" y="157813"/>
                </a:cubicBezTo>
                <a:lnTo>
                  <a:pt x="2219909" y="2362304"/>
                </a:lnTo>
                <a:cubicBezTo>
                  <a:pt x="2219909" y="2449462"/>
                  <a:pt x="2149254" y="2520117"/>
                  <a:pt x="2062096" y="2520117"/>
                </a:cubicBezTo>
                <a:lnTo>
                  <a:pt x="157813" y="2520117"/>
                </a:lnTo>
                <a:cubicBezTo>
                  <a:pt x="70655" y="2520117"/>
                  <a:pt x="0" y="2449462"/>
                  <a:pt x="0" y="2362304"/>
                </a:cubicBezTo>
                <a:lnTo>
                  <a:pt x="0" y="157813"/>
                </a:lnTo>
                <a:cubicBezTo>
                  <a:pt x="0" y="70655"/>
                  <a:pt x="70655" y="0"/>
                  <a:pt x="1578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99DA2C5-1B73-47A9-8CE5-4A073C1AB1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21998" y="2168941"/>
            <a:ext cx="2219909" cy="2520117"/>
          </a:xfrm>
          <a:custGeom>
            <a:avLst/>
            <a:gdLst>
              <a:gd name="connsiteX0" fmla="*/ 157813 w 2219909"/>
              <a:gd name="connsiteY0" fmla="*/ 0 h 2520117"/>
              <a:gd name="connsiteX1" fmla="*/ 2062096 w 2219909"/>
              <a:gd name="connsiteY1" fmla="*/ 0 h 2520117"/>
              <a:gd name="connsiteX2" fmla="*/ 2219909 w 2219909"/>
              <a:gd name="connsiteY2" fmla="*/ 157813 h 2520117"/>
              <a:gd name="connsiteX3" fmla="*/ 2219909 w 2219909"/>
              <a:gd name="connsiteY3" fmla="*/ 2362304 h 2520117"/>
              <a:gd name="connsiteX4" fmla="*/ 2062096 w 2219909"/>
              <a:gd name="connsiteY4" fmla="*/ 2520117 h 2520117"/>
              <a:gd name="connsiteX5" fmla="*/ 157813 w 2219909"/>
              <a:gd name="connsiteY5" fmla="*/ 2520117 h 2520117"/>
              <a:gd name="connsiteX6" fmla="*/ 0 w 2219909"/>
              <a:gd name="connsiteY6" fmla="*/ 2362304 h 2520117"/>
              <a:gd name="connsiteX7" fmla="*/ 0 w 2219909"/>
              <a:gd name="connsiteY7" fmla="*/ 157813 h 2520117"/>
              <a:gd name="connsiteX8" fmla="*/ 157813 w 2219909"/>
              <a:gd name="connsiteY8" fmla="*/ 0 h 252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9909" h="2520117">
                <a:moveTo>
                  <a:pt x="157813" y="0"/>
                </a:moveTo>
                <a:lnTo>
                  <a:pt x="2062096" y="0"/>
                </a:lnTo>
                <a:cubicBezTo>
                  <a:pt x="2149254" y="0"/>
                  <a:pt x="2219909" y="70655"/>
                  <a:pt x="2219909" y="157813"/>
                </a:cubicBezTo>
                <a:lnTo>
                  <a:pt x="2219909" y="2362304"/>
                </a:lnTo>
                <a:cubicBezTo>
                  <a:pt x="2219909" y="2449462"/>
                  <a:pt x="2149254" y="2520117"/>
                  <a:pt x="2062096" y="2520117"/>
                </a:cubicBezTo>
                <a:lnTo>
                  <a:pt x="157813" y="2520117"/>
                </a:lnTo>
                <a:cubicBezTo>
                  <a:pt x="70655" y="2520117"/>
                  <a:pt x="0" y="2449462"/>
                  <a:pt x="0" y="2362304"/>
                </a:cubicBezTo>
                <a:lnTo>
                  <a:pt x="0" y="157813"/>
                </a:lnTo>
                <a:cubicBezTo>
                  <a:pt x="0" y="70655"/>
                  <a:pt x="70655" y="0"/>
                  <a:pt x="1578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50E6F3E-1C0B-414A-9A2A-565AF79A97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698498" y="2168941"/>
            <a:ext cx="2219909" cy="2520117"/>
          </a:xfrm>
          <a:custGeom>
            <a:avLst/>
            <a:gdLst>
              <a:gd name="connsiteX0" fmla="*/ 157813 w 2219909"/>
              <a:gd name="connsiteY0" fmla="*/ 0 h 2520117"/>
              <a:gd name="connsiteX1" fmla="*/ 2062096 w 2219909"/>
              <a:gd name="connsiteY1" fmla="*/ 0 h 2520117"/>
              <a:gd name="connsiteX2" fmla="*/ 2219909 w 2219909"/>
              <a:gd name="connsiteY2" fmla="*/ 157813 h 2520117"/>
              <a:gd name="connsiteX3" fmla="*/ 2219909 w 2219909"/>
              <a:gd name="connsiteY3" fmla="*/ 2362304 h 2520117"/>
              <a:gd name="connsiteX4" fmla="*/ 2062096 w 2219909"/>
              <a:gd name="connsiteY4" fmla="*/ 2520117 h 2520117"/>
              <a:gd name="connsiteX5" fmla="*/ 157813 w 2219909"/>
              <a:gd name="connsiteY5" fmla="*/ 2520117 h 2520117"/>
              <a:gd name="connsiteX6" fmla="*/ 0 w 2219909"/>
              <a:gd name="connsiteY6" fmla="*/ 2362304 h 2520117"/>
              <a:gd name="connsiteX7" fmla="*/ 0 w 2219909"/>
              <a:gd name="connsiteY7" fmla="*/ 157813 h 2520117"/>
              <a:gd name="connsiteX8" fmla="*/ 157813 w 2219909"/>
              <a:gd name="connsiteY8" fmla="*/ 0 h 252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9909" h="2520117">
                <a:moveTo>
                  <a:pt x="157813" y="0"/>
                </a:moveTo>
                <a:lnTo>
                  <a:pt x="2062096" y="0"/>
                </a:lnTo>
                <a:cubicBezTo>
                  <a:pt x="2149254" y="0"/>
                  <a:pt x="2219909" y="70655"/>
                  <a:pt x="2219909" y="157813"/>
                </a:cubicBezTo>
                <a:lnTo>
                  <a:pt x="2219909" y="2362304"/>
                </a:lnTo>
                <a:cubicBezTo>
                  <a:pt x="2219909" y="2449462"/>
                  <a:pt x="2149254" y="2520117"/>
                  <a:pt x="2062096" y="2520117"/>
                </a:cubicBezTo>
                <a:lnTo>
                  <a:pt x="157813" y="2520117"/>
                </a:lnTo>
                <a:cubicBezTo>
                  <a:pt x="70655" y="2520117"/>
                  <a:pt x="0" y="2449462"/>
                  <a:pt x="0" y="2362304"/>
                </a:cubicBezTo>
                <a:lnTo>
                  <a:pt x="0" y="157813"/>
                </a:lnTo>
                <a:cubicBezTo>
                  <a:pt x="0" y="70655"/>
                  <a:pt x="70655" y="0"/>
                  <a:pt x="15781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82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F1474F6-7F06-4544-A526-D59F29B4F20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9EF09A8-19C8-43F9-8218-0EB524C0DD98}"/>
              </a:ext>
            </a:extLst>
          </p:cNvPr>
          <p:cNvSpPr/>
          <p:nvPr userDrawn="1"/>
        </p:nvSpPr>
        <p:spPr>
          <a:xfrm>
            <a:off x="5181600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858000 h 6858000"/>
              <a:gd name="connsiteX3" fmla="*/ 0 w 6858000"/>
              <a:gd name="connsiteY3" fmla="*/ 6858000 h 6858000"/>
              <a:gd name="connsiteX4" fmla="*/ 0 w 6858000"/>
              <a:gd name="connsiteY4" fmla="*/ 6857322 h 6858000"/>
              <a:gd name="connsiteX5" fmla="*/ 149625 w 6858000"/>
              <a:gd name="connsiteY5" fmla="*/ 6853538 h 6858000"/>
              <a:gd name="connsiteX6" fmla="*/ 3402169 w 6858000"/>
              <a:gd name="connsiteY6" fmla="*/ 3429000 h 6858000"/>
              <a:gd name="connsiteX7" fmla="*/ 149625 w 6858000"/>
              <a:gd name="connsiteY7" fmla="*/ 4462 h 6858000"/>
              <a:gd name="connsiteX8" fmla="*/ 0 w 6858000"/>
              <a:gd name="connsiteY8" fmla="*/ 678 h 6858000"/>
              <a:gd name="connsiteX9" fmla="*/ 0 w 6858000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0" y="6858000"/>
                </a:lnTo>
                <a:lnTo>
                  <a:pt x="0" y="6857322"/>
                </a:lnTo>
                <a:lnTo>
                  <a:pt x="149625" y="6853538"/>
                </a:lnTo>
                <a:cubicBezTo>
                  <a:pt x="1961405" y="6761699"/>
                  <a:pt x="3402169" y="5263603"/>
                  <a:pt x="3402169" y="3429000"/>
                </a:cubicBezTo>
                <a:cubicBezTo>
                  <a:pt x="3402169" y="1594397"/>
                  <a:pt x="1961405" y="96301"/>
                  <a:pt x="149625" y="4462"/>
                </a:cubicBez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C8D842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0BF7A0C-EABD-4B09-A615-D64DC185FC4C}"/>
              </a:ext>
            </a:extLst>
          </p:cNvPr>
          <p:cNvSpPr/>
          <p:nvPr userDrawn="1"/>
        </p:nvSpPr>
        <p:spPr>
          <a:xfrm>
            <a:off x="5334000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858000 h 6858000"/>
              <a:gd name="connsiteX3" fmla="*/ 0 w 6858000"/>
              <a:gd name="connsiteY3" fmla="*/ 6858000 h 6858000"/>
              <a:gd name="connsiteX4" fmla="*/ 0 w 6858000"/>
              <a:gd name="connsiteY4" fmla="*/ 6857322 h 6858000"/>
              <a:gd name="connsiteX5" fmla="*/ 149625 w 6858000"/>
              <a:gd name="connsiteY5" fmla="*/ 6853538 h 6858000"/>
              <a:gd name="connsiteX6" fmla="*/ 3402169 w 6858000"/>
              <a:gd name="connsiteY6" fmla="*/ 3429000 h 6858000"/>
              <a:gd name="connsiteX7" fmla="*/ 149625 w 6858000"/>
              <a:gd name="connsiteY7" fmla="*/ 4462 h 6858000"/>
              <a:gd name="connsiteX8" fmla="*/ 0 w 6858000"/>
              <a:gd name="connsiteY8" fmla="*/ 678 h 6858000"/>
              <a:gd name="connsiteX9" fmla="*/ 0 w 6858000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0" y="6858000"/>
                </a:lnTo>
                <a:lnTo>
                  <a:pt x="0" y="6857322"/>
                </a:lnTo>
                <a:lnTo>
                  <a:pt x="149625" y="6853538"/>
                </a:lnTo>
                <a:cubicBezTo>
                  <a:pt x="1961405" y="6761699"/>
                  <a:pt x="3402169" y="5263603"/>
                  <a:pt x="3402169" y="3429000"/>
                </a:cubicBezTo>
                <a:cubicBezTo>
                  <a:pt x="3402169" y="1594397"/>
                  <a:pt x="1961405" y="96301"/>
                  <a:pt x="149625" y="4462"/>
                </a:cubicBez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AFFF8A-1601-4678-BA10-1BA87A393F1D}"/>
              </a:ext>
            </a:extLst>
          </p:cNvPr>
          <p:cNvSpPr/>
          <p:nvPr userDrawn="1"/>
        </p:nvSpPr>
        <p:spPr>
          <a:xfrm>
            <a:off x="6105302" y="1183117"/>
            <a:ext cx="4457924" cy="445792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93700" dist="38100" dir="5400000" algn="t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9458AF9-6BAE-4FAE-B306-E5505AECB1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73920" y="1351735"/>
            <a:ext cx="4120686" cy="4120684"/>
          </a:xfrm>
          <a:custGeom>
            <a:avLst/>
            <a:gdLst>
              <a:gd name="connsiteX0" fmla="*/ 2060343 w 4120686"/>
              <a:gd name="connsiteY0" fmla="*/ 0 h 4120684"/>
              <a:gd name="connsiteX1" fmla="*/ 4120686 w 4120686"/>
              <a:gd name="connsiteY1" fmla="*/ 2060342 h 4120684"/>
              <a:gd name="connsiteX2" fmla="*/ 2060343 w 4120686"/>
              <a:gd name="connsiteY2" fmla="*/ 4120684 h 4120684"/>
              <a:gd name="connsiteX3" fmla="*/ 0 w 4120686"/>
              <a:gd name="connsiteY3" fmla="*/ 2060342 h 4120684"/>
              <a:gd name="connsiteX4" fmla="*/ 2060343 w 4120686"/>
              <a:gd name="connsiteY4" fmla="*/ 0 h 4120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20686" h="4120684">
                <a:moveTo>
                  <a:pt x="2060343" y="0"/>
                </a:moveTo>
                <a:cubicBezTo>
                  <a:pt x="3198239" y="0"/>
                  <a:pt x="4120686" y="922447"/>
                  <a:pt x="4120686" y="2060342"/>
                </a:cubicBezTo>
                <a:cubicBezTo>
                  <a:pt x="4120686" y="3198237"/>
                  <a:pt x="3198239" y="4120684"/>
                  <a:pt x="2060343" y="4120684"/>
                </a:cubicBezTo>
                <a:cubicBezTo>
                  <a:pt x="922447" y="4120684"/>
                  <a:pt x="0" y="3198237"/>
                  <a:pt x="0" y="2060342"/>
                </a:cubicBezTo>
                <a:cubicBezTo>
                  <a:pt x="0" y="922447"/>
                  <a:pt x="922447" y="0"/>
                  <a:pt x="206034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820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7420973-BF76-477B-A741-EF7CA0D0271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1727D07-BB31-4AA5-9C6E-D890A239EBD1}"/>
              </a:ext>
            </a:extLst>
          </p:cNvPr>
          <p:cNvSpPr/>
          <p:nvPr userDrawn="1"/>
        </p:nvSpPr>
        <p:spPr>
          <a:xfrm flipH="1">
            <a:off x="191604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858000 h 6858000"/>
              <a:gd name="connsiteX3" fmla="*/ 0 w 6858000"/>
              <a:gd name="connsiteY3" fmla="*/ 6858000 h 6858000"/>
              <a:gd name="connsiteX4" fmla="*/ 0 w 6858000"/>
              <a:gd name="connsiteY4" fmla="*/ 6857322 h 6858000"/>
              <a:gd name="connsiteX5" fmla="*/ 149625 w 6858000"/>
              <a:gd name="connsiteY5" fmla="*/ 6853538 h 6858000"/>
              <a:gd name="connsiteX6" fmla="*/ 3402169 w 6858000"/>
              <a:gd name="connsiteY6" fmla="*/ 3429000 h 6858000"/>
              <a:gd name="connsiteX7" fmla="*/ 149625 w 6858000"/>
              <a:gd name="connsiteY7" fmla="*/ 4462 h 6858000"/>
              <a:gd name="connsiteX8" fmla="*/ 0 w 6858000"/>
              <a:gd name="connsiteY8" fmla="*/ 678 h 6858000"/>
              <a:gd name="connsiteX9" fmla="*/ 0 w 6858000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858000"/>
                </a:lnTo>
                <a:lnTo>
                  <a:pt x="0" y="6858000"/>
                </a:lnTo>
                <a:lnTo>
                  <a:pt x="0" y="6857322"/>
                </a:lnTo>
                <a:lnTo>
                  <a:pt x="149625" y="6853538"/>
                </a:lnTo>
                <a:cubicBezTo>
                  <a:pt x="1961405" y="6761699"/>
                  <a:pt x="3402169" y="5263603"/>
                  <a:pt x="3402169" y="3429000"/>
                </a:cubicBezTo>
                <a:cubicBezTo>
                  <a:pt x="3402169" y="1594397"/>
                  <a:pt x="1961405" y="96301"/>
                  <a:pt x="149625" y="4462"/>
                </a:cubicBezTo>
                <a:lnTo>
                  <a:pt x="0" y="678"/>
                </a:lnTo>
                <a:lnTo>
                  <a:pt x="0" y="0"/>
                </a:lnTo>
                <a:close/>
              </a:path>
            </a:pathLst>
          </a:cu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714A1F-567C-462A-86AA-AC1F2E485D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858000" cy="6858000"/>
          </a:xfrm>
          <a:custGeom>
            <a:avLst/>
            <a:gdLst>
              <a:gd name="connsiteX0" fmla="*/ 0 w 6858000"/>
              <a:gd name="connsiteY0" fmla="*/ 0 h 6858000"/>
              <a:gd name="connsiteX1" fmla="*/ 6858000 w 6858000"/>
              <a:gd name="connsiteY1" fmla="*/ 0 h 6858000"/>
              <a:gd name="connsiteX2" fmla="*/ 6858000 w 6858000"/>
              <a:gd name="connsiteY2" fmla="*/ 678 h 6858000"/>
              <a:gd name="connsiteX3" fmla="*/ 6708375 w 6858000"/>
              <a:gd name="connsiteY3" fmla="*/ 4462 h 6858000"/>
              <a:gd name="connsiteX4" fmla="*/ 3455831 w 6858000"/>
              <a:gd name="connsiteY4" fmla="*/ 3429000 h 6858000"/>
              <a:gd name="connsiteX5" fmla="*/ 6708375 w 6858000"/>
              <a:gd name="connsiteY5" fmla="*/ 6853538 h 6858000"/>
              <a:gd name="connsiteX6" fmla="*/ 6858000 w 6858000"/>
              <a:gd name="connsiteY6" fmla="*/ 6857322 h 6858000"/>
              <a:gd name="connsiteX7" fmla="*/ 6858000 w 6858000"/>
              <a:gd name="connsiteY7" fmla="*/ 6858000 h 6858000"/>
              <a:gd name="connsiteX8" fmla="*/ 0 w 6858000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0" h="6858000">
                <a:moveTo>
                  <a:pt x="0" y="0"/>
                </a:moveTo>
                <a:lnTo>
                  <a:pt x="6858000" y="0"/>
                </a:lnTo>
                <a:lnTo>
                  <a:pt x="6858000" y="678"/>
                </a:lnTo>
                <a:lnTo>
                  <a:pt x="6708375" y="4462"/>
                </a:lnTo>
                <a:cubicBezTo>
                  <a:pt x="4896595" y="96301"/>
                  <a:pt x="3455831" y="1594397"/>
                  <a:pt x="3455831" y="3429000"/>
                </a:cubicBezTo>
                <a:cubicBezTo>
                  <a:pt x="3455831" y="5263603"/>
                  <a:pt x="4896595" y="6761699"/>
                  <a:pt x="6708375" y="6853538"/>
                </a:cubicBezTo>
                <a:lnTo>
                  <a:pt x="6858000" y="6857322"/>
                </a:lnTo>
                <a:lnTo>
                  <a:pt x="6858000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45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1045825-3B1E-4145-90BC-67A97F7D8EA0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D27F27C-64DB-4FD4-B059-A8E35D1AE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47627" y="966448"/>
            <a:ext cx="9044372" cy="5891551"/>
          </a:xfrm>
          <a:custGeom>
            <a:avLst/>
            <a:gdLst>
              <a:gd name="connsiteX0" fmla="*/ 5642021 w 9044372"/>
              <a:gd name="connsiteY0" fmla="*/ 0 h 5891551"/>
              <a:gd name="connsiteX1" fmla="*/ 9017733 w 9044372"/>
              <a:gd name="connsiteY1" fmla="*/ 1120870 h 5891551"/>
              <a:gd name="connsiteX2" fmla="*/ 9027523 w 9044372"/>
              <a:gd name="connsiteY2" fmla="*/ 1128564 h 5891551"/>
              <a:gd name="connsiteX3" fmla="*/ 9044372 w 9044372"/>
              <a:gd name="connsiteY3" fmla="*/ 1462230 h 5891551"/>
              <a:gd name="connsiteX4" fmla="*/ 9044372 w 9044372"/>
              <a:gd name="connsiteY4" fmla="*/ 5891551 h 5891551"/>
              <a:gd name="connsiteX5" fmla="*/ 6309 w 9044372"/>
              <a:gd name="connsiteY5" fmla="*/ 5891551 h 5891551"/>
              <a:gd name="connsiteX6" fmla="*/ 0 w 9044372"/>
              <a:gd name="connsiteY6" fmla="*/ 5642022 h 5891551"/>
              <a:gd name="connsiteX7" fmla="*/ 5642021 w 9044372"/>
              <a:gd name="connsiteY7" fmla="*/ 0 h 589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44372" h="5891551">
                <a:moveTo>
                  <a:pt x="5642021" y="0"/>
                </a:moveTo>
                <a:cubicBezTo>
                  <a:pt x="6907897" y="0"/>
                  <a:pt x="8076403" y="416892"/>
                  <a:pt x="9017733" y="1120870"/>
                </a:cubicBezTo>
                <a:lnTo>
                  <a:pt x="9027523" y="1128564"/>
                </a:lnTo>
                <a:lnTo>
                  <a:pt x="9044372" y="1462230"/>
                </a:lnTo>
                <a:lnTo>
                  <a:pt x="9044372" y="5891551"/>
                </a:lnTo>
                <a:lnTo>
                  <a:pt x="6309" y="5891551"/>
                </a:lnTo>
                <a:lnTo>
                  <a:pt x="0" y="5642022"/>
                </a:lnTo>
                <a:cubicBezTo>
                  <a:pt x="0" y="2526019"/>
                  <a:pt x="2526019" y="0"/>
                  <a:pt x="5642021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6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B99F301-F257-4EAB-9C2A-DF09F116FE89}"/>
              </a:ext>
            </a:extLst>
          </p:cNvPr>
          <p:cNvGrpSpPr/>
          <p:nvPr userDrawn="1"/>
        </p:nvGrpSpPr>
        <p:grpSpPr>
          <a:xfrm>
            <a:off x="0" y="0"/>
            <a:ext cx="6096000" cy="6858001"/>
            <a:chOff x="0" y="0"/>
            <a:chExt cx="4591120" cy="6858001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866C2C6-824D-4173-8103-FBF55CC16E6E}"/>
                </a:ext>
              </a:extLst>
            </p:cNvPr>
            <p:cNvSpPr/>
            <p:nvPr/>
          </p:nvSpPr>
          <p:spPr>
            <a:xfrm rot="5400000">
              <a:off x="-330794" y="1936087"/>
              <a:ext cx="6858000" cy="2985828"/>
            </a:xfrm>
            <a:custGeom>
              <a:avLst/>
              <a:gdLst>
                <a:gd name="connsiteX0" fmla="*/ 0 w 6858000"/>
                <a:gd name="connsiteY0" fmla="*/ 2985828 h 2985828"/>
                <a:gd name="connsiteX1" fmla="*/ 0 w 6858000"/>
                <a:gd name="connsiteY1" fmla="*/ 0 h 2985828"/>
                <a:gd name="connsiteX2" fmla="*/ 6858000 w 6858000"/>
                <a:gd name="connsiteY2" fmla="*/ 2203445 h 2985828"/>
                <a:gd name="connsiteX3" fmla="*/ 6858000 w 6858000"/>
                <a:gd name="connsiteY3" fmla="*/ 2985828 h 2985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0" h="2985828">
                  <a:moveTo>
                    <a:pt x="0" y="2985828"/>
                  </a:moveTo>
                  <a:lnTo>
                    <a:pt x="0" y="0"/>
                  </a:lnTo>
                  <a:lnTo>
                    <a:pt x="6858000" y="2203445"/>
                  </a:lnTo>
                  <a:lnTo>
                    <a:pt x="6858000" y="2985828"/>
                  </a:lnTo>
                  <a:close/>
                </a:path>
              </a:pathLst>
            </a:cu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C790834-5135-439C-B7FE-C37F03D52F0B}"/>
                </a:ext>
              </a:extLst>
            </p:cNvPr>
            <p:cNvSpPr/>
            <p:nvPr/>
          </p:nvSpPr>
          <p:spPr>
            <a:xfrm>
              <a:off x="0" y="0"/>
              <a:ext cx="2264229" cy="6858000"/>
            </a:xfrm>
            <a:prstGeom prst="rect">
              <a:avLst/>
            </a:pr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8F218B9-9A3D-4D77-9EF0-AC1F890845A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76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090B5AB8-367C-4977-B050-DED8BCE6728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15495" y="4008938"/>
            <a:ext cx="2640179" cy="2170318"/>
          </a:xfrm>
          <a:custGeom>
            <a:avLst/>
            <a:gdLst>
              <a:gd name="connsiteX0" fmla="*/ 198606 w 2640179"/>
              <a:gd name="connsiteY0" fmla="*/ 0 h 2170318"/>
              <a:gd name="connsiteX1" fmla="*/ 2640179 w 2640179"/>
              <a:gd name="connsiteY1" fmla="*/ 0 h 2170318"/>
              <a:gd name="connsiteX2" fmla="*/ 1906277 w 2640179"/>
              <a:gd name="connsiteY2" fmla="*/ 2170318 h 2170318"/>
              <a:gd name="connsiteX3" fmla="*/ 198596 w 2640179"/>
              <a:gd name="connsiteY3" fmla="*/ 2170318 h 2170318"/>
              <a:gd name="connsiteX4" fmla="*/ 158580 w 2640179"/>
              <a:gd name="connsiteY4" fmla="*/ 2166284 h 2170318"/>
              <a:gd name="connsiteX5" fmla="*/ 0 w 2640179"/>
              <a:gd name="connsiteY5" fmla="*/ 1971713 h 2170318"/>
              <a:gd name="connsiteX6" fmla="*/ 0 w 2640179"/>
              <a:gd name="connsiteY6" fmla="*/ 198606 h 2170318"/>
              <a:gd name="connsiteX7" fmla="*/ 198606 w 2640179"/>
              <a:gd name="connsiteY7" fmla="*/ 0 h 217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0179" h="2170318">
                <a:moveTo>
                  <a:pt x="198606" y="0"/>
                </a:moveTo>
                <a:lnTo>
                  <a:pt x="2640179" y="0"/>
                </a:lnTo>
                <a:lnTo>
                  <a:pt x="1906277" y="2170318"/>
                </a:lnTo>
                <a:lnTo>
                  <a:pt x="198596" y="2170318"/>
                </a:lnTo>
                <a:lnTo>
                  <a:pt x="158580" y="2166284"/>
                </a:lnTo>
                <a:cubicBezTo>
                  <a:pt x="68079" y="2147765"/>
                  <a:pt x="0" y="2067689"/>
                  <a:pt x="0" y="1971713"/>
                </a:cubicBezTo>
                <a:lnTo>
                  <a:pt x="0" y="198606"/>
                </a:lnTo>
                <a:cubicBezTo>
                  <a:pt x="0" y="88919"/>
                  <a:pt x="88919" y="0"/>
                  <a:pt x="19860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effectLst>
            <a:outerShdw blurRad="304800" dist="190500" dir="5400000" algn="tl" rotWithShape="0">
              <a:prstClr val="black">
                <a:alpha val="12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DACB20E7-4AAC-4B97-8CCC-1DEA248FDA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15495" y="1522859"/>
            <a:ext cx="2640179" cy="2170318"/>
          </a:xfrm>
          <a:custGeom>
            <a:avLst/>
            <a:gdLst>
              <a:gd name="connsiteX0" fmla="*/ 198606 w 2640179"/>
              <a:gd name="connsiteY0" fmla="*/ 0 h 2170318"/>
              <a:gd name="connsiteX1" fmla="*/ 2640179 w 2640179"/>
              <a:gd name="connsiteY1" fmla="*/ 0 h 2170318"/>
              <a:gd name="connsiteX2" fmla="*/ 1906277 w 2640179"/>
              <a:gd name="connsiteY2" fmla="*/ 2170318 h 2170318"/>
              <a:gd name="connsiteX3" fmla="*/ 198596 w 2640179"/>
              <a:gd name="connsiteY3" fmla="*/ 2170318 h 2170318"/>
              <a:gd name="connsiteX4" fmla="*/ 158580 w 2640179"/>
              <a:gd name="connsiteY4" fmla="*/ 2166284 h 2170318"/>
              <a:gd name="connsiteX5" fmla="*/ 0 w 2640179"/>
              <a:gd name="connsiteY5" fmla="*/ 1971713 h 2170318"/>
              <a:gd name="connsiteX6" fmla="*/ 0 w 2640179"/>
              <a:gd name="connsiteY6" fmla="*/ 198606 h 2170318"/>
              <a:gd name="connsiteX7" fmla="*/ 198606 w 2640179"/>
              <a:gd name="connsiteY7" fmla="*/ 0 h 217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0179" h="2170318">
                <a:moveTo>
                  <a:pt x="198606" y="0"/>
                </a:moveTo>
                <a:lnTo>
                  <a:pt x="2640179" y="0"/>
                </a:lnTo>
                <a:lnTo>
                  <a:pt x="1906277" y="2170318"/>
                </a:lnTo>
                <a:lnTo>
                  <a:pt x="198596" y="2170318"/>
                </a:lnTo>
                <a:lnTo>
                  <a:pt x="158580" y="2166284"/>
                </a:lnTo>
                <a:cubicBezTo>
                  <a:pt x="68079" y="2147765"/>
                  <a:pt x="0" y="2067689"/>
                  <a:pt x="0" y="1971713"/>
                </a:cubicBezTo>
                <a:lnTo>
                  <a:pt x="0" y="198606"/>
                </a:lnTo>
                <a:cubicBezTo>
                  <a:pt x="0" y="88919"/>
                  <a:pt x="88919" y="0"/>
                  <a:pt x="19860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effectLst>
            <a:outerShdw blurRad="304800" dist="190500" dir="5400000" algn="tl" rotWithShape="0">
              <a:prstClr val="black">
                <a:alpha val="12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8A814D9-C650-4EB9-8D7C-8A7E399910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67080" y="4008938"/>
            <a:ext cx="2640179" cy="2170318"/>
          </a:xfrm>
          <a:custGeom>
            <a:avLst/>
            <a:gdLst>
              <a:gd name="connsiteX0" fmla="*/ 198606 w 2640179"/>
              <a:gd name="connsiteY0" fmla="*/ 0 h 2170318"/>
              <a:gd name="connsiteX1" fmla="*/ 2640179 w 2640179"/>
              <a:gd name="connsiteY1" fmla="*/ 0 h 2170318"/>
              <a:gd name="connsiteX2" fmla="*/ 1906277 w 2640179"/>
              <a:gd name="connsiteY2" fmla="*/ 2170318 h 2170318"/>
              <a:gd name="connsiteX3" fmla="*/ 198596 w 2640179"/>
              <a:gd name="connsiteY3" fmla="*/ 2170318 h 2170318"/>
              <a:gd name="connsiteX4" fmla="*/ 158580 w 2640179"/>
              <a:gd name="connsiteY4" fmla="*/ 2166284 h 2170318"/>
              <a:gd name="connsiteX5" fmla="*/ 0 w 2640179"/>
              <a:gd name="connsiteY5" fmla="*/ 1971713 h 2170318"/>
              <a:gd name="connsiteX6" fmla="*/ 0 w 2640179"/>
              <a:gd name="connsiteY6" fmla="*/ 198606 h 2170318"/>
              <a:gd name="connsiteX7" fmla="*/ 198606 w 2640179"/>
              <a:gd name="connsiteY7" fmla="*/ 0 h 217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0179" h="2170318">
                <a:moveTo>
                  <a:pt x="198606" y="0"/>
                </a:moveTo>
                <a:lnTo>
                  <a:pt x="2640179" y="0"/>
                </a:lnTo>
                <a:lnTo>
                  <a:pt x="1906277" y="2170318"/>
                </a:lnTo>
                <a:lnTo>
                  <a:pt x="198596" y="2170318"/>
                </a:lnTo>
                <a:lnTo>
                  <a:pt x="158580" y="2166284"/>
                </a:lnTo>
                <a:cubicBezTo>
                  <a:pt x="68079" y="2147765"/>
                  <a:pt x="0" y="2067689"/>
                  <a:pt x="0" y="1971713"/>
                </a:cubicBezTo>
                <a:lnTo>
                  <a:pt x="0" y="198606"/>
                </a:lnTo>
                <a:cubicBezTo>
                  <a:pt x="0" y="88919"/>
                  <a:pt x="88919" y="0"/>
                  <a:pt x="19860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effectLst>
            <a:outerShdw blurRad="304800" dist="190500" dir="5400000" algn="tl" rotWithShape="0">
              <a:prstClr val="black">
                <a:alpha val="12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8CB4826D-CF09-4EE0-8E07-E9ADB4F8BF1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7080" y="1522859"/>
            <a:ext cx="2640179" cy="2170318"/>
          </a:xfrm>
          <a:custGeom>
            <a:avLst/>
            <a:gdLst>
              <a:gd name="connsiteX0" fmla="*/ 198606 w 2640179"/>
              <a:gd name="connsiteY0" fmla="*/ 0 h 2170318"/>
              <a:gd name="connsiteX1" fmla="*/ 2640179 w 2640179"/>
              <a:gd name="connsiteY1" fmla="*/ 0 h 2170318"/>
              <a:gd name="connsiteX2" fmla="*/ 1906277 w 2640179"/>
              <a:gd name="connsiteY2" fmla="*/ 2170318 h 2170318"/>
              <a:gd name="connsiteX3" fmla="*/ 198596 w 2640179"/>
              <a:gd name="connsiteY3" fmla="*/ 2170318 h 2170318"/>
              <a:gd name="connsiteX4" fmla="*/ 158580 w 2640179"/>
              <a:gd name="connsiteY4" fmla="*/ 2166284 h 2170318"/>
              <a:gd name="connsiteX5" fmla="*/ 0 w 2640179"/>
              <a:gd name="connsiteY5" fmla="*/ 1971713 h 2170318"/>
              <a:gd name="connsiteX6" fmla="*/ 0 w 2640179"/>
              <a:gd name="connsiteY6" fmla="*/ 198606 h 2170318"/>
              <a:gd name="connsiteX7" fmla="*/ 198606 w 2640179"/>
              <a:gd name="connsiteY7" fmla="*/ 0 h 217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0179" h="2170318">
                <a:moveTo>
                  <a:pt x="198606" y="0"/>
                </a:moveTo>
                <a:lnTo>
                  <a:pt x="2640179" y="0"/>
                </a:lnTo>
                <a:lnTo>
                  <a:pt x="1906277" y="2170318"/>
                </a:lnTo>
                <a:lnTo>
                  <a:pt x="198596" y="2170318"/>
                </a:lnTo>
                <a:lnTo>
                  <a:pt x="158580" y="2166284"/>
                </a:lnTo>
                <a:cubicBezTo>
                  <a:pt x="68079" y="2147765"/>
                  <a:pt x="0" y="2067689"/>
                  <a:pt x="0" y="1971713"/>
                </a:cubicBezTo>
                <a:lnTo>
                  <a:pt x="0" y="198606"/>
                </a:lnTo>
                <a:cubicBezTo>
                  <a:pt x="0" y="88919"/>
                  <a:pt x="88919" y="0"/>
                  <a:pt x="19860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effectLst>
            <a:outerShdw blurRad="304800" dist="190500" dir="5400000" algn="tl" rotWithShape="0">
              <a:prstClr val="black">
                <a:alpha val="12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61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3874C1-B192-40A7-8411-D07468CE19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4866" y="241301"/>
            <a:ext cx="3060000" cy="3060000"/>
          </a:xfrm>
          <a:custGeom>
            <a:avLst/>
            <a:gdLst>
              <a:gd name="connsiteX0" fmla="*/ 280021 w 3060000"/>
              <a:gd name="connsiteY0" fmla="*/ 0 h 3060000"/>
              <a:gd name="connsiteX1" fmla="*/ 2779979 w 3060000"/>
              <a:gd name="connsiteY1" fmla="*/ 0 h 3060000"/>
              <a:gd name="connsiteX2" fmla="*/ 3060000 w 3060000"/>
              <a:gd name="connsiteY2" fmla="*/ 280021 h 3060000"/>
              <a:gd name="connsiteX3" fmla="*/ 3060000 w 3060000"/>
              <a:gd name="connsiteY3" fmla="*/ 2779979 h 3060000"/>
              <a:gd name="connsiteX4" fmla="*/ 2779979 w 3060000"/>
              <a:gd name="connsiteY4" fmla="*/ 3060000 h 3060000"/>
              <a:gd name="connsiteX5" fmla="*/ 280021 w 3060000"/>
              <a:gd name="connsiteY5" fmla="*/ 3060000 h 3060000"/>
              <a:gd name="connsiteX6" fmla="*/ 0 w 3060000"/>
              <a:gd name="connsiteY6" fmla="*/ 2779979 h 3060000"/>
              <a:gd name="connsiteX7" fmla="*/ 0 w 3060000"/>
              <a:gd name="connsiteY7" fmla="*/ 280021 h 3060000"/>
              <a:gd name="connsiteX8" fmla="*/ 280021 w 3060000"/>
              <a:gd name="connsiteY8" fmla="*/ 0 h 30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0000" h="3060000">
                <a:moveTo>
                  <a:pt x="280021" y="0"/>
                </a:moveTo>
                <a:lnTo>
                  <a:pt x="2779979" y="0"/>
                </a:lnTo>
                <a:cubicBezTo>
                  <a:pt x="2934630" y="0"/>
                  <a:pt x="3060000" y="125370"/>
                  <a:pt x="3060000" y="280021"/>
                </a:cubicBezTo>
                <a:lnTo>
                  <a:pt x="3060000" y="2779979"/>
                </a:lnTo>
                <a:cubicBezTo>
                  <a:pt x="3060000" y="2934630"/>
                  <a:pt x="2934630" y="3060000"/>
                  <a:pt x="2779979" y="3060000"/>
                </a:cubicBezTo>
                <a:lnTo>
                  <a:pt x="280021" y="3060000"/>
                </a:lnTo>
                <a:cubicBezTo>
                  <a:pt x="125370" y="3060000"/>
                  <a:pt x="0" y="2934630"/>
                  <a:pt x="0" y="2779979"/>
                </a:cubicBez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A7D7C3E-D1F5-43BF-BB9B-14558A7F9E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76062" y="241301"/>
            <a:ext cx="3060000" cy="3060000"/>
          </a:xfrm>
          <a:custGeom>
            <a:avLst/>
            <a:gdLst>
              <a:gd name="connsiteX0" fmla="*/ 280021 w 3060000"/>
              <a:gd name="connsiteY0" fmla="*/ 0 h 3060000"/>
              <a:gd name="connsiteX1" fmla="*/ 2779979 w 3060000"/>
              <a:gd name="connsiteY1" fmla="*/ 0 h 3060000"/>
              <a:gd name="connsiteX2" fmla="*/ 3060000 w 3060000"/>
              <a:gd name="connsiteY2" fmla="*/ 280021 h 3060000"/>
              <a:gd name="connsiteX3" fmla="*/ 3060000 w 3060000"/>
              <a:gd name="connsiteY3" fmla="*/ 2779979 h 3060000"/>
              <a:gd name="connsiteX4" fmla="*/ 2779979 w 3060000"/>
              <a:gd name="connsiteY4" fmla="*/ 3060000 h 3060000"/>
              <a:gd name="connsiteX5" fmla="*/ 280021 w 3060000"/>
              <a:gd name="connsiteY5" fmla="*/ 3060000 h 3060000"/>
              <a:gd name="connsiteX6" fmla="*/ 0 w 3060000"/>
              <a:gd name="connsiteY6" fmla="*/ 2779979 h 3060000"/>
              <a:gd name="connsiteX7" fmla="*/ 0 w 3060000"/>
              <a:gd name="connsiteY7" fmla="*/ 280021 h 3060000"/>
              <a:gd name="connsiteX8" fmla="*/ 280021 w 3060000"/>
              <a:gd name="connsiteY8" fmla="*/ 0 h 30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0000" h="3060000">
                <a:moveTo>
                  <a:pt x="280021" y="0"/>
                </a:moveTo>
                <a:lnTo>
                  <a:pt x="2779979" y="0"/>
                </a:lnTo>
                <a:cubicBezTo>
                  <a:pt x="2934630" y="0"/>
                  <a:pt x="3060000" y="125370"/>
                  <a:pt x="3060000" y="280021"/>
                </a:cubicBezTo>
                <a:lnTo>
                  <a:pt x="3060000" y="2779979"/>
                </a:lnTo>
                <a:cubicBezTo>
                  <a:pt x="3060000" y="2934630"/>
                  <a:pt x="2934630" y="3060000"/>
                  <a:pt x="2779979" y="3060000"/>
                </a:cubicBezTo>
                <a:lnTo>
                  <a:pt x="280021" y="3060000"/>
                </a:lnTo>
                <a:cubicBezTo>
                  <a:pt x="125370" y="3060000"/>
                  <a:pt x="0" y="2934630"/>
                  <a:pt x="0" y="2779979"/>
                </a:cubicBez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7A17D87-E127-44A8-99E5-6FC140106E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4866" y="3556699"/>
            <a:ext cx="3060000" cy="3060000"/>
          </a:xfrm>
          <a:custGeom>
            <a:avLst/>
            <a:gdLst>
              <a:gd name="connsiteX0" fmla="*/ 280021 w 3060000"/>
              <a:gd name="connsiteY0" fmla="*/ 0 h 3060000"/>
              <a:gd name="connsiteX1" fmla="*/ 2779979 w 3060000"/>
              <a:gd name="connsiteY1" fmla="*/ 0 h 3060000"/>
              <a:gd name="connsiteX2" fmla="*/ 3060000 w 3060000"/>
              <a:gd name="connsiteY2" fmla="*/ 280021 h 3060000"/>
              <a:gd name="connsiteX3" fmla="*/ 3060000 w 3060000"/>
              <a:gd name="connsiteY3" fmla="*/ 2779979 h 3060000"/>
              <a:gd name="connsiteX4" fmla="*/ 2779979 w 3060000"/>
              <a:gd name="connsiteY4" fmla="*/ 3060000 h 3060000"/>
              <a:gd name="connsiteX5" fmla="*/ 280021 w 3060000"/>
              <a:gd name="connsiteY5" fmla="*/ 3060000 h 3060000"/>
              <a:gd name="connsiteX6" fmla="*/ 0 w 3060000"/>
              <a:gd name="connsiteY6" fmla="*/ 2779979 h 3060000"/>
              <a:gd name="connsiteX7" fmla="*/ 0 w 3060000"/>
              <a:gd name="connsiteY7" fmla="*/ 280021 h 3060000"/>
              <a:gd name="connsiteX8" fmla="*/ 280021 w 3060000"/>
              <a:gd name="connsiteY8" fmla="*/ 0 h 30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0000" h="3060000">
                <a:moveTo>
                  <a:pt x="280021" y="0"/>
                </a:moveTo>
                <a:lnTo>
                  <a:pt x="2779979" y="0"/>
                </a:lnTo>
                <a:cubicBezTo>
                  <a:pt x="2934630" y="0"/>
                  <a:pt x="3060000" y="125370"/>
                  <a:pt x="3060000" y="280021"/>
                </a:cubicBezTo>
                <a:lnTo>
                  <a:pt x="3060000" y="2779979"/>
                </a:lnTo>
                <a:cubicBezTo>
                  <a:pt x="3060000" y="2934630"/>
                  <a:pt x="2934630" y="3060000"/>
                  <a:pt x="2779979" y="3060000"/>
                </a:cubicBezTo>
                <a:lnTo>
                  <a:pt x="280021" y="3060000"/>
                </a:lnTo>
                <a:cubicBezTo>
                  <a:pt x="125370" y="3060000"/>
                  <a:pt x="0" y="2934630"/>
                  <a:pt x="0" y="2779979"/>
                </a:cubicBez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EDEE9D-248F-4DDE-BCAC-246C7B1278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76062" y="3556699"/>
            <a:ext cx="3060000" cy="3060000"/>
          </a:xfrm>
          <a:custGeom>
            <a:avLst/>
            <a:gdLst>
              <a:gd name="connsiteX0" fmla="*/ 280021 w 3060000"/>
              <a:gd name="connsiteY0" fmla="*/ 0 h 3060000"/>
              <a:gd name="connsiteX1" fmla="*/ 2779979 w 3060000"/>
              <a:gd name="connsiteY1" fmla="*/ 0 h 3060000"/>
              <a:gd name="connsiteX2" fmla="*/ 3060000 w 3060000"/>
              <a:gd name="connsiteY2" fmla="*/ 280021 h 3060000"/>
              <a:gd name="connsiteX3" fmla="*/ 3060000 w 3060000"/>
              <a:gd name="connsiteY3" fmla="*/ 2779979 h 3060000"/>
              <a:gd name="connsiteX4" fmla="*/ 2779979 w 3060000"/>
              <a:gd name="connsiteY4" fmla="*/ 3060000 h 3060000"/>
              <a:gd name="connsiteX5" fmla="*/ 280021 w 3060000"/>
              <a:gd name="connsiteY5" fmla="*/ 3060000 h 3060000"/>
              <a:gd name="connsiteX6" fmla="*/ 0 w 3060000"/>
              <a:gd name="connsiteY6" fmla="*/ 2779979 h 3060000"/>
              <a:gd name="connsiteX7" fmla="*/ 0 w 3060000"/>
              <a:gd name="connsiteY7" fmla="*/ 280021 h 3060000"/>
              <a:gd name="connsiteX8" fmla="*/ 280021 w 3060000"/>
              <a:gd name="connsiteY8" fmla="*/ 0 h 30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0000" h="3060000">
                <a:moveTo>
                  <a:pt x="280021" y="0"/>
                </a:moveTo>
                <a:lnTo>
                  <a:pt x="2779979" y="0"/>
                </a:lnTo>
                <a:cubicBezTo>
                  <a:pt x="2934630" y="0"/>
                  <a:pt x="3060000" y="125370"/>
                  <a:pt x="3060000" y="280021"/>
                </a:cubicBezTo>
                <a:lnTo>
                  <a:pt x="3060000" y="2779979"/>
                </a:lnTo>
                <a:cubicBezTo>
                  <a:pt x="3060000" y="2934630"/>
                  <a:pt x="2934630" y="3060000"/>
                  <a:pt x="2779979" y="3060000"/>
                </a:cubicBezTo>
                <a:lnTo>
                  <a:pt x="280021" y="3060000"/>
                </a:lnTo>
                <a:cubicBezTo>
                  <a:pt x="125370" y="3060000"/>
                  <a:pt x="0" y="2934630"/>
                  <a:pt x="0" y="2779979"/>
                </a:cubicBez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268137B4-DD9E-40E6-A865-E7AF165C80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37259" y="241301"/>
            <a:ext cx="4639876" cy="6375398"/>
          </a:xfrm>
          <a:prstGeom prst="roundRect">
            <a:avLst>
              <a:gd name="adj" fmla="val 6234"/>
            </a:avLst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4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75">
            <a:extLst>
              <a:ext uri="{FF2B5EF4-FFF2-40B4-BE49-F238E27FC236}">
                <a16:creationId xmlns:a16="http://schemas.microsoft.com/office/drawing/2014/main" id="{11560DD7-528A-BA44-AE63-F82E2FE75C56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39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858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139">
            <a:extLst>
              <a:ext uri="{FF2B5EF4-FFF2-40B4-BE49-F238E27FC236}">
                <a16:creationId xmlns:a16="http://schemas.microsoft.com/office/drawing/2014/main" id="{934B70A5-0B94-964A-800E-19A1331F9A24}"/>
              </a:ext>
            </a:extLst>
          </p:cNvPr>
          <p:cNvSpPr/>
          <p:nvPr userDrawn="1"/>
        </p:nvSpPr>
        <p:spPr>
          <a:xfrm flipH="1">
            <a:off x="1" y="51014"/>
            <a:ext cx="12191997" cy="6806987"/>
          </a:xfrm>
          <a:custGeom>
            <a:avLst/>
            <a:gdLst>
              <a:gd name="connsiteX0" fmla="*/ 1584104 w 12191997"/>
              <a:gd name="connsiteY0" fmla="*/ 3161822 h 6806987"/>
              <a:gd name="connsiteX1" fmla="*/ 352323 w 12191997"/>
              <a:gd name="connsiteY1" fmla="*/ 3242990 h 6806987"/>
              <a:gd name="connsiteX2" fmla="*/ 0 w 12191997"/>
              <a:gd name="connsiteY2" fmla="*/ 3304036 h 6806987"/>
              <a:gd name="connsiteX3" fmla="*/ 0 w 12191997"/>
              <a:gd name="connsiteY3" fmla="*/ 6806987 h 6806987"/>
              <a:gd name="connsiteX4" fmla="*/ 8551273 w 12191997"/>
              <a:gd name="connsiteY4" fmla="*/ 6806987 h 6806987"/>
              <a:gd name="connsiteX5" fmla="*/ 8428302 w 12191997"/>
              <a:gd name="connsiteY5" fmla="*/ 6750742 h 6806987"/>
              <a:gd name="connsiteX6" fmla="*/ 7397735 w 12191997"/>
              <a:gd name="connsiteY6" fmla="*/ 5997680 h 6806987"/>
              <a:gd name="connsiteX7" fmla="*/ 1584104 w 12191997"/>
              <a:gd name="connsiteY7" fmla="*/ 3161822 h 6806987"/>
              <a:gd name="connsiteX8" fmla="*/ 12191997 w 12191997"/>
              <a:gd name="connsiteY8" fmla="*/ 0 h 6806987"/>
              <a:gd name="connsiteX9" fmla="*/ 12168700 w 12191997"/>
              <a:gd name="connsiteY9" fmla="*/ 15494 h 6806987"/>
              <a:gd name="connsiteX10" fmla="*/ 11728673 w 12191997"/>
              <a:gd name="connsiteY10" fmla="*/ 3440077 h 6806987"/>
              <a:gd name="connsiteX11" fmla="*/ 11271447 w 12191997"/>
              <a:gd name="connsiteY11" fmla="*/ 6499357 h 6806987"/>
              <a:gd name="connsiteX12" fmla="*/ 10884581 w 12191997"/>
              <a:gd name="connsiteY12" fmla="*/ 6789966 h 6806987"/>
              <a:gd name="connsiteX13" fmla="*/ 10851488 w 12191997"/>
              <a:gd name="connsiteY13" fmla="*/ 6806987 h 6806987"/>
              <a:gd name="connsiteX14" fmla="*/ 12191997 w 12191997"/>
              <a:gd name="connsiteY14" fmla="*/ 6806987 h 680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1997" h="6806987">
                <a:moveTo>
                  <a:pt x="1584104" y="3161822"/>
                </a:moveTo>
                <a:cubicBezTo>
                  <a:pt x="1191142" y="3154413"/>
                  <a:pt x="780679" y="3179440"/>
                  <a:pt x="352323" y="3242990"/>
                </a:cubicBezTo>
                <a:lnTo>
                  <a:pt x="0" y="3304036"/>
                </a:lnTo>
                <a:lnTo>
                  <a:pt x="0" y="6806987"/>
                </a:lnTo>
                <a:lnTo>
                  <a:pt x="8551273" y="6806987"/>
                </a:lnTo>
                <a:lnTo>
                  <a:pt x="8428302" y="6750742"/>
                </a:lnTo>
                <a:cubicBezTo>
                  <a:pt x="8077718" y="6572386"/>
                  <a:pt x="7729540" y="6322341"/>
                  <a:pt x="7397735" y="5997680"/>
                </a:cubicBezTo>
                <a:cubicBezTo>
                  <a:pt x="6227994" y="4854896"/>
                  <a:pt x="4334836" y="3213683"/>
                  <a:pt x="1584104" y="3161822"/>
                </a:cubicBezTo>
                <a:close/>
                <a:moveTo>
                  <a:pt x="12191997" y="0"/>
                </a:moveTo>
                <a:lnTo>
                  <a:pt x="12168700" y="15494"/>
                </a:lnTo>
                <a:cubicBezTo>
                  <a:pt x="11075411" y="838237"/>
                  <a:pt x="11185619" y="2083087"/>
                  <a:pt x="11728673" y="3440077"/>
                </a:cubicBezTo>
                <a:cubicBezTo>
                  <a:pt x="12200185" y="4618066"/>
                  <a:pt x="12138269" y="5684924"/>
                  <a:pt x="11271447" y="6499357"/>
                </a:cubicBezTo>
                <a:cubicBezTo>
                  <a:pt x="11151782" y="6612075"/>
                  <a:pt x="11022245" y="6709067"/>
                  <a:pt x="10884581" y="6789966"/>
                </a:cubicBezTo>
                <a:lnTo>
                  <a:pt x="10851488" y="6806987"/>
                </a:lnTo>
                <a:lnTo>
                  <a:pt x="12191997" y="680698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487096D-8331-438F-B5BC-3097CD6C66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" y="1"/>
            <a:ext cx="12191999" cy="5648959"/>
          </a:xfrm>
          <a:custGeom>
            <a:avLst/>
            <a:gdLst>
              <a:gd name="connsiteX0" fmla="*/ 0 w 12191999"/>
              <a:gd name="connsiteY0" fmla="*/ 0 h 5916583"/>
              <a:gd name="connsiteX1" fmla="*/ 12191999 w 12191999"/>
              <a:gd name="connsiteY1" fmla="*/ 0 h 5916583"/>
              <a:gd name="connsiteX2" fmla="*/ 12191999 w 12191999"/>
              <a:gd name="connsiteY2" fmla="*/ 5760114 h 5916583"/>
              <a:gd name="connsiteX3" fmla="*/ 11807763 w 12191999"/>
              <a:gd name="connsiteY3" fmla="*/ 5826690 h 5916583"/>
              <a:gd name="connsiteX4" fmla="*/ 4124245 w 12191999"/>
              <a:gd name="connsiteY4" fmla="*/ 2822506 h 5916583"/>
              <a:gd name="connsiteX5" fmla="*/ 103279 w 12191999"/>
              <a:gd name="connsiteY5" fmla="*/ 2103914 h 5916583"/>
              <a:gd name="connsiteX6" fmla="*/ 0 w 12191999"/>
              <a:gd name="connsiteY6" fmla="*/ 2190902 h 5916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5916583">
                <a:moveTo>
                  <a:pt x="0" y="0"/>
                </a:moveTo>
                <a:lnTo>
                  <a:pt x="12191999" y="0"/>
                </a:lnTo>
                <a:lnTo>
                  <a:pt x="12191999" y="5760114"/>
                </a:lnTo>
                <a:lnTo>
                  <a:pt x="11807763" y="5826690"/>
                </a:lnTo>
                <a:cubicBezTo>
                  <a:pt x="8070545" y="6381133"/>
                  <a:pt x="5582171" y="4246834"/>
                  <a:pt x="4124245" y="2822506"/>
                </a:cubicBezTo>
                <a:cubicBezTo>
                  <a:pt x="2767279" y="1494758"/>
                  <a:pt x="1159230" y="1311341"/>
                  <a:pt x="103279" y="2103914"/>
                </a:cubicBezTo>
                <a:lnTo>
                  <a:pt x="0" y="2190902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310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BA3B214-94F9-48B2-8D4F-78397CA85D7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7242218" cy="6857999"/>
          </a:xfrm>
          <a:prstGeom prst="rect">
            <a:avLst/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05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F40CB3ED-2AD4-47FB-9A28-8BE49B97E2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06499" y="1338263"/>
            <a:ext cx="9779002" cy="4181475"/>
          </a:xfrm>
          <a:prstGeom prst="roundRect">
            <a:avLst>
              <a:gd name="adj" fmla="val 3304"/>
            </a:avLst>
          </a:pr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604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4909D4B-0F50-43E2-BA97-B1D9CFA5CA9B}"/>
              </a:ext>
            </a:extLst>
          </p:cNvPr>
          <p:cNvSpPr/>
          <p:nvPr userDrawn="1"/>
        </p:nvSpPr>
        <p:spPr>
          <a:xfrm rot="10800000"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ABD61B6-59E2-46C9-8D44-9DD43ACBBC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13901" y="335993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B191ACCF-7206-459C-86B1-22612CC613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91174" y="335993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13A2637-F6B4-4CA6-B333-47DDBE6A33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43217" y="335993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E225DCE3-41B2-4461-8081-7B8C22B85D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78559" y="154953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E9034FD9-ECE5-4FC7-A44E-CE3606FD41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264729" y="511765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7CA3C866-19E5-4C7F-86FC-22FD1FD530D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92391" y="5117659"/>
            <a:ext cx="922532" cy="922532"/>
          </a:xfrm>
          <a:custGeom>
            <a:avLst/>
            <a:gdLst>
              <a:gd name="connsiteX0" fmla="*/ 461266 w 922532"/>
              <a:gd name="connsiteY0" fmla="*/ 0 h 922532"/>
              <a:gd name="connsiteX1" fmla="*/ 922532 w 922532"/>
              <a:gd name="connsiteY1" fmla="*/ 461266 h 922532"/>
              <a:gd name="connsiteX2" fmla="*/ 461266 w 922532"/>
              <a:gd name="connsiteY2" fmla="*/ 922532 h 922532"/>
              <a:gd name="connsiteX3" fmla="*/ 0 w 922532"/>
              <a:gd name="connsiteY3" fmla="*/ 461266 h 922532"/>
              <a:gd name="connsiteX4" fmla="*/ 461266 w 922532"/>
              <a:gd name="connsiteY4" fmla="*/ 0 h 92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532" h="922532">
                <a:moveTo>
                  <a:pt x="461266" y="0"/>
                </a:moveTo>
                <a:cubicBezTo>
                  <a:pt x="716016" y="0"/>
                  <a:pt x="922532" y="206516"/>
                  <a:pt x="922532" y="461266"/>
                </a:cubicBezTo>
                <a:cubicBezTo>
                  <a:pt x="922532" y="716016"/>
                  <a:pt x="716016" y="922532"/>
                  <a:pt x="461266" y="922532"/>
                </a:cubicBezTo>
                <a:cubicBezTo>
                  <a:pt x="206516" y="922532"/>
                  <a:pt x="0" y="716016"/>
                  <a:pt x="0" y="461266"/>
                </a:cubicBezTo>
                <a:cubicBezTo>
                  <a:pt x="0" y="206516"/>
                  <a:pt x="206516" y="0"/>
                  <a:pt x="461266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4925">
            <a:solidFill>
              <a:srgbClr val="77C114"/>
            </a:solidFill>
          </a:ln>
          <a:effectLst>
            <a:outerShdw blurRad="355600" dist="38100" dir="2700000" algn="tl" rotWithShape="0">
              <a:prstClr val="black">
                <a:alpha val="6000"/>
              </a:prstClr>
            </a:outerShdw>
          </a:effectLst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29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6A2D901-67EE-A44E-800E-47EEA33700CD}"/>
              </a:ext>
            </a:extLst>
          </p:cNvPr>
          <p:cNvSpPr/>
          <p:nvPr userDrawn="1"/>
        </p:nvSpPr>
        <p:spPr>
          <a:xfrm>
            <a:off x="0" y="3424100"/>
            <a:ext cx="12192000" cy="34339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373620E-2333-47B8-AE40-0CB1BEF460D4}"/>
              </a:ext>
            </a:extLst>
          </p:cNvPr>
          <p:cNvSpPr/>
          <p:nvPr userDrawn="1"/>
        </p:nvSpPr>
        <p:spPr>
          <a:xfrm>
            <a:off x="600075" y="2116819"/>
            <a:ext cx="10991850" cy="3433900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35">
            <a:extLst>
              <a:ext uri="{FF2B5EF4-FFF2-40B4-BE49-F238E27FC236}">
                <a16:creationId xmlns:a16="http://schemas.microsoft.com/office/drawing/2014/main" id="{8C24BA5C-4573-0649-905E-C2DA083CD936}"/>
              </a:ext>
            </a:extLst>
          </p:cNvPr>
          <p:cNvSpPr/>
          <p:nvPr userDrawn="1"/>
        </p:nvSpPr>
        <p:spPr>
          <a:xfrm>
            <a:off x="8015019" y="2985965"/>
            <a:ext cx="2892380" cy="3053010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34">
            <a:extLst>
              <a:ext uri="{FF2B5EF4-FFF2-40B4-BE49-F238E27FC236}">
                <a16:creationId xmlns:a16="http://schemas.microsoft.com/office/drawing/2014/main" id="{27DEE5F9-AD39-0846-B5EC-1C2BA98B3394}"/>
              </a:ext>
            </a:extLst>
          </p:cNvPr>
          <p:cNvSpPr/>
          <p:nvPr userDrawn="1"/>
        </p:nvSpPr>
        <p:spPr>
          <a:xfrm>
            <a:off x="4649810" y="2985965"/>
            <a:ext cx="2892380" cy="3053010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28">
            <a:extLst>
              <a:ext uri="{FF2B5EF4-FFF2-40B4-BE49-F238E27FC236}">
                <a16:creationId xmlns:a16="http://schemas.microsoft.com/office/drawing/2014/main" id="{7C108940-229B-A146-8857-F2FC28230E05}"/>
              </a:ext>
            </a:extLst>
          </p:cNvPr>
          <p:cNvSpPr/>
          <p:nvPr userDrawn="1"/>
        </p:nvSpPr>
        <p:spPr>
          <a:xfrm>
            <a:off x="1281114" y="3017590"/>
            <a:ext cx="2892380" cy="3053010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BE07F9F-CE17-4A45-B7A5-E394FE40DF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68259" y="2421002"/>
            <a:ext cx="1266738" cy="1266738"/>
          </a:xfrm>
          <a:custGeom>
            <a:avLst/>
            <a:gdLst>
              <a:gd name="connsiteX0" fmla="*/ 354543 w 709086"/>
              <a:gd name="connsiteY0" fmla="*/ 0 h 709086"/>
              <a:gd name="connsiteX1" fmla="*/ 709086 w 709086"/>
              <a:gd name="connsiteY1" fmla="*/ 354543 h 709086"/>
              <a:gd name="connsiteX2" fmla="*/ 354543 w 709086"/>
              <a:gd name="connsiteY2" fmla="*/ 709086 h 709086"/>
              <a:gd name="connsiteX3" fmla="*/ 0 w 709086"/>
              <a:gd name="connsiteY3" fmla="*/ 354543 h 709086"/>
              <a:gd name="connsiteX4" fmla="*/ 354543 w 709086"/>
              <a:gd name="connsiteY4" fmla="*/ 0 h 7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086" h="709086">
                <a:moveTo>
                  <a:pt x="354543" y="0"/>
                </a:moveTo>
                <a:cubicBezTo>
                  <a:pt x="550352" y="0"/>
                  <a:pt x="709086" y="158734"/>
                  <a:pt x="709086" y="354543"/>
                </a:cubicBezTo>
                <a:cubicBezTo>
                  <a:pt x="709086" y="550352"/>
                  <a:pt x="550352" y="709086"/>
                  <a:pt x="354543" y="709086"/>
                </a:cubicBezTo>
                <a:cubicBezTo>
                  <a:pt x="158734" y="709086"/>
                  <a:pt x="0" y="550352"/>
                  <a:pt x="0" y="354543"/>
                </a:cubicBezTo>
                <a:cubicBezTo>
                  <a:pt x="0" y="158734"/>
                  <a:pt x="158734" y="0"/>
                  <a:pt x="35454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2A1D6-FC9B-4DDE-83BD-E75B9EB376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62631" y="2421002"/>
            <a:ext cx="1266738" cy="1266738"/>
          </a:xfrm>
          <a:custGeom>
            <a:avLst/>
            <a:gdLst>
              <a:gd name="connsiteX0" fmla="*/ 354543 w 709086"/>
              <a:gd name="connsiteY0" fmla="*/ 0 h 709086"/>
              <a:gd name="connsiteX1" fmla="*/ 709086 w 709086"/>
              <a:gd name="connsiteY1" fmla="*/ 354543 h 709086"/>
              <a:gd name="connsiteX2" fmla="*/ 354543 w 709086"/>
              <a:gd name="connsiteY2" fmla="*/ 709086 h 709086"/>
              <a:gd name="connsiteX3" fmla="*/ 0 w 709086"/>
              <a:gd name="connsiteY3" fmla="*/ 354543 h 709086"/>
              <a:gd name="connsiteX4" fmla="*/ 354543 w 709086"/>
              <a:gd name="connsiteY4" fmla="*/ 0 h 7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086" h="709086">
                <a:moveTo>
                  <a:pt x="354543" y="0"/>
                </a:moveTo>
                <a:cubicBezTo>
                  <a:pt x="550352" y="0"/>
                  <a:pt x="709086" y="158734"/>
                  <a:pt x="709086" y="354543"/>
                </a:cubicBezTo>
                <a:cubicBezTo>
                  <a:pt x="709086" y="550352"/>
                  <a:pt x="550352" y="709086"/>
                  <a:pt x="354543" y="709086"/>
                </a:cubicBezTo>
                <a:cubicBezTo>
                  <a:pt x="158734" y="709086"/>
                  <a:pt x="0" y="550352"/>
                  <a:pt x="0" y="354543"/>
                </a:cubicBezTo>
                <a:cubicBezTo>
                  <a:pt x="0" y="158734"/>
                  <a:pt x="158734" y="0"/>
                  <a:pt x="35454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AED2764-D949-4F95-BAD0-857B39DCD1F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57003" y="2421002"/>
            <a:ext cx="1266738" cy="1266738"/>
          </a:xfrm>
          <a:custGeom>
            <a:avLst/>
            <a:gdLst>
              <a:gd name="connsiteX0" fmla="*/ 354543 w 709086"/>
              <a:gd name="connsiteY0" fmla="*/ 0 h 709086"/>
              <a:gd name="connsiteX1" fmla="*/ 709086 w 709086"/>
              <a:gd name="connsiteY1" fmla="*/ 354543 h 709086"/>
              <a:gd name="connsiteX2" fmla="*/ 354543 w 709086"/>
              <a:gd name="connsiteY2" fmla="*/ 709086 h 709086"/>
              <a:gd name="connsiteX3" fmla="*/ 0 w 709086"/>
              <a:gd name="connsiteY3" fmla="*/ 354543 h 709086"/>
              <a:gd name="connsiteX4" fmla="*/ 354543 w 709086"/>
              <a:gd name="connsiteY4" fmla="*/ 0 h 7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086" h="709086">
                <a:moveTo>
                  <a:pt x="354543" y="0"/>
                </a:moveTo>
                <a:cubicBezTo>
                  <a:pt x="550352" y="0"/>
                  <a:pt x="709086" y="158734"/>
                  <a:pt x="709086" y="354543"/>
                </a:cubicBezTo>
                <a:cubicBezTo>
                  <a:pt x="709086" y="550352"/>
                  <a:pt x="550352" y="709086"/>
                  <a:pt x="354543" y="709086"/>
                </a:cubicBezTo>
                <a:cubicBezTo>
                  <a:pt x="158734" y="709086"/>
                  <a:pt x="0" y="550352"/>
                  <a:pt x="0" y="354543"/>
                </a:cubicBezTo>
                <a:cubicBezTo>
                  <a:pt x="0" y="158734"/>
                  <a:pt x="158734" y="0"/>
                  <a:pt x="354543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  <a:ln w="38100">
            <a:solidFill>
              <a:schemeClr val="bg1"/>
            </a:solidFill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991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F9119872-9F76-431F-B98C-958B72D8191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3568700" cy="6858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619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BA6981C-22F2-40C7-8510-A2B9931A69DA}"/>
              </a:ext>
            </a:extLst>
          </p:cNvPr>
          <p:cNvSpPr/>
          <p:nvPr userDrawn="1"/>
        </p:nvSpPr>
        <p:spPr>
          <a:xfrm rot="20801977">
            <a:off x="389887" y="-1410928"/>
            <a:ext cx="11828721" cy="4426098"/>
          </a:xfrm>
          <a:custGeom>
            <a:avLst/>
            <a:gdLst>
              <a:gd name="connsiteX0" fmla="*/ 39415 w 11828721"/>
              <a:gd name="connsiteY0" fmla="*/ 0 h 4426098"/>
              <a:gd name="connsiteX1" fmla="*/ 11828721 w 11828721"/>
              <a:gd name="connsiteY1" fmla="*/ 2786957 h 4426098"/>
              <a:gd name="connsiteX2" fmla="*/ 11792143 w 11828721"/>
              <a:gd name="connsiteY2" fmla="*/ 2941688 h 4426098"/>
              <a:gd name="connsiteX3" fmla="*/ 11751396 w 11828721"/>
              <a:gd name="connsiteY3" fmla="*/ 2972903 h 4426098"/>
              <a:gd name="connsiteX4" fmla="*/ 6633029 w 11828721"/>
              <a:gd name="connsiteY4" fmla="*/ 4426098 h 4426098"/>
              <a:gd name="connsiteX5" fmla="*/ 0 w 11828721"/>
              <a:gd name="connsiteY5" fmla="*/ 432786 h 4426098"/>
              <a:gd name="connsiteX6" fmla="*/ 34246 w 11828721"/>
              <a:gd name="connsiteY6" fmla="*/ 24493 h 4426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828721" h="4426098">
                <a:moveTo>
                  <a:pt x="39415" y="0"/>
                </a:moveTo>
                <a:lnTo>
                  <a:pt x="11828721" y="2786957"/>
                </a:lnTo>
                <a:lnTo>
                  <a:pt x="11792143" y="2941688"/>
                </a:lnTo>
                <a:lnTo>
                  <a:pt x="11751396" y="2972903"/>
                </a:lnTo>
                <a:cubicBezTo>
                  <a:pt x="10534802" y="3860406"/>
                  <a:pt x="8693647" y="4426098"/>
                  <a:pt x="6633029" y="4426098"/>
                </a:cubicBezTo>
                <a:cubicBezTo>
                  <a:pt x="2969708" y="4426098"/>
                  <a:pt x="0" y="2638231"/>
                  <a:pt x="0" y="432786"/>
                </a:cubicBezTo>
                <a:cubicBezTo>
                  <a:pt x="0" y="294946"/>
                  <a:pt x="11601" y="158737"/>
                  <a:pt x="34246" y="24493"/>
                </a:cubicBezTo>
                <a:close/>
              </a:path>
            </a:pathLst>
          </a:cu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56B189-2179-4C22-B1C7-CCC238582F4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1"/>
            <a:ext cx="11033487" cy="3129280"/>
          </a:xfrm>
          <a:custGeom>
            <a:avLst/>
            <a:gdLst>
              <a:gd name="connsiteX0" fmla="*/ 0 w 11033487"/>
              <a:gd name="connsiteY0" fmla="*/ 0 h 3333561"/>
              <a:gd name="connsiteX1" fmla="*/ 11033487 w 11033487"/>
              <a:gd name="connsiteY1" fmla="*/ 0 h 3333561"/>
              <a:gd name="connsiteX2" fmla="*/ 10990575 w 11033487"/>
              <a:gd name="connsiteY2" fmla="*/ 64836 h 3333561"/>
              <a:gd name="connsiteX3" fmla="*/ 6042933 w 11033487"/>
              <a:gd name="connsiteY3" fmla="*/ 3043582 h 3333561"/>
              <a:gd name="connsiteX4" fmla="*/ 80034 w 11033487"/>
              <a:gd name="connsiteY4" fmla="*/ 2477568 h 3333561"/>
              <a:gd name="connsiteX5" fmla="*/ 0 w 11033487"/>
              <a:gd name="connsiteY5" fmla="*/ 2425562 h 3333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33487" h="3333561">
                <a:moveTo>
                  <a:pt x="0" y="0"/>
                </a:moveTo>
                <a:lnTo>
                  <a:pt x="11033487" y="0"/>
                </a:lnTo>
                <a:lnTo>
                  <a:pt x="10990575" y="64836"/>
                </a:lnTo>
                <a:cubicBezTo>
                  <a:pt x="10074915" y="1372799"/>
                  <a:pt x="8271097" y="2516851"/>
                  <a:pt x="6042933" y="3043582"/>
                </a:cubicBezTo>
                <a:cubicBezTo>
                  <a:pt x="3703362" y="3596650"/>
                  <a:pt x="1477357" y="3331679"/>
                  <a:pt x="80034" y="2477568"/>
                </a:cubicBezTo>
                <a:lnTo>
                  <a:pt x="0" y="2425562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304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20">
            <a:extLst>
              <a:ext uri="{FF2B5EF4-FFF2-40B4-BE49-F238E27FC236}">
                <a16:creationId xmlns:a16="http://schemas.microsoft.com/office/drawing/2014/main" id="{83C7ABAE-1D83-9240-AC5E-8C5B23CAEED1}"/>
              </a:ext>
            </a:extLst>
          </p:cNvPr>
          <p:cNvSpPr/>
          <p:nvPr userDrawn="1"/>
        </p:nvSpPr>
        <p:spPr>
          <a:xfrm>
            <a:off x="0" y="2216373"/>
            <a:ext cx="12192000" cy="4641628"/>
          </a:xfrm>
          <a:custGeom>
            <a:avLst/>
            <a:gdLst>
              <a:gd name="connsiteX0" fmla="*/ 1735534 w 12192000"/>
              <a:gd name="connsiteY0" fmla="*/ 1381 h 4641628"/>
              <a:gd name="connsiteX1" fmla="*/ 8104905 w 12192000"/>
              <a:gd name="connsiteY1" fmla="*/ 3108326 h 4641628"/>
              <a:gd name="connsiteX2" fmla="*/ 12144386 w 12192000"/>
              <a:gd name="connsiteY2" fmla="*/ 3830227 h 4641628"/>
              <a:gd name="connsiteX3" fmla="*/ 12192000 w 12192000"/>
              <a:gd name="connsiteY3" fmla="*/ 3790123 h 4641628"/>
              <a:gd name="connsiteX4" fmla="*/ 12192000 w 12192000"/>
              <a:gd name="connsiteY4" fmla="*/ 4641628 h 4641628"/>
              <a:gd name="connsiteX5" fmla="*/ 0 w 12192000"/>
              <a:gd name="connsiteY5" fmla="*/ 4641628 h 4641628"/>
              <a:gd name="connsiteX6" fmla="*/ 0 w 12192000"/>
              <a:gd name="connsiteY6" fmla="*/ 157190 h 4641628"/>
              <a:gd name="connsiteX7" fmla="*/ 386004 w 12192000"/>
              <a:gd name="connsiteY7" fmla="*/ 90308 h 4641628"/>
              <a:gd name="connsiteX8" fmla="*/ 1735534 w 12192000"/>
              <a:gd name="connsiteY8" fmla="*/ 1381 h 464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4641628">
                <a:moveTo>
                  <a:pt x="1735534" y="1381"/>
                </a:moveTo>
                <a:cubicBezTo>
                  <a:pt x="4749216" y="58199"/>
                  <a:pt x="6823346" y="1856300"/>
                  <a:pt x="8104905" y="3108326"/>
                </a:cubicBezTo>
                <a:cubicBezTo>
                  <a:pt x="9468119" y="4442189"/>
                  <a:pt x="11083573" y="4626450"/>
                  <a:pt x="12144386" y="3830227"/>
                </a:cubicBezTo>
                <a:lnTo>
                  <a:pt x="12192000" y="3790123"/>
                </a:lnTo>
                <a:lnTo>
                  <a:pt x="12192000" y="4641628"/>
                </a:lnTo>
                <a:lnTo>
                  <a:pt x="0" y="4641628"/>
                </a:lnTo>
                <a:lnTo>
                  <a:pt x="0" y="157190"/>
                </a:lnTo>
                <a:lnTo>
                  <a:pt x="386004" y="90308"/>
                </a:lnTo>
                <a:cubicBezTo>
                  <a:pt x="855308" y="20683"/>
                  <a:pt x="1305008" y="-6736"/>
                  <a:pt x="1735534" y="1381"/>
                </a:cubicBezTo>
                <a:close/>
              </a:path>
            </a:pathLst>
          </a:custGeom>
          <a:solidFill>
            <a:srgbClr val="77C114"/>
          </a:soli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89855232-1CBE-4515-90FC-044D9409A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8944" y="542926"/>
            <a:ext cx="2636188" cy="192405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7E16BB3C-007B-4BEF-A4A6-1ABEC3C0D0E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944" y="4391025"/>
            <a:ext cx="2636188" cy="192405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9750C3B9-115A-4512-905D-A7A9CD4CD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16633" y="2466975"/>
            <a:ext cx="2636188" cy="192405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013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FAA0CB-FBA3-44AB-BCFF-F97DCFAE01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04201" y="0"/>
            <a:ext cx="3987800" cy="6858000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46AF558C-1022-2040-AD7C-D07CFC37E1D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82070" y="358906"/>
            <a:ext cx="6401031" cy="6499094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7DCD440-952D-413B-8C02-846D39F50EB7}"/>
              </a:ext>
            </a:extLst>
          </p:cNvPr>
          <p:cNvSpPr/>
          <p:nvPr userDrawn="1"/>
        </p:nvSpPr>
        <p:spPr>
          <a:xfrm>
            <a:off x="0" y="1"/>
            <a:ext cx="2357678" cy="6858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494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DD74E5E-623F-4EDB-B01A-BD5F4D4C6C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8" cy="5908405"/>
          </a:xfrm>
          <a:custGeom>
            <a:avLst/>
            <a:gdLst>
              <a:gd name="connsiteX0" fmla="*/ 0 w 12191998"/>
              <a:gd name="connsiteY0" fmla="*/ 0 h 5908405"/>
              <a:gd name="connsiteX1" fmla="*/ 12191998 w 12191998"/>
              <a:gd name="connsiteY1" fmla="*/ 0 h 5908405"/>
              <a:gd name="connsiteX2" fmla="*/ 12191998 w 12191998"/>
              <a:gd name="connsiteY2" fmla="*/ 705832 h 5908405"/>
              <a:gd name="connsiteX3" fmla="*/ 12178454 w 12191998"/>
              <a:gd name="connsiteY3" fmla="*/ 710811 h 5908405"/>
              <a:gd name="connsiteX4" fmla="*/ 10316869 w 12191998"/>
              <a:gd name="connsiteY4" fmla="*/ 1951766 h 5908405"/>
              <a:gd name="connsiteX5" fmla="*/ 2209191 w 12191998"/>
              <a:gd name="connsiteY5" fmla="*/ 5906648 h 5908405"/>
              <a:gd name="connsiteX6" fmla="*/ 491351 w 12191998"/>
              <a:gd name="connsiteY6" fmla="*/ 5793451 h 5908405"/>
              <a:gd name="connsiteX7" fmla="*/ 0 w 12191998"/>
              <a:gd name="connsiteY7" fmla="*/ 5708316 h 590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8" h="5908405">
                <a:moveTo>
                  <a:pt x="0" y="0"/>
                </a:moveTo>
                <a:lnTo>
                  <a:pt x="12191998" y="0"/>
                </a:lnTo>
                <a:lnTo>
                  <a:pt x="12191998" y="705832"/>
                </a:lnTo>
                <a:lnTo>
                  <a:pt x="12178454" y="710811"/>
                </a:lnTo>
                <a:cubicBezTo>
                  <a:pt x="11547799" y="957377"/>
                  <a:pt x="10913364" y="1368114"/>
                  <a:pt x="10316869" y="1951766"/>
                </a:cubicBezTo>
                <a:cubicBezTo>
                  <a:pt x="8685551" y="3545491"/>
                  <a:pt x="6045357" y="5834323"/>
                  <a:pt x="2209191" y="5906648"/>
                </a:cubicBezTo>
                <a:cubicBezTo>
                  <a:pt x="1661167" y="5916981"/>
                  <a:pt x="1088736" y="5882078"/>
                  <a:pt x="491351" y="5793451"/>
                </a:cubicBezTo>
                <a:lnTo>
                  <a:pt x="0" y="5708316"/>
                </a:lnTo>
                <a:close/>
              </a:path>
            </a:pathLst>
          </a:custGeom>
          <a:pattFill prst="pct3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6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225FC70-D2B1-2A46-906F-DCADF71DCB3B}"/>
              </a:ext>
            </a:extLst>
          </p:cNvPr>
          <p:cNvSpPr/>
          <p:nvPr userDrawn="1"/>
        </p:nvSpPr>
        <p:spPr>
          <a:xfrm>
            <a:off x="0" y="2536520"/>
            <a:ext cx="12192000" cy="432148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75">
            <a:extLst>
              <a:ext uri="{FF2B5EF4-FFF2-40B4-BE49-F238E27FC236}">
                <a16:creationId xmlns:a16="http://schemas.microsoft.com/office/drawing/2014/main" id="{2B366701-4E98-744F-8ECE-0E002241BFF4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24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965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28">
            <a:extLst>
              <a:ext uri="{FF2B5EF4-FFF2-40B4-BE49-F238E27FC236}">
                <a16:creationId xmlns:a16="http://schemas.microsoft.com/office/drawing/2014/main" id="{CC0EBB34-3092-8646-BA56-A3CABD4DDEFD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C6A9CD0-E38A-43DB-B061-8BB7F664B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5688" y="2304311"/>
            <a:ext cx="2322286" cy="3791951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FA4896D7-1D2C-4AB9-AF4B-9F2B8DB68A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354285" y="2304311"/>
            <a:ext cx="2322286" cy="3791951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CF4C730A-474D-41D0-8F8A-F3CEA17EB8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42882" y="2304311"/>
            <a:ext cx="2322286" cy="3791951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600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71F39C-97FA-9F45-91AC-7FB13860968E}"/>
              </a:ext>
            </a:extLst>
          </p:cNvPr>
          <p:cNvSpPr/>
          <p:nvPr userDrawn="1"/>
        </p:nvSpPr>
        <p:spPr>
          <a:xfrm>
            <a:off x="0" y="0"/>
            <a:ext cx="3647440" cy="6858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D0A297-000F-4A96-9980-E8ADF5A88B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40507" y="1332714"/>
            <a:ext cx="4004658" cy="7924800"/>
          </a:xfrm>
          <a:custGeom>
            <a:avLst/>
            <a:gdLst>
              <a:gd name="connsiteX0" fmla="*/ 447440 w 4004658"/>
              <a:gd name="connsiteY0" fmla="*/ 0 h 7924800"/>
              <a:gd name="connsiteX1" fmla="*/ 3557218 w 4004658"/>
              <a:gd name="connsiteY1" fmla="*/ 0 h 7924800"/>
              <a:gd name="connsiteX2" fmla="*/ 4004658 w 4004658"/>
              <a:gd name="connsiteY2" fmla="*/ 447440 h 7924800"/>
              <a:gd name="connsiteX3" fmla="*/ 4004658 w 4004658"/>
              <a:gd name="connsiteY3" fmla="*/ 7477360 h 7924800"/>
              <a:gd name="connsiteX4" fmla="*/ 3557218 w 4004658"/>
              <a:gd name="connsiteY4" fmla="*/ 7924800 h 7924800"/>
              <a:gd name="connsiteX5" fmla="*/ 447440 w 4004658"/>
              <a:gd name="connsiteY5" fmla="*/ 7924800 h 7924800"/>
              <a:gd name="connsiteX6" fmla="*/ 0 w 4004658"/>
              <a:gd name="connsiteY6" fmla="*/ 7477360 h 7924800"/>
              <a:gd name="connsiteX7" fmla="*/ 0 w 4004658"/>
              <a:gd name="connsiteY7" fmla="*/ 447440 h 7924800"/>
              <a:gd name="connsiteX8" fmla="*/ 447440 w 4004658"/>
              <a:gd name="connsiteY8" fmla="*/ 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04658" h="7924800">
                <a:moveTo>
                  <a:pt x="447440" y="0"/>
                </a:moveTo>
                <a:lnTo>
                  <a:pt x="3557218" y="0"/>
                </a:lnTo>
                <a:cubicBezTo>
                  <a:pt x="3804332" y="0"/>
                  <a:pt x="4004658" y="200326"/>
                  <a:pt x="4004658" y="447440"/>
                </a:cubicBezTo>
                <a:lnTo>
                  <a:pt x="4004658" y="7477360"/>
                </a:lnTo>
                <a:cubicBezTo>
                  <a:pt x="4004658" y="7724474"/>
                  <a:pt x="3804332" y="7924800"/>
                  <a:pt x="3557218" y="7924800"/>
                </a:cubicBezTo>
                <a:lnTo>
                  <a:pt x="447440" y="7924800"/>
                </a:lnTo>
                <a:cubicBezTo>
                  <a:pt x="200326" y="7924800"/>
                  <a:pt x="0" y="7724474"/>
                  <a:pt x="0" y="7477360"/>
                </a:cubicBezTo>
                <a:lnTo>
                  <a:pt x="0" y="447440"/>
                </a:lnTo>
                <a:cubicBezTo>
                  <a:pt x="0" y="200326"/>
                  <a:pt x="200326" y="0"/>
                  <a:pt x="447440" y="0"/>
                </a:cubicBez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687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60DA979-972D-4050-9F82-8C960B208AF3}"/>
              </a:ext>
            </a:extLst>
          </p:cNvPr>
          <p:cNvSpPr/>
          <p:nvPr userDrawn="1"/>
        </p:nvSpPr>
        <p:spPr>
          <a:xfrm flipH="1">
            <a:off x="-1" y="-157868"/>
            <a:ext cx="8987919" cy="6685668"/>
          </a:xfrm>
          <a:custGeom>
            <a:avLst/>
            <a:gdLst>
              <a:gd name="connsiteX0" fmla="*/ 18014 w 6792685"/>
              <a:gd name="connsiteY0" fmla="*/ 0 h 5052742"/>
              <a:gd name="connsiteX1" fmla="*/ 6792685 w 6792685"/>
              <a:gd name="connsiteY1" fmla="*/ 0 h 5052742"/>
              <a:gd name="connsiteX2" fmla="*/ 6792685 w 6792685"/>
              <a:gd name="connsiteY2" fmla="*/ 4909533 h 5052742"/>
              <a:gd name="connsiteX3" fmla="*/ 6786308 w 6792685"/>
              <a:gd name="connsiteY3" fmla="*/ 4912101 h 5052742"/>
              <a:gd name="connsiteX4" fmla="*/ 5361775 w 6792685"/>
              <a:gd name="connsiteY4" fmla="*/ 5015362 h 5052742"/>
              <a:gd name="connsiteX5" fmla="*/ 3653061 w 6792685"/>
              <a:gd name="connsiteY5" fmla="*/ 3081758 h 5052742"/>
              <a:gd name="connsiteX6" fmla="*/ 2958550 w 6792685"/>
              <a:gd name="connsiteY6" fmla="*/ 2171177 h 5052742"/>
              <a:gd name="connsiteX7" fmla="*/ 2533023 w 6792685"/>
              <a:gd name="connsiteY7" fmla="*/ 2146925 h 5052742"/>
              <a:gd name="connsiteX8" fmla="*/ 1179279 w 6792685"/>
              <a:gd name="connsiteY8" fmla="*/ 2107239 h 5052742"/>
              <a:gd name="connsiteX9" fmla="*/ 14119 w 6792685"/>
              <a:gd name="connsiteY9" fmla="*/ 35083 h 505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92685" h="5052742">
                <a:moveTo>
                  <a:pt x="18014" y="0"/>
                </a:moveTo>
                <a:lnTo>
                  <a:pt x="6792685" y="0"/>
                </a:lnTo>
                <a:lnTo>
                  <a:pt x="6792685" y="4909533"/>
                </a:lnTo>
                <a:lnTo>
                  <a:pt x="6786308" y="4912101"/>
                </a:lnTo>
                <a:cubicBezTo>
                  <a:pt x="6722764" y="4937075"/>
                  <a:pt x="6188573" y="5133182"/>
                  <a:pt x="5361775" y="5015362"/>
                </a:cubicBezTo>
                <a:cubicBezTo>
                  <a:pt x="4482063" y="4889690"/>
                  <a:pt x="3851493" y="4043048"/>
                  <a:pt x="3653061" y="3081758"/>
                </a:cubicBezTo>
                <a:cubicBezTo>
                  <a:pt x="3531796" y="2499692"/>
                  <a:pt x="3201077" y="2265984"/>
                  <a:pt x="2958550" y="2171177"/>
                </a:cubicBezTo>
                <a:cubicBezTo>
                  <a:pt x="2824058" y="2118262"/>
                  <a:pt x="2674132" y="2113852"/>
                  <a:pt x="2533023" y="2146925"/>
                </a:cubicBezTo>
                <a:cubicBezTo>
                  <a:pt x="1770167" y="2327718"/>
                  <a:pt x="1179279" y="2107239"/>
                  <a:pt x="1179279" y="2107239"/>
                </a:cubicBezTo>
                <a:cubicBezTo>
                  <a:pt x="-38870" y="1720296"/>
                  <a:pt x="-31479" y="484793"/>
                  <a:pt x="14119" y="35083"/>
                </a:cubicBezTo>
                <a:close/>
              </a:path>
            </a:pathLst>
          </a:custGeom>
          <a:solidFill>
            <a:srgbClr val="77C114">
              <a:alpha val="10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085E16F-493B-424B-94E0-A9F9CD2897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704975" y="1133475"/>
            <a:ext cx="6915150" cy="4371975"/>
          </a:xfrm>
          <a:custGeom>
            <a:avLst/>
            <a:gdLst>
              <a:gd name="connsiteX0" fmla="*/ 0 w 5026172"/>
              <a:gd name="connsiteY0" fmla="*/ 0 h 3154261"/>
              <a:gd name="connsiteX1" fmla="*/ 5026172 w 5026172"/>
              <a:gd name="connsiteY1" fmla="*/ 0 h 3154261"/>
              <a:gd name="connsiteX2" fmla="*/ 5026172 w 5026172"/>
              <a:gd name="connsiteY2" fmla="*/ 3154261 h 3154261"/>
              <a:gd name="connsiteX3" fmla="*/ 0 w 5026172"/>
              <a:gd name="connsiteY3" fmla="*/ 3154261 h 315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6172" h="3154261">
                <a:moveTo>
                  <a:pt x="0" y="0"/>
                </a:moveTo>
                <a:lnTo>
                  <a:pt x="5026172" y="0"/>
                </a:lnTo>
                <a:lnTo>
                  <a:pt x="5026172" y="3154261"/>
                </a:lnTo>
                <a:lnTo>
                  <a:pt x="0" y="3154261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890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cku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BC76AC2-9643-4DA2-B5F2-7DA08533F438}"/>
              </a:ext>
            </a:extLst>
          </p:cNvPr>
          <p:cNvSpPr/>
          <p:nvPr userDrawn="1"/>
        </p:nvSpPr>
        <p:spPr>
          <a:xfrm>
            <a:off x="8254767" y="0"/>
            <a:ext cx="3937234" cy="6858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9D15680-E4AA-4229-8E49-3A3305D3D760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69D25168-ED26-49DD-9395-E2DDA091A4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89070" y="1493240"/>
            <a:ext cx="4769405" cy="2583810"/>
          </a:xfrm>
          <a:custGeom>
            <a:avLst/>
            <a:gdLst>
              <a:gd name="connsiteX0" fmla="*/ 0 w 4582851"/>
              <a:gd name="connsiteY0" fmla="*/ 0 h 2483549"/>
              <a:gd name="connsiteX1" fmla="*/ 4582851 w 4582851"/>
              <a:gd name="connsiteY1" fmla="*/ 0 h 2483549"/>
              <a:gd name="connsiteX2" fmla="*/ 4582851 w 4582851"/>
              <a:gd name="connsiteY2" fmla="*/ 2483549 h 2483549"/>
              <a:gd name="connsiteX3" fmla="*/ 0 w 4582851"/>
              <a:gd name="connsiteY3" fmla="*/ 2483549 h 2483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2851" h="2483549">
                <a:moveTo>
                  <a:pt x="0" y="0"/>
                </a:moveTo>
                <a:lnTo>
                  <a:pt x="4582851" y="0"/>
                </a:lnTo>
                <a:lnTo>
                  <a:pt x="4582851" y="2483549"/>
                </a:lnTo>
                <a:lnTo>
                  <a:pt x="0" y="2483549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1495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292BED0-9ED8-4947-AC6A-FE62BD292D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5219324 w 12192000"/>
              <a:gd name="connsiteY0" fmla="*/ 5778147 h 6858000"/>
              <a:gd name="connsiteX1" fmla="*/ 5731681 w 12192000"/>
              <a:gd name="connsiteY1" fmla="*/ 5895648 h 6858000"/>
              <a:gd name="connsiteX2" fmla="*/ 8964003 w 12192000"/>
              <a:gd name="connsiteY2" fmla="*/ 6304338 h 6858000"/>
              <a:gd name="connsiteX3" fmla="*/ 9371889 w 12192000"/>
              <a:gd name="connsiteY3" fmla="*/ 6313612 h 6858000"/>
              <a:gd name="connsiteX4" fmla="*/ 9765487 w 12192000"/>
              <a:gd name="connsiteY4" fmla="*/ 6313110 h 6858000"/>
              <a:gd name="connsiteX5" fmla="*/ 12097711 w 12192000"/>
              <a:gd name="connsiteY5" fmla="*/ 6105941 h 6858000"/>
              <a:gd name="connsiteX6" fmla="*/ 12192000 w 12192000"/>
              <a:gd name="connsiteY6" fmla="*/ 6088968 h 6858000"/>
              <a:gd name="connsiteX7" fmla="*/ 12192000 w 12192000"/>
              <a:gd name="connsiteY7" fmla="*/ 6858000 h 6858000"/>
              <a:gd name="connsiteX8" fmla="*/ 10100022 w 12192000"/>
              <a:gd name="connsiteY8" fmla="*/ 6858000 h 6858000"/>
              <a:gd name="connsiteX9" fmla="*/ 9701507 w 12192000"/>
              <a:gd name="connsiteY9" fmla="*/ 6824396 h 6858000"/>
              <a:gd name="connsiteX10" fmla="*/ 5242040 w 12192000"/>
              <a:gd name="connsiteY10" fmla="*/ 5788033 h 6858000"/>
              <a:gd name="connsiteX11" fmla="*/ 5219322 w 12192000"/>
              <a:gd name="connsiteY11" fmla="*/ 5778146 h 6858000"/>
              <a:gd name="connsiteX12" fmla="*/ 5219323 w 12192000"/>
              <a:gd name="connsiteY12" fmla="*/ 5778146 h 6858000"/>
              <a:gd name="connsiteX13" fmla="*/ 5219324 w 12192000"/>
              <a:gd name="connsiteY13" fmla="*/ 5778147 h 6858000"/>
              <a:gd name="connsiteX14" fmla="*/ 12192000 w 12192000"/>
              <a:gd name="connsiteY14" fmla="*/ 5357429 h 6858000"/>
              <a:gd name="connsiteX15" fmla="*/ 12192000 w 12192000"/>
              <a:gd name="connsiteY15" fmla="*/ 5646517 h 6858000"/>
              <a:gd name="connsiteX16" fmla="*/ 11958221 w 12192000"/>
              <a:gd name="connsiteY16" fmla="*/ 5705977 h 6858000"/>
              <a:gd name="connsiteX17" fmla="*/ 10187889 w 12192000"/>
              <a:gd name="connsiteY17" fmla="*/ 5966269 h 6858000"/>
              <a:gd name="connsiteX18" fmla="*/ 11893972 w 12192000"/>
              <a:gd name="connsiteY18" fmla="*/ 5492268 h 6858000"/>
              <a:gd name="connsiteX19" fmla="*/ 6125206 w 12192000"/>
              <a:gd name="connsiteY19" fmla="*/ 0 h 6858000"/>
              <a:gd name="connsiteX20" fmla="*/ 6349515 w 12192000"/>
              <a:gd name="connsiteY20" fmla="*/ 0 h 6858000"/>
              <a:gd name="connsiteX21" fmla="*/ 6377772 w 12192000"/>
              <a:gd name="connsiteY21" fmla="*/ 26994 h 6858000"/>
              <a:gd name="connsiteX22" fmla="*/ 7152819 w 12192000"/>
              <a:gd name="connsiteY22" fmla="*/ 951719 h 6858000"/>
              <a:gd name="connsiteX23" fmla="*/ 7152818 w 12192000"/>
              <a:gd name="connsiteY23" fmla="*/ 951718 h 6858000"/>
              <a:gd name="connsiteX24" fmla="*/ 6943047 w 12192000"/>
              <a:gd name="connsiteY24" fmla="*/ 714345 h 6858000"/>
              <a:gd name="connsiteX25" fmla="*/ 6314496 w 12192000"/>
              <a:gd name="connsiteY25" fmla="*/ 142251 h 6858000"/>
              <a:gd name="connsiteX26" fmla="*/ 0 w 12192000"/>
              <a:gd name="connsiteY26" fmla="*/ 0 h 6858000"/>
              <a:gd name="connsiteX27" fmla="*/ 5595586 w 12192000"/>
              <a:gd name="connsiteY27" fmla="*/ 0 h 6858000"/>
              <a:gd name="connsiteX28" fmla="*/ 5909146 w 12192000"/>
              <a:gd name="connsiteY28" fmla="*/ 194278 h 6858000"/>
              <a:gd name="connsiteX29" fmla="*/ 7414102 w 12192000"/>
              <a:gd name="connsiteY29" fmla="*/ 1720935 h 6858000"/>
              <a:gd name="connsiteX30" fmla="*/ 4932956 w 12192000"/>
              <a:gd name="connsiteY30" fmla="*/ 230575 h 6858000"/>
              <a:gd name="connsiteX31" fmla="*/ 2407912 w 12192000"/>
              <a:gd name="connsiteY31" fmla="*/ 4147737 h 6858000"/>
              <a:gd name="connsiteX32" fmla="*/ 7044126 w 12192000"/>
              <a:gd name="connsiteY32" fmla="*/ 6793756 h 6858000"/>
              <a:gd name="connsiteX33" fmla="*/ 7325981 w 12192000"/>
              <a:gd name="connsiteY33" fmla="*/ 6858000 h 6858000"/>
              <a:gd name="connsiteX34" fmla="*/ 0 w 12192000"/>
              <a:gd name="connsiteY3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192000" h="6858000">
                <a:moveTo>
                  <a:pt x="5219324" y="5778147"/>
                </a:moveTo>
                <a:lnTo>
                  <a:pt x="5731681" y="5895648"/>
                </a:lnTo>
                <a:cubicBezTo>
                  <a:pt x="6913172" y="6150307"/>
                  <a:pt x="7995813" y="6270645"/>
                  <a:pt x="8964003" y="6304338"/>
                </a:cubicBezTo>
                <a:lnTo>
                  <a:pt x="9371889" y="6313612"/>
                </a:lnTo>
                <a:lnTo>
                  <a:pt x="9765487" y="6313110"/>
                </a:lnTo>
                <a:cubicBezTo>
                  <a:pt x="10667004" y="6301184"/>
                  <a:pt x="11449612" y="6216236"/>
                  <a:pt x="12097711" y="6105941"/>
                </a:cubicBezTo>
                <a:lnTo>
                  <a:pt x="12192000" y="6088968"/>
                </a:lnTo>
                <a:lnTo>
                  <a:pt x="12192000" y="6858000"/>
                </a:lnTo>
                <a:lnTo>
                  <a:pt x="10100022" y="6858000"/>
                </a:lnTo>
                <a:lnTo>
                  <a:pt x="9701507" y="6824396"/>
                </a:lnTo>
                <a:cubicBezTo>
                  <a:pt x="7135850" y="6572206"/>
                  <a:pt x="5454044" y="5878970"/>
                  <a:pt x="5242040" y="5788033"/>
                </a:cubicBezTo>
                <a:close/>
                <a:moveTo>
                  <a:pt x="5219322" y="5778146"/>
                </a:moveTo>
                <a:lnTo>
                  <a:pt x="5219323" y="5778146"/>
                </a:lnTo>
                <a:lnTo>
                  <a:pt x="5219324" y="5778147"/>
                </a:lnTo>
                <a:close/>
                <a:moveTo>
                  <a:pt x="12192000" y="5357429"/>
                </a:moveTo>
                <a:lnTo>
                  <a:pt x="12192000" y="5646517"/>
                </a:lnTo>
                <a:lnTo>
                  <a:pt x="11958221" y="5705977"/>
                </a:lnTo>
                <a:cubicBezTo>
                  <a:pt x="10984844" y="5935185"/>
                  <a:pt x="10187889" y="5966269"/>
                  <a:pt x="10187889" y="5966269"/>
                </a:cubicBezTo>
                <a:cubicBezTo>
                  <a:pt x="10841620" y="5867504"/>
                  <a:pt x="11409650" y="5695187"/>
                  <a:pt x="11893972" y="5492268"/>
                </a:cubicBezTo>
                <a:close/>
                <a:moveTo>
                  <a:pt x="6125206" y="0"/>
                </a:moveTo>
                <a:lnTo>
                  <a:pt x="6349515" y="0"/>
                </a:lnTo>
                <a:lnTo>
                  <a:pt x="6377772" y="26994"/>
                </a:lnTo>
                <a:cubicBezTo>
                  <a:pt x="6860492" y="505953"/>
                  <a:pt x="7152819" y="951719"/>
                  <a:pt x="7152819" y="951719"/>
                </a:cubicBezTo>
                <a:lnTo>
                  <a:pt x="7152818" y="951718"/>
                </a:lnTo>
                <a:lnTo>
                  <a:pt x="6943047" y="714345"/>
                </a:lnTo>
                <a:cubicBezTo>
                  <a:pt x="6741642" y="500324"/>
                  <a:pt x="6528269" y="310092"/>
                  <a:pt x="6314496" y="142251"/>
                </a:cubicBezTo>
                <a:close/>
                <a:moveTo>
                  <a:pt x="0" y="0"/>
                </a:moveTo>
                <a:lnTo>
                  <a:pt x="5595586" y="0"/>
                </a:lnTo>
                <a:lnTo>
                  <a:pt x="5909146" y="194278"/>
                </a:lnTo>
                <a:cubicBezTo>
                  <a:pt x="6974950" y="912075"/>
                  <a:pt x="7414102" y="1720935"/>
                  <a:pt x="7414102" y="1720935"/>
                </a:cubicBezTo>
                <a:cubicBezTo>
                  <a:pt x="7414102" y="1720935"/>
                  <a:pt x="6695049" y="801217"/>
                  <a:pt x="4932956" y="230575"/>
                </a:cubicBezTo>
                <a:cubicBezTo>
                  <a:pt x="2685916" y="-496838"/>
                  <a:pt x="614461" y="1501458"/>
                  <a:pt x="2407912" y="4147737"/>
                </a:cubicBezTo>
                <a:cubicBezTo>
                  <a:pt x="3402880" y="5616151"/>
                  <a:pt x="5347874" y="6388505"/>
                  <a:pt x="7044126" y="6793756"/>
                </a:cubicBezTo>
                <a:lnTo>
                  <a:pt x="7325981" y="6858000"/>
                </a:lnTo>
                <a:lnTo>
                  <a:pt x="0" y="6858000"/>
                </a:lnTo>
                <a:close/>
              </a:path>
            </a:pathLst>
          </a:custGeom>
          <a:pattFill prst="pct1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75">
            <a:extLst>
              <a:ext uri="{FF2B5EF4-FFF2-40B4-BE49-F238E27FC236}">
                <a16:creationId xmlns:a16="http://schemas.microsoft.com/office/drawing/2014/main" id="{11560DD7-528A-BA44-AE63-F82E2FE75C56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39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Freeform: Shape 26">
            <a:extLst>
              <a:ext uri="{FF2B5EF4-FFF2-40B4-BE49-F238E27FC236}">
                <a16:creationId xmlns:a16="http://schemas.microsoft.com/office/drawing/2014/main" id="{90D611CD-895B-DA4C-A77D-07EE1A30216C}"/>
              </a:ext>
            </a:extLst>
          </p:cNvPr>
          <p:cNvSpPr/>
          <p:nvPr userDrawn="1"/>
        </p:nvSpPr>
        <p:spPr>
          <a:xfrm flipH="1">
            <a:off x="1" y="51014"/>
            <a:ext cx="12191997" cy="6806987"/>
          </a:xfrm>
          <a:custGeom>
            <a:avLst/>
            <a:gdLst>
              <a:gd name="connsiteX0" fmla="*/ 1584104 w 12191997"/>
              <a:gd name="connsiteY0" fmla="*/ 3161822 h 6806987"/>
              <a:gd name="connsiteX1" fmla="*/ 352323 w 12191997"/>
              <a:gd name="connsiteY1" fmla="*/ 3242990 h 6806987"/>
              <a:gd name="connsiteX2" fmla="*/ 0 w 12191997"/>
              <a:gd name="connsiteY2" fmla="*/ 3304036 h 6806987"/>
              <a:gd name="connsiteX3" fmla="*/ 0 w 12191997"/>
              <a:gd name="connsiteY3" fmla="*/ 6806987 h 6806987"/>
              <a:gd name="connsiteX4" fmla="*/ 8551273 w 12191997"/>
              <a:gd name="connsiteY4" fmla="*/ 6806987 h 6806987"/>
              <a:gd name="connsiteX5" fmla="*/ 8428302 w 12191997"/>
              <a:gd name="connsiteY5" fmla="*/ 6750742 h 6806987"/>
              <a:gd name="connsiteX6" fmla="*/ 7397735 w 12191997"/>
              <a:gd name="connsiteY6" fmla="*/ 5997680 h 6806987"/>
              <a:gd name="connsiteX7" fmla="*/ 1584104 w 12191997"/>
              <a:gd name="connsiteY7" fmla="*/ 3161822 h 6806987"/>
              <a:gd name="connsiteX8" fmla="*/ 12191997 w 12191997"/>
              <a:gd name="connsiteY8" fmla="*/ 0 h 6806987"/>
              <a:gd name="connsiteX9" fmla="*/ 12168700 w 12191997"/>
              <a:gd name="connsiteY9" fmla="*/ 15494 h 6806987"/>
              <a:gd name="connsiteX10" fmla="*/ 11728673 w 12191997"/>
              <a:gd name="connsiteY10" fmla="*/ 3440077 h 6806987"/>
              <a:gd name="connsiteX11" fmla="*/ 11271447 w 12191997"/>
              <a:gd name="connsiteY11" fmla="*/ 6499357 h 6806987"/>
              <a:gd name="connsiteX12" fmla="*/ 10884581 w 12191997"/>
              <a:gd name="connsiteY12" fmla="*/ 6789966 h 6806987"/>
              <a:gd name="connsiteX13" fmla="*/ 10851488 w 12191997"/>
              <a:gd name="connsiteY13" fmla="*/ 6806987 h 6806987"/>
              <a:gd name="connsiteX14" fmla="*/ 12191997 w 12191997"/>
              <a:gd name="connsiteY14" fmla="*/ 6806987 h 6806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1997" h="6806987">
                <a:moveTo>
                  <a:pt x="1584104" y="3161822"/>
                </a:moveTo>
                <a:cubicBezTo>
                  <a:pt x="1191142" y="3154413"/>
                  <a:pt x="780679" y="3179440"/>
                  <a:pt x="352323" y="3242990"/>
                </a:cubicBezTo>
                <a:lnTo>
                  <a:pt x="0" y="3304036"/>
                </a:lnTo>
                <a:lnTo>
                  <a:pt x="0" y="6806987"/>
                </a:lnTo>
                <a:lnTo>
                  <a:pt x="8551273" y="6806987"/>
                </a:lnTo>
                <a:lnTo>
                  <a:pt x="8428302" y="6750742"/>
                </a:lnTo>
                <a:cubicBezTo>
                  <a:pt x="8077718" y="6572386"/>
                  <a:pt x="7729540" y="6322341"/>
                  <a:pt x="7397735" y="5997680"/>
                </a:cubicBezTo>
                <a:cubicBezTo>
                  <a:pt x="6227994" y="4854896"/>
                  <a:pt x="4334836" y="3213683"/>
                  <a:pt x="1584104" y="3161822"/>
                </a:cubicBezTo>
                <a:close/>
                <a:moveTo>
                  <a:pt x="12191997" y="0"/>
                </a:moveTo>
                <a:lnTo>
                  <a:pt x="12168700" y="15494"/>
                </a:lnTo>
                <a:cubicBezTo>
                  <a:pt x="11075411" y="838237"/>
                  <a:pt x="11185619" y="2083087"/>
                  <a:pt x="11728673" y="3440077"/>
                </a:cubicBezTo>
                <a:cubicBezTo>
                  <a:pt x="12200185" y="4618066"/>
                  <a:pt x="12138269" y="5684924"/>
                  <a:pt x="11271447" y="6499357"/>
                </a:cubicBezTo>
                <a:cubicBezTo>
                  <a:pt x="11151782" y="6612075"/>
                  <a:pt x="11022245" y="6709067"/>
                  <a:pt x="10884581" y="6789966"/>
                </a:cubicBezTo>
                <a:lnTo>
                  <a:pt x="10851488" y="6806987"/>
                </a:lnTo>
                <a:lnTo>
                  <a:pt x="12191997" y="680698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0"/>
                </a:schemeClr>
              </a:gs>
              <a:gs pos="100000">
                <a:schemeClr val="bg1">
                  <a:lumMod val="95000"/>
                  <a:alpha val="50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43490C5-1001-4AA7-A891-079F626E3A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3526"/>
            <a:ext cx="7123716" cy="5882015"/>
          </a:xfrm>
          <a:custGeom>
            <a:avLst/>
            <a:gdLst>
              <a:gd name="connsiteX0" fmla="*/ 0 w 7123716"/>
              <a:gd name="connsiteY0" fmla="*/ 0 h 5882015"/>
              <a:gd name="connsiteX1" fmla="*/ 7034852 w 7123716"/>
              <a:gd name="connsiteY1" fmla="*/ 0 h 5882015"/>
              <a:gd name="connsiteX2" fmla="*/ 7066682 w 7123716"/>
              <a:gd name="connsiteY2" fmla="*/ 178241 h 5882015"/>
              <a:gd name="connsiteX3" fmla="*/ 7123716 w 7123716"/>
              <a:gd name="connsiteY3" fmla="*/ 932069 h 5882015"/>
              <a:gd name="connsiteX4" fmla="*/ 2173770 w 7123716"/>
              <a:gd name="connsiteY4" fmla="*/ 5882015 h 5882015"/>
              <a:gd name="connsiteX5" fmla="*/ 27764 w 7123716"/>
              <a:gd name="connsiteY5" fmla="*/ 5393897 h 5882015"/>
              <a:gd name="connsiteX6" fmla="*/ 0 w 7123716"/>
              <a:gd name="connsiteY6" fmla="*/ 5379677 h 588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3716" h="5882015">
                <a:moveTo>
                  <a:pt x="0" y="0"/>
                </a:moveTo>
                <a:lnTo>
                  <a:pt x="7034852" y="0"/>
                </a:lnTo>
                <a:lnTo>
                  <a:pt x="7066682" y="178241"/>
                </a:lnTo>
                <a:cubicBezTo>
                  <a:pt x="7104238" y="424035"/>
                  <a:pt x="7123716" y="675777"/>
                  <a:pt x="7123716" y="932069"/>
                </a:cubicBezTo>
                <a:cubicBezTo>
                  <a:pt x="7123716" y="3665849"/>
                  <a:pt x="4907550" y="5882015"/>
                  <a:pt x="2173770" y="5882015"/>
                </a:cubicBezTo>
                <a:cubicBezTo>
                  <a:pt x="1404895" y="5882015"/>
                  <a:pt x="676963" y="5706713"/>
                  <a:pt x="27764" y="5393897"/>
                </a:cubicBezTo>
                <a:lnTo>
                  <a:pt x="0" y="5379677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95A54CA-C2BC-4F3C-B429-ED0A25A750E7}"/>
              </a:ext>
            </a:extLst>
          </p:cNvPr>
          <p:cNvCxnSpPr>
            <a:cxnSpLocks/>
          </p:cNvCxnSpPr>
          <p:nvPr userDrawn="1"/>
        </p:nvCxnSpPr>
        <p:spPr>
          <a:xfrm>
            <a:off x="9721206" y="0"/>
            <a:ext cx="0" cy="6858000"/>
          </a:xfrm>
          <a:prstGeom prst="line">
            <a:avLst/>
          </a:prstGeom>
          <a:ln w="15875">
            <a:solidFill>
              <a:srgbClr val="F3F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ircle: Hollow 8">
            <a:extLst>
              <a:ext uri="{FF2B5EF4-FFF2-40B4-BE49-F238E27FC236}">
                <a16:creationId xmlns:a16="http://schemas.microsoft.com/office/drawing/2014/main" id="{60630722-7903-4C3D-ACE8-DB421303A76C}"/>
              </a:ext>
            </a:extLst>
          </p:cNvPr>
          <p:cNvSpPr/>
          <p:nvPr userDrawn="1"/>
        </p:nvSpPr>
        <p:spPr>
          <a:xfrm>
            <a:off x="9090264" y="781706"/>
            <a:ext cx="1261884" cy="1261884"/>
          </a:xfrm>
          <a:prstGeom prst="donut">
            <a:avLst>
              <a:gd name="adj" fmla="val 20432"/>
            </a:avLst>
          </a:prstGeom>
          <a:solidFill>
            <a:schemeClr val="bg1"/>
          </a:solidFill>
          <a:ln>
            <a:noFill/>
          </a:ln>
          <a:effectLst>
            <a:outerShdw blurRad="114300" dist="38100" dir="2700000" algn="tl" rotWithShape="0">
              <a:srgbClr val="00B2C9">
                <a:alpha val="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F68026-152F-4E77-9DBC-0B2DF8E1A0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93412" y="5088848"/>
            <a:ext cx="2655588" cy="1769155"/>
          </a:xfrm>
          <a:custGeom>
            <a:avLst/>
            <a:gdLst>
              <a:gd name="connsiteX0" fmla="*/ 1327794 w 2655588"/>
              <a:gd name="connsiteY0" fmla="*/ 0 h 1769155"/>
              <a:gd name="connsiteX1" fmla="*/ 2655588 w 2655588"/>
              <a:gd name="connsiteY1" fmla="*/ 1327794 h 1769155"/>
              <a:gd name="connsiteX2" fmla="*/ 2595893 w 2655588"/>
              <a:gd name="connsiteY2" fmla="*/ 1722639 h 1769155"/>
              <a:gd name="connsiteX3" fmla="*/ 2578868 w 2655588"/>
              <a:gd name="connsiteY3" fmla="*/ 1769155 h 1769155"/>
              <a:gd name="connsiteX4" fmla="*/ 76720 w 2655588"/>
              <a:gd name="connsiteY4" fmla="*/ 1769155 h 1769155"/>
              <a:gd name="connsiteX5" fmla="*/ 59695 w 2655588"/>
              <a:gd name="connsiteY5" fmla="*/ 1722639 h 1769155"/>
              <a:gd name="connsiteX6" fmla="*/ 0 w 2655588"/>
              <a:gd name="connsiteY6" fmla="*/ 1327794 h 1769155"/>
              <a:gd name="connsiteX7" fmla="*/ 1327794 w 2655588"/>
              <a:gd name="connsiteY7" fmla="*/ 0 h 176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55588" h="1769155">
                <a:moveTo>
                  <a:pt x="1327794" y="0"/>
                </a:moveTo>
                <a:cubicBezTo>
                  <a:pt x="2061114" y="0"/>
                  <a:pt x="2655588" y="594474"/>
                  <a:pt x="2655588" y="1327794"/>
                </a:cubicBezTo>
                <a:cubicBezTo>
                  <a:pt x="2655588" y="1465292"/>
                  <a:pt x="2634688" y="1597908"/>
                  <a:pt x="2595893" y="1722639"/>
                </a:cubicBezTo>
                <a:lnTo>
                  <a:pt x="2578868" y="1769155"/>
                </a:lnTo>
                <a:lnTo>
                  <a:pt x="76720" y="1769155"/>
                </a:lnTo>
                <a:lnTo>
                  <a:pt x="59695" y="1722639"/>
                </a:lnTo>
                <a:cubicBezTo>
                  <a:pt x="20900" y="1597908"/>
                  <a:pt x="0" y="1465292"/>
                  <a:pt x="0" y="1327794"/>
                </a:cubicBezTo>
                <a:cubicBezTo>
                  <a:pt x="0" y="594474"/>
                  <a:pt x="594474" y="0"/>
                  <a:pt x="132779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9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16">
            <a:extLst>
              <a:ext uri="{FF2B5EF4-FFF2-40B4-BE49-F238E27FC236}">
                <a16:creationId xmlns:a16="http://schemas.microsoft.com/office/drawing/2014/main" id="{EC90103A-C11E-D04E-8022-F97236AE6108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B5EF54-B8B0-4ABB-BEA9-15E6865C6A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63468" y="0"/>
            <a:ext cx="5828533" cy="6534235"/>
          </a:xfrm>
          <a:custGeom>
            <a:avLst/>
            <a:gdLst>
              <a:gd name="connsiteX0" fmla="*/ 631158 w 5828533"/>
              <a:gd name="connsiteY0" fmla="*/ 0 h 6534235"/>
              <a:gd name="connsiteX1" fmla="*/ 5828533 w 5828533"/>
              <a:gd name="connsiteY1" fmla="*/ 0 h 6534235"/>
              <a:gd name="connsiteX2" fmla="*/ 5828533 w 5828533"/>
              <a:gd name="connsiteY2" fmla="*/ 6330317 h 6534235"/>
              <a:gd name="connsiteX3" fmla="*/ 5799760 w 5828533"/>
              <a:gd name="connsiteY3" fmla="*/ 6339738 h 6534235"/>
              <a:gd name="connsiteX4" fmla="*/ 4470400 w 5828533"/>
              <a:gd name="connsiteY4" fmla="*/ 6534235 h 6534235"/>
              <a:gd name="connsiteX5" fmla="*/ 0 w 5828533"/>
              <a:gd name="connsiteY5" fmla="*/ 2208042 h 6534235"/>
              <a:gd name="connsiteX6" fmla="*/ 539554 w 5828533"/>
              <a:gd name="connsiteY6" fmla="*/ 145922 h 653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533" h="6534235">
                <a:moveTo>
                  <a:pt x="631158" y="0"/>
                </a:moveTo>
                <a:lnTo>
                  <a:pt x="5828533" y="0"/>
                </a:lnTo>
                <a:lnTo>
                  <a:pt x="5828533" y="6330317"/>
                </a:lnTo>
                <a:lnTo>
                  <a:pt x="5799760" y="6339738"/>
                </a:lnTo>
                <a:cubicBezTo>
                  <a:pt x="5379816" y="6466141"/>
                  <a:pt x="4933325" y="6534235"/>
                  <a:pt x="4470400" y="6534235"/>
                </a:cubicBezTo>
                <a:cubicBezTo>
                  <a:pt x="2001466" y="6534235"/>
                  <a:pt x="0" y="4597333"/>
                  <a:pt x="0" y="2208042"/>
                </a:cubicBezTo>
                <a:cubicBezTo>
                  <a:pt x="0" y="1461389"/>
                  <a:pt x="195456" y="758914"/>
                  <a:pt x="539554" y="145922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7BA3C20-4A84-4BA8-9B5E-6C82A50366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0602" y="3712579"/>
            <a:ext cx="2385176" cy="2308234"/>
          </a:xfrm>
          <a:custGeom>
            <a:avLst/>
            <a:gdLst>
              <a:gd name="connsiteX0" fmla="*/ 1192588 w 2385176"/>
              <a:gd name="connsiteY0" fmla="*/ 0 h 2308234"/>
              <a:gd name="connsiteX1" fmla="*/ 2385176 w 2385176"/>
              <a:gd name="connsiteY1" fmla="*/ 1154117 h 2308234"/>
              <a:gd name="connsiteX2" fmla="*/ 1192588 w 2385176"/>
              <a:gd name="connsiteY2" fmla="*/ 2308234 h 2308234"/>
              <a:gd name="connsiteX3" fmla="*/ 0 w 2385176"/>
              <a:gd name="connsiteY3" fmla="*/ 1154117 h 2308234"/>
              <a:gd name="connsiteX4" fmla="*/ 1192588 w 2385176"/>
              <a:gd name="connsiteY4" fmla="*/ 0 h 230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5176" h="2308234">
                <a:moveTo>
                  <a:pt x="1192588" y="0"/>
                </a:moveTo>
                <a:cubicBezTo>
                  <a:pt x="1851236" y="0"/>
                  <a:pt x="2385176" y="516716"/>
                  <a:pt x="2385176" y="1154117"/>
                </a:cubicBezTo>
                <a:cubicBezTo>
                  <a:pt x="2385176" y="1791518"/>
                  <a:pt x="1851236" y="2308234"/>
                  <a:pt x="1192588" y="2308234"/>
                </a:cubicBezTo>
                <a:cubicBezTo>
                  <a:pt x="533940" y="2308234"/>
                  <a:pt x="0" y="1791518"/>
                  <a:pt x="0" y="1154117"/>
                </a:cubicBezTo>
                <a:cubicBezTo>
                  <a:pt x="0" y="516716"/>
                  <a:pt x="533940" y="0"/>
                  <a:pt x="119258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5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6">
            <a:extLst>
              <a:ext uri="{FF2B5EF4-FFF2-40B4-BE49-F238E27FC236}">
                <a16:creationId xmlns:a16="http://schemas.microsoft.com/office/drawing/2014/main" id="{9697076C-4C88-4641-98AA-D38B473B3EF1}"/>
              </a:ext>
            </a:extLst>
          </p:cNvPr>
          <p:cNvSpPr/>
          <p:nvPr userDrawn="1"/>
        </p:nvSpPr>
        <p:spPr>
          <a:xfrm rot="10800000" flipH="1" flipV="1"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829CECE-6175-428D-913F-8E226C1D362A}"/>
              </a:ext>
            </a:extLst>
          </p:cNvPr>
          <p:cNvSpPr/>
          <p:nvPr userDrawn="1"/>
        </p:nvSpPr>
        <p:spPr>
          <a:xfrm flipV="1">
            <a:off x="7335115" y="0"/>
            <a:ext cx="4856885" cy="6858000"/>
          </a:xfrm>
          <a:custGeom>
            <a:avLst/>
            <a:gdLst>
              <a:gd name="connsiteX0" fmla="*/ 2294596 w 4856885"/>
              <a:gd name="connsiteY0" fmla="*/ 6858000 h 6858000"/>
              <a:gd name="connsiteX1" fmla="*/ 4856885 w 4856885"/>
              <a:gd name="connsiteY1" fmla="*/ 6858000 h 6858000"/>
              <a:gd name="connsiteX2" fmla="*/ 4856885 w 4856885"/>
              <a:gd name="connsiteY2" fmla="*/ 0 h 6858000"/>
              <a:gd name="connsiteX3" fmla="*/ 0 w 4856885"/>
              <a:gd name="connsiteY3" fmla="*/ 0 h 6858000"/>
              <a:gd name="connsiteX4" fmla="*/ 8093 w 4856885"/>
              <a:gd name="connsiteY4" fmla="*/ 6071 h 6858000"/>
              <a:gd name="connsiteX5" fmla="*/ 58977 w 4856885"/>
              <a:gd name="connsiteY5" fmla="*/ 48122 h 6858000"/>
              <a:gd name="connsiteX6" fmla="*/ 181764 w 4856885"/>
              <a:gd name="connsiteY6" fmla="*/ 150406 h 6858000"/>
              <a:gd name="connsiteX7" fmla="*/ 258506 w 4856885"/>
              <a:gd name="connsiteY7" fmla="*/ 208854 h 6858000"/>
              <a:gd name="connsiteX8" fmla="*/ 319899 w 4856885"/>
              <a:gd name="connsiteY8" fmla="*/ 267302 h 6858000"/>
              <a:gd name="connsiteX9" fmla="*/ 381292 w 4856885"/>
              <a:gd name="connsiteY9" fmla="*/ 281914 h 6858000"/>
              <a:gd name="connsiteX10" fmla="*/ 458034 w 4856885"/>
              <a:gd name="connsiteY10" fmla="*/ 354974 h 6858000"/>
              <a:gd name="connsiteX11" fmla="*/ 580820 w 4856885"/>
              <a:gd name="connsiteY11" fmla="*/ 471870 h 6858000"/>
              <a:gd name="connsiteX12" fmla="*/ 626865 w 4856885"/>
              <a:gd name="connsiteY12" fmla="*/ 515706 h 6858000"/>
              <a:gd name="connsiteX13" fmla="*/ 672911 w 4856885"/>
              <a:gd name="connsiteY13" fmla="*/ 544930 h 6858000"/>
              <a:gd name="connsiteX14" fmla="*/ 718956 w 4856885"/>
              <a:gd name="connsiteY14" fmla="*/ 603377 h 6858000"/>
              <a:gd name="connsiteX15" fmla="*/ 765001 w 4856885"/>
              <a:gd name="connsiteY15" fmla="*/ 632601 h 6858000"/>
              <a:gd name="connsiteX16" fmla="*/ 857090 w 4856885"/>
              <a:gd name="connsiteY16" fmla="*/ 691049 h 6858000"/>
              <a:gd name="connsiteX17" fmla="*/ 1010574 w 4856885"/>
              <a:gd name="connsiteY17" fmla="*/ 822557 h 6858000"/>
              <a:gd name="connsiteX18" fmla="*/ 1102664 w 4856885"/>
              <a:gd name="connsiteY18" fmla="*/ 954065 h 6858000"/>
              <a:gd name="connsiteX19" fmla="*/ 1133360 w 4856885"/>
              <a:gd name="connsiteY19" fmla="*/ 997901 h 6858000"/>
              <a:gd name="connsiteX20" fmla="*/ 1164057 w 4856885"/>
              <a:gd name="connsiteY20" fmla="*/ 1041737 h 6858000"/>
              <a:gd name="connsiteX21" fmla="*/ 1210101 w 4856885"/>
              <a:gd name="connsiteY21" fmla="*/ 1100185 h 6858000"/>
              <a:gd name="connsiteX22" fmla="*/ 1271495 w 4856885"/>
              <a:gd name="connsiteY22" fmla="*/ 1187857 h 6858000"/>
              <a:gd name="connsiteX23" fmla="*/ 1302192 w 4856885"/>
              <a:gd name="connsiteY23" fmla="*/ 1231693 h 6858000"/>
              <a:gd name="connsiteX24" fmla="*/ 1317540 w 4856885"/>
              <a:gd name="connsiteY24" fmla="*/ 1275529 h 6858000"/>
              <a:gd name="connsiteX25" fmla="*/ 1363585 w 4856885"/>
              <a:gd name="connsiteY25" fmla="*/ 1304753 h 6858000"/>
              <a:gd name="connsiteX26" fmla="*/ 1440327 w 4856885"/>
              <a:gd name="connsiteY26" fmla="*/ 1436261 h 6858000"/>
              <a:gd name="connsiteX27" fmla="*/ 1471023 w 4856885"/>
              <a:gd name="connsiteY27" fmla="*/ 1480097 h 6858000"/>
              <a:gd name="connsiteX28" fmla="*/ 1517068 w 4856885"/>
              <a:gd name="connsiteY28" fmla="*/ 1567769 h 6858000"/>
              <a:gd name="connsiteX29" fmla="*/ 1532417 w 4856885"/>
              <a:gd name="connsiteY29" fmla="*/ 1611605 h 6858000"/>
              <a:gd name="connsiteX30" fmla="*/ 1624507 w 4856885"/>
              <a:gd name="connsiteY30" fmla="*/ 1699277 h 6858000"/>
              <a:gd name="connsiteX31" fmla="*/ 1716597 w 4856885"/>
              <a:gd name="connsiteY31" fmla="*/ 1816173 h 6858000"/>
              <a:gd name="connsiteX32" fmla="*/ 1747293 w 4856885"/>
              <a:gd name="connsiteY32" fmla="*/ 1903845 h 6858000"/>
              <a:gd name="connsiteX33" fmla="*/ 1777990 w 4856885"/>
              <a:gd name="connsiteY33" fmla="*/ 1947681 h 6858000"/>
              <a:gd name="connsiteX34" fmla="*/ 1793338 w 4856885"/>
              <a:gd name="connsiteY34" fmla="*/ 1991517 h 6858000"/>
              <a:gd name="connsiteX35" fmla="*/ 1885429 w 4856885"/>
              <a:gd name="connsiteY35" fmla="*/ 2079188 h 6858000"/>
              <a:gd name="connsiteX36" fmla="*/ 1900777 w 4856885"/>
              <a:gd name="connsiteY36" fmla="*/ 2123024 h 6858000"/>
              <a:gd name="connsiteX37" fmla="*/ 1946821 w 4856885"/>
              <a:gd name="connsiteY37" fmla="*/ 2181472 h 6858000"/>
              <a:gd name="connsiteX38" fmla="*/ 1977519 w 4856885"/>
              <a:gd name="connsiteY38" fmla="*/ 2225308 h 6858000"/>
              <a:gd name="connsiteX39" fmla="*/ 2023563 w 4856885"/>
              <a:gd name="connsiteY39" fmla="*/ 2283756 h 6858000"/>
              <a:gd name="connsiteX40" fmla="*/ 2069608 w 4856885"/>
              <a:gd name="connsiteY40" fmla="*/ 2356816 h 6858000"/>
              <a:gd name="connsiteX41" fmla="*/ 2084957 w 4856885"/>
              <a:gd name="connsiteY41" fmla="*/ 2400652 h 6858000"/>
              <a:gd name="connsiteX42" fmla="*/ 2146350 w 4856885"/>
              <a:gd name="connsiteY42" fmla="*/ 2459100 h 6858000"/>
              <a:gd name="connsiteX43" fmla="*/ 2238441 w 4856885"/>
              <a:gd name="connsiteY43" fmla="*/ 2619832 h 6858000"/>
              <a:gd name="connsiteX44" fmla="*/ 2299833 w 4856885"/>
              <a:gd name="connsiteY44" fmla="*/ 2765952 h 6858000"/>
              <a:gd name="connsiteX45" fmla="*/ 2361227 w 4856885"/>
              <a:gd name="connsiteY45" fmla="*/ 2868236 h 6858000"/>
              <a:gd name="connsiteX46" fmla="*/ 2422619 w 4856885"/>
              <a:gd name="connsiteY46" fmla="*/ 2955908 h 6858000"/>
              <a:gd name="connsiteX47" fmla="*/ 2453317 w 4856885"/>
              <a:gd name="connsiteY47" fmla="*/ 2999744 h 6858000"/>
              <a:gd name="connsiteX48" fmla="*/ 2484013 w 4856885"/>
              <a:gd name="connsiteY48" fmla="*/ 3058192 h 6858000"/>
              <a:gd name="connsiteX49" fmla="*/ 2576103 w 4856885"/>
              <a:gd name="connsiteY49" fmla="*/ 3175088 h 6858000"/>
              <a:gd name="connsiteX50" fmla="*/ 2591452 w 4856885"/>
              <a:gd name="connsiteY50" fmla="*/ 3218924 h 6858000"/>
              <a:gd name="connsiteX51" fmla="*/ 2622149 w 4856885"/>
              <a:gd name="connsiteY51" fmla="*/ 3262760 h 6858000"/>
              <a:gd name="connsiteX52" fmla="*/ 2637497 w 4856885"/>
              <a:gd name="connsiteY52" fmla="*/ 3321208 h 6858000"/>
              <a:gd name="connsiteX53" fmla="*/ 2652845 w 4856885"/>
              <a:gd name="connsiteY53" fmla="*/ 3365044 h 6858000"/>
              <a:gd name="connsiteX54" fmla="*/ 2668194 w 4856885"/>
              <a:gd name="connsiteY54" fmla="*/ 3438103 h 6858000"/>
              <a:gd name="connsiteX55" fmla="*/ 2698891 w 4856885"/>
              <a:gd name="connsiteY55" fmla="*/ 3525776 h 6858000"/>
              <a:gd name="connsiteX56" fmla="*/ 2714239 w 4856885"/>
              <a:gd name="connsiteY56" fmla="*/ 3569611 h 6858000"/>
              <a:gd name="connsiteX57" fmla="*/ 2744935 w 4856885"/>
              <a:gd name="connsiteY57" fmla="*/ 3788792 h 6858000"/>
              <a:gd name="connsiteX58" fmla="*/ 2729587 w 4856885"/>
              <a:gd name="connsiteY58" fmla="*/ 4870078 h 6858000"/>
              <a:gd name="connsiteX59" fmla="*/ 2698891 w 4856885"/>
              <a:gd name="connsiteY59" fmla="*/ 5293826 h 6858000"/>
              <a:gd name="connsiteX60" fmla="*/ 2683541 w 4856885"/>
              <a:gd name="connsiteY60" fmla="*/ 5425334 h 6858000"/>
              <a:gd name="connsiteX61" fmla="*/ 2668194 w 4856885"/>
              <a:gd name="connsiteY61" fmla="*/ 5469170 h 6858000"/>
              <a:gd name="connsiteX62" fmla="*/ 2606800 w 4856885"/>
              <a:gd name="connsiteY62" fmla="*/ 5659126 h 6858000"/>
              <a:gd name="connsiteX63" fmla="*/ 2576103 w 4856885"/>
              <a:gd name="connsiteY63" fmla="*/ 5746798 h 6858000"/>
              <a:gd name="connsiteX64" fmla="*/ 2560755 w 4856885"/>
              <a:gd name="connsiteY64" fmla="*/ 5790634 h 6858000"/>
              <a:gd name="connsiteX65" fmla="*/ 2514710 w 4856885"/>
              <a:gd name="connsiteY65" fmla="*/ 5863694 h 6858000"/>
              <a:gd name="connsiteX66" fmla="*/ 2484013 w 4856885"/>
              <a:gd name="connsiteY66" fmla="*/ 6024426 h 6858000"/>
              <a:gd name="connsiteX67" fmla="*/ 2453317 w 4856885"/>
              <a:gd name="connsiteY67" fmla="*/ 6082874 h 6858000"/>
              <a:gd name="connsiteX68" fmla="*/ 2437969 w 4856885"/>
              <a:gd name="connsiteY68" fmla="*/ 6141322 h 6858000"/>
              <a:gd name="connsiteX69" fmla="*/ 2407272 w 4856885"/>
              <a:gd name="connsiteY69" fmla="*/ 6228994 h 6858000"/>
              <a:gd name="connsiteX70" fmla="*/ 2376575 w 4856885"/>
              <a:gd name="connsiteY70" fmla="*/ 6302054 h 6858000"/>
              <a:gd name="connsiteX71" fmla="*/ 2361227 w 4856885"/>
              <a:gd name="connsiteY71" fmla="*/ 6375113 h 6858000"/>
              <a:gd name="connsiteX72" fmla="*/ 2345879 w 4856885"/>
              <a:gd name="connsiteY72" fmla="*/ 6550457 h 6858000"/>
              <a:gd name="connsiteX73" fmla="*/ 2330530 w 4856885"/>
              <a:gd name="connsiteY73" fmla="*/ 6594293 h 6858000"/>
              <a:gd name="connsiteX74" fmla="*/ 2315182 w 4856885"/>
              <a:gd name="connsiteY74" fmla="*/ 6681965 h 6858000"/>
              <a:gd name="connsiteX75" fmla="*/ 2299833 w 4856885"/>
              <a:gd name="connsiteY75" fmla="*/ 682808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856885" h="6858000">
                <a:moveTo>
                  <a:pt x="2294596" y="6858000"/>
                </a:moveTo>
                <a:lnTo>
                  <a:pt x="4856885" y="6858000"/>
                </a:lnTo>
                <a:lnTo>
                  <a:pt x="4856885" y="0"/>
                </a:lnTo>
                <a:lnTo>
                  <a:pt x="0" y="0"/>
                </a:lnTo>
                <a:lnTo>
                  <a:pt x="8093" y="6071"/>
                </a:lnTo>
                <a:cubicBezTo>
                  <a:pt x="25665" y="19452"/>
                  <a:pt x="44850" y="34672"/>
                  <a:pt x="58977" y="48122"/>
                </a:cubicBezTo>
                <a:cubicBezTo>
                  <a:pt x="172206" y="155918"/>
                  <a:pt x="87232" y="120406"/>
                  <a:pt x="181764" y="150406"/>
                </a:cubicBezTo>
                <a:cubicBezTo>
                  <a:pt x="207345" y="169888"/>
                  <a:pt x="234021" y="188133"/>
                  <a:pt x="258506" y="208854"/>
                </a:cubicBezTo>
                <a:cubicBezTo>
                  <a:pt x="280136" y="227159"/>
                  <a:pt x="295357" y="252699"/>
                  <a:pt x="319899" y="267302"/>
                </a:cubicBezTo>
                <a:cubicBezTo>
                  <a:pt x="337786" y="277945"/>
                  <a:pt x="360829" y="277043"/>
                  <a:pt x="381292" y="281914"/>
                </a:cubicBezTo>
                <a:cubicBezTo>
                  <a:pt x="447408" y="376330"/>
                  <a:pt x="371453" y="280041"/>
                  <a:pt x="458034" y="354974"/>
                </a:cubicBezTo>
                <a:cubicBezTo>
                  <a:pt x="500863" y="392041"/>
                  <a:pt x="539891" y="432904"/>
                  <a:pt x="580820" y="471870"/>
                </a:cubicBezTo>
                <a:cubicBezTo>
                  <a:pt x="596169" y="486482"/>
                  <a:pt x="608806" y="504243"/>
                  <a:pt x="626865" y="515706"/>
                </a:cubicBezTo>
                <a:cubicBezTo>
                  <a:pt x="642214" y="525447"/>
                  <a:pt x="659867" y="532512"/>
                  <a:pt x="672911" y="544930"/>
                </a:cubicBezTo>
                <a:cubicBezTo>
                  <a:pt x="690998" y="562150"/>
                  <a:pt x="700867" y="586157"/>
                  <a:pt x="718956" y="603377"/>
                </a:cubicBezTo>
                <a:cubicBezTo>
                  <a:pt x="731999" y="615795"/>
                  <a:pt x="750829" y="621359"/>
                  <a:pt x="765001" y="632601"/>
                </a:cubicBezTo>
                <a:cubicBezTo>
                  <a:pt x="841647" y="693409"/>
                  <a:pt x="776171" y="665370"/>
                  <a:pt x="857090" y="691049"/>
                </a:cubicBezTo>
                <a:cubicBezTo>
                  <a:pt x="977573" y="805751"/>
                  <a:pt x="922389" y="766588"/>
                  <a:pt x="1010574" y="822557"/>
                </a:cubicBezTo>
                <a:lnTo>
                  <a:pt x="1102664" y="954065"/>
                </a:lnTo>
                <a:lnTo>
                  <a:pt x="1133360" y="997901"/>
                </a:lnTo>
                <a:cubicBezTo>
                  <a:pt x="1143593" y="1012513"/>
                  <a:pt x="1152989" y="1027688"/>
                  <a:pt x="1164057" y="1041737"/>
                </a:cubicBezTo>
                <a:cubicBezTo>
                  <a:pt x="1179406" y="1061219"/>
                  <a:pt x="1195433" y="1080235"/>
                  <a:pt x="1210101" y="1100185"/>
                </a:cubicBezTo>
                <a:cubicBezTo>
                  <a:pt x="1231259" y="1128959"/>
                  <a:pt x="1251031" y="1158633"/>
                  <a:pt x="1271495" y="1187857"/>
                </a:cubicBezTo>
                <a:cubicBezTo>
                  <a:pt x="1281728" y="1202469"/>
                  <a:pt x="1296359" y="1215033"/>
                  <a:pt x="1302192" y="1231693"/>
                </a:cubicBezTo>
                <a:cubicBezTo>
                  <a:pt x="1307308" y="1246305"/>
                  <a:pt x="1307433" y="1263502"/>
                  <a:pt x="1317540" y="1275529"/>
                </a:cubicBezTo>
                <a:cubicBezTo>
                  <a:pt x="1329064" y="1289242"/>
                  <a:pt x="1348237" y="1295011"/>
                  <a:pt x="1363585" y="1304753"/>
                </a:cubicBezTo>
                <a:cubicBezTo>
                  <a:pt x="1390600" y="1381909"/>
                  <a:pt x="1369959" y="1335773"/>
                  <a:pt x="1440327" y="1436261"/>
                </a:cubicBezTo>
                <a:cubicBezTo>
                  <a:pt x="1450560" y="1450873"/>
                  <a:pt x="1465190" y="1463437"/>
                  <a:pt x="1471023" y="1480097"/>
                </a:cubicBezTo>
                <a:cubicBezTo>
                  <a:pt x="1509602" y="1590279"/>
                  <a:pt x="1457562" y="1454466"/>
                  <a:pt x="1517068" y="1567769"/>
                </a:cubicBezTo>
                <a:cubicBezTo>
                  <a:pt x="1524304" y="1581546"/>
                  <a:pt x="1522484" y="1599447"/>
                  <a:pt x="1532417" y="1611605"/>
                </a:cubicBezTo>
                <a:cubicBezTo>
                  <a:pt x="1559069" y="1644227"/>
                  <a:pt x="1598460" y="1666213"/>
                  <a:pt x="1624507" y="1699277"/>
                </a:cubicBezTo>
                <a:lnTo>
                  <a:pt x="1716597" y="1816173"/>
                </a:lnTo>
                <a:cubicBezTo>
                  <a:pt x="1726830" y="1845397"/>
                  <a:pt x="1729345" y="1878214"/>
                  <a:pt x="1747293" y="1903845"/>
                </a:cubicBezTo>
                <a:cubicBezTo>
                  <a:pt x="1757526" y="1918457"/>
                  <a:pt x="1769741" y="1931973"/>
                  <a:pt x="1777990" y="1947681"/>
                </a:cubicBezTo>
                <a:cubicBezTo>
                  <a:pt x="1785226" y="1961457"/>
                  <a:pt x="1785312" y="1978144"/>
                  <a:pt x="1793338" y="1991517"/>
                </a:cubicBezTo>
                <a:cubicBezTo>
                  <a:pt x="1828485" y="2050072"/>
                  <a:pt x="1833939" y="2046509"/>
                  <a:pt x="1885429" y="2079188"/>
                </a:cubicBezTo>
                <a:cubicBezTo>
                  <a:pt x="1890545" y="2093800"/>
                  <a:pt x="1892751" y="2109652"/>
                  <a:pt x="1900777" y="2123024"/>
                </a:cubicBezTo>
                <a:cubicBezTo>
                  <a:pt x="1913469" y="2144169"/>
                  <a:pt x="1931953" y="2161655"/>
                  <a:pt x="1946821" y="2181472"/>
                </a:cubicBezTo>
                <a:cubicBezTo>
                  <a:pt x="1957544" y="2195762"/>
                  <a:pt x="1966796" y="2211019"/>
                  <a:pt x="1977519" y="2225308"/>
                </a:cubicBezTo>
                <a:cubicBezTo>
                  <a:pt x="1992387" y="2245125"/>
                  <a:pt x="2009374" y="2263493"/>
                  <a:pt x="2023563" y="2283756"/>
                </a:cubicBezTo>
                <a:cubicBezTo>
                  <a:pt x="2040111" y="2307388"/>
                  <a:pt x="2056267" y="2331414"/>
                  <a:pt x="2069608" y="2356816"/>
                </a:cubicBezTo>
                <a:cubicBezTo>
                  <a:pt x="2076844" y="2370593"/>
                  <a:pt x="2075554" y="2388119"/>
                  <a:pt x="2084957" y="2400652"/>
                </a:cubicBezTo>
                <a:cubicBezTo>
                  <a:pt x="2101779" y="2423073"/>
                  <a:pt x="2125886" y="2439618"/>
                  <a:pt x="2146350" y="2459100"/>
                </a:cubicBezTo>
                <a:cubicBezTo>
                  <a:pt x="2232187" y="2704256"/>
                  <a:pt x="2111497" y="2393231"/>
                  <a:pt x="2238441" y="2619832"/>
                </a:cubicBezTo>
                <a:cubicBezTo>
                  <a:pt x="2264371" y="2666119"/>
                  <a:pt x="2269269" y="2722304"/>
                  <a:pt x="2299833" y="2765952"/>
                </a:cubicBezTo>
                <a:cubicBezTo>
                  <a:pt x="2406021" y="2917591"/>
                  <a:pt x="2244389" y="2682848"/>
                  <a:pt x="2361227" y="2868236"/>
                </a:cubicBezTo>
                <a:cubicBezTo>
                  <a:pt x="2380209" y="2898354"/>
                  <a:pt x="2402156" y="2926684"/>
                  <a:pt x="2422619" y="2955908"/>
                </a:cubicBezTo>
                <a:cubicBezTo>
                  <a:pt x="2432853" y="2970520"/>
                  <a:pt x="2445067" y="2984037"/>
                  <a:pt x="2453317" y="2999744"/>
                </a:cubicBezTo>
                <a:cubicBezTo>
                  <a:pt x="2463549" y="3019226"/>
                  <a:pt x="2472661" y="3039279"/>
                  <a:pt x="2484013" y="3058192"/>
                </a:cubicBezTo>
                <a:cubicBezTo>
                  <a:pt x="2508447" y="3098901"/>
                  <a:pt x="2546579" y="3139953"/>
                  <a:pt x="2576103" y="3175088"/>
                </a:cubicBezTo>
                <a:cubicBezTo>
                  <a:pt x="2581220" y="3189700"/>
                  <a:pt x="2584216" y="3205147"/>
                  <a:pt x="2591452" y="3218924"/>
                </a:cubicBezTo>
                <a:cubicBezTo>
                  <a:pt x="2599701" y="3234631"/>
                  <a:pt x="2614882" y="3246619"/>
                  <a:pt x="2622149" y="3262760"/>
                </a:cubicBezTo>
                <a:cubicBezTo>
                  <a:pt x="2630459" y="3281218"/>
                  <a:pt x="2631702" y="3301898"/>
                  <a:pt x="2637497" y="3321208"/>
                </a:cubicBezTo>
                <a:cubicBezTo>
                  <a:pt x="2641941" y="3336018"/>
                  <a:pt x="2648921" y="3350102"/>
                  <a:pt x="2652845" y="3365044"/>
                </a:cubicBezTo>
                <a:cubicBezTo>
                  <a:pt x="2659172" y="3389137"/>
                  <a:pt x="2661329" y="3414143"/>
                  <a:pt x="2668194" y="3438103"/>
                </a:cubicBezTo>
                <a:cubicBezTo>
                  <a:pt x="2676707" y="3467823"/>
                  <a:pt x="2688657" y="3496552"/>
                  <a:pt x="2698891" y="3525776"/>
                </a:cubicBezTo>
                <a:lnTo>
                  <a:pt x="2714239" y="3569611"/>
                </a:lnTo>
                <a:cubicBezTo>
                  <a:pt x="2718023" y="3594834"/>
                  <a:pt x="2744935" y="3769908"/>
                  <a:pt x="2744935" y="3788792"/>
                </a:cubicBezTo>
                <a:cubicBezTo>
                  <a:pt x="2744935" y="4149253"/>
                  <a:pt x="2737312" y="4509691"/>
                  <a:pt x="2729587" y="4870078"/>
                </a:cubicBezTo>
                <a:cubicBezTo>
                  <a:pt x="2714085" y="5593218"/>
                  <a:pt x="2738143" y="5032246"/>
                  <a:pt x="2698891" y="5293826"/>
                </a:cubicBezTo>
                <a:cubicBezTo>
                  <a:pt x="2692339" y="5337488"/>
                  <a:pt x="2691157" y="5381828"/>
                  <a:pt x="2683541" y="5425334"/>
                </a:cubicBezTo>
                <a:cubicBezTo>
                  <a:pt x="2680882" y="5440527"/>
                  <a:pt x="2672842" y="5454418"/>
                  <a:pt x="2668194" y="5469170"/>
                </a:cubicBezTo>
                <a:cubicBezTo>
                  <a:pt x="2608815" y="5657604"/>
                  <a:pt x="2666471" y="5488704"/>
                  <a:pt x="2606800" y="5659126"/>
                </a:cubicBezTo>
                <a:lnTo>
                  <a:pt x="2576103" y="5746798"/>
                </a:lnTo>
                <a:cubicBezTo>
                  <a:pt x="2570987" y="5761410"/>
                  <a:pt x="2569079" y="5777427"/>
                  <a:pt x="2560755" y="5790634"/>
                </a:cubicBezTo>
                <a:lnTo>
                  <a:pt x="2514710" y="5863694"/>
                </a:lnTo>
                <a:cubicBezTo>
                  <a:pt x="2509107" y="5901029"/>
                  <a:pt x="2500714" y="5982029"/>
                  <a:pt x="2484013" y="6024426"/>
                </a:cubicBezTo>
                <a:cubicBezTo>
                  <a:pt x="2475980" y="6044822"/>
                  <a:pt x="2461350" y="6062478"/>
                  <a:pt x="2453317" y="6082874"/>
                </a:cubicBezTo>
                <a:cubicBezTo>
                  <a:pt x="2445909" y="6101677"/>
                  <a:pt x="2444030" y="6122087"/>
                  <a:pt x="2437969" y="6141322"/>
                </a:cubicBezTo>
                <a:cubicBezTo>
                  <a:pt x="2428671" y="6170827"/>
                  <a:pt x="2419289" y="6200392"/>
                  <a:pt x="2407272" y="6228994"/>
                </a:cubicBezTo>
                <a:cubicBezTo>
                  <a:pt x="2397039" y="6253347"/>
                  <a:pt x="2384493" y="6276930"/>
                  <a:pt x="2376575" y="6302054"/>
                </a:cubicBezTo>
                <a:cubicBezTo>
                  <a:pt x="2369078" y="6325841"/>
                  <a:pt x="2366343" y="6350760"/>
                  <a:pt x="2361227" y="6375113"/>
                </a:cubicBezTo>
                <a:cubicBezTo>
                  <a:pt x="2356111" y="6433561"/>
                  <a:pt x="2354020" y="6492321"/>
                  <a:pt x="2345879" y="6550457"/>
                </a:cubicBezTo>
                <a:cubicBezTo>
                  <a:pt x="2343741" y="6565725"/>
                  <a:pt x="2334039" y="6579258"/>
                  <a:pt x="2330530" y="6594293"/>
                </a:cubicBezTo>
                <a:cubicBezTo>
                  <a:pt x="2323779" y="6623215"/>
                  <a:pt x="2319041" y="6652566"/>
                  <a:pt x="2315182" y="6681965"/>
                </a:cubicBezTo>
                <a:cubicBezTo>
                  <a:pt x="2308804" y="6730537"/>
                  <a:pt x="2306211" y="6779514"/>
                  <a:pt x="2299833" y="6828085"/>
                </a:cubicBezTo>
                <a:close/>
              </a:path>
            </a:pathLst>
          </a:custGeom>
          <a:solidFill>
            <a:srgbClr val="C8D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C5E63F0-B470-4ED6-9D6D-8A5F10611EE1}"/>
              </a:ext>
            </a:extLst>
          </p:cNvPr>
          <p:cNvSpPr/>
          <p:nvPr userDrawn="1"/>
        </p:nvSpPr>
        <p:spPr>
          <a:xfrm rot="17022484" flipH="1">
            <a:off x="5250872" y="335630"/>
            <a:ext cx="7941083" cy="6957891"/>
          </a:xfrm>
          <a:custGeom>
            <a:avLst/>
            <a:gdLst>
              <a:gd name="connsiteX0" fmla="*/ 601427 w 7941083"/>
              <a:gd name="connsiteY0" fmla="*/ 1194200 h 6957891"/>
              <a:gd name="connsiteX1" fmla="*/ 0 w 7941083"/>
              <a:gd name="connsiteY1" fmla="*/ 3659844 h 6957891"/>
              <a:gd name="connsiteX2" fmla="*/ 184831 w 7941083"/>
              <a:gd name="connsiteY2" fmla="*/ 3617786 h 6957891"/>
              <a:gd name="connsiteX3" fmla="*/ 510312 w 7941083"/>
              <a:gd name="connsiteY3" fmla="*/ 3469075 h 6957891"/>
              <a:gd name="connsiteX4" fmla="*/ 842808 w 7941083"/>
              <a:gd name="connsiteY4" fmla="*/ 3452239 h 6957891"/>
              <a:gd name="connsiteX5" fmla="*/ 919968 w 7941083"/>
              <a:gd name="connsiteY5" fmla="*/ 3502745 h 6957891"/>
              <a:gd name="connsiteX6" fmla="*/ 1006950 w 7941083"/>
              <a:gd name="connsiteY6" fmla="*/ 3958698 h 6957891"/>
              <a:gd name="connsiteX7" fmla="*/ 814749 w 7941083"/>
              <a:gd name="connsiteY7" fmla="*/ 4372564 h 6957891"/>
              <a:gd name="connsiteX8" fmla="*/ 644993 w 7941083"/>
              <a:gd name="connsiteY8" fmla="*/ 5333572 h 6957891"/>
              <a:gd name="connsiteX9" fmla="*/ 663476 w 7941083"/>
              <a:gd name="connsiteY9" fmla="*/ 5656059 h 6957891"/>
              <a:gd name="connsiteX10" fmla="*/ 676868 w 7941083"/>
              <a:gd name="connsiteY10" fmla="*/ 5733226 h 6957891"/>
              <a:gd name="connsiteX11" fmla="*/ 1169177 w 7941083"/>
              <a:gd name="connsiteY11" fmla="*/ 5853311 h 6957891"/>
              <a:gd name="connsiteX12" fmla="*/ 1164232 w 7941083"/>
              <a:gd name="connsiteY12" fmla="*/ 5834498 h 6957891"/>
              <a:gd name="connsiteX13" fmla="*/ 1116379 w 7941083"/>
              <a:gd name="connsiteY13" fmla="*/ 5372856 h 6957891"/>
              <a:gd name="connsiteX14" fmla="*/ 3436831 w 7941083"/>
              <a:gd name="connsiteY14" fmla="*/ 3052403 h 6957891"/>
              <a:gd name="connsiteX15" fmla="*/ 5753074 w 7941083"/>
              <a:gd name="connsiteY15" fmla="*/ 5370049 h 6957891"/>
              <a:gd name="connsiteX16" fmla="*/ 5357587 w 7941083"/>
              <a:gd name="connsiteY16" fmla="*/ 6668127 h 6957891"/>
              <a:gd name="connsiteX17" fmla="*/ 5226828 w 7941083"/>
              <a:gd name="connsiteY17" fmla="*/ 6843065 h 6957891"/>
              <a:gd name="connsiteX18" fmla="*/ 5697576 w 7941083"/>
              <a:gd name="connsiteY18" fmla="*/ 6957891 h 6957891"/>
              <a:gd name="connsiteX19" fmla="*/ 5753506 w 7941083"/>
              <a:gd name="connsiteY19" fmla="*/ 6879148 h 6957891"/>
              <a:gd name="connsiteX20" fmla="*/ 6131866 w 7941083"/>
              <a:gd name="connsiteY20" fmla="*/ 5998563 h 6957891"/>
              <a:gd name="connsiteX21" fmla="*/ 6051899 w 7941083"/>
              <a:gd name="connsiteY21" fmla="*/ 4411846 h 6957891"/>
              <a:gd name="connsiteX22" fmla="*/ 5817609 w 7941083"/>
              <a:gd name="connsiteY22" fmla="*/ 3912402 h 6957891"/>
              <a:gd name="connsiteX23" fmla="*/ 5855488 w 7941083"/>
              <a:gd name="connsiteY23" fmla="*/ 3577099 h 6957891"/>
              <a:gd name="connsiteX24" fmla="*/ 6235684 w 7941083"/>
              <a:gd name="connsiteY24" fmla="*/ 3419972 h 6957891"/>
              <a:gd name="connsiteX25" fmla="*/ 6690234 w 7941083"/>
              <a:gd name="connsiteY25" fmla="*/ 3718796 h 6957891"/>
              <a:gd name="connsiteX26" fmla="*/ 6886009 w 7941083"/>
              <a:gd name="connsiteY26" fmla="*/ 3799071 h 6957891"/>
              <a:gd name="connsiteX27" fmla="*/ 7016018 w 7941083"/>
              <a:gd name="connsiteY27" fmla="*/ 3836350 h 6957891"/>
              <a:gd name="connsiteX28" fmla="*/ 7941083 w 7941083"/>
              <a:gd name="connsiteY28" fmla="*/ 43905 h 6957891"/>
              <a:gd name="connsiteX29" fmla="*/ 7726598 w 7941083"/>
              <a:gd name="connsiteY29" fmla="*/ 10008 h 6957891"/>
              <a:gd name="connsiteX30" fmla="*/ 5570693 w 7941083"/>
              <a:gd name="connsiteY30" fmla="*/ 1955309 h 6957891"/>
              <a:gd name="connsiteX31" fmla="*/ 5639437 w 7941083"/>
              <a:gd name="connsiteY31" fmla="*/ 2468783 h 6957891"/>
              <a:gd name="connsiteX32" fmla="*/ 5804982 w 7941083"/>
              <a:gd name="connsiteY32" fmla="*/ 2881245 h 6957891"/>
              <a:gd name="connsiteX33" fmla="*/ 5636631 w 7941083"/>
              <a:gd name="connsiteY33" fmla="*/ 3224964 h 6957891"/>
              <a:gd name="connsiteX34" fmla="*/ 5239601 w 7941083"/>
              <a:gd name="connsiteY34" fmla="*/ 3227770 h 6957891"/>
              <a:gd name="connsiteX35" fmla="*/ 4787857 w 7941083"/>
              <a:gd name="connsiteY35" fmla="*/ 2910707 h 6957891"/>
              <a:gd name="connsiteX36" fmla="*/ 3425608 w 7941083"/>
              <a:gd name="connsiteY36" fmla="*/ 2554363 h 6957891"/>
              <a:gd name="connsiteX37" fmla="*/ 2032495 w 7941083"/>
              <a:gd name="connsiteY37" fmla="*/ 2927543 h 6957891"/>
              <a:gd name="connsiteX38" fmla="*/ 1594780 w 7941083"/>
              <a:gd name="connsiteY38" fmla="*/ 3241800 h 6957891"/>
              <a:gd name="connsiteX39" fmla="*/ 1340848 w 7941083"/>
              <a:gd name="connsiteY39" fmla="*/ 3285290 h 6957891"/>
              <a:gd name="connsiteX40" fmla="*/ 1158467 w 7941083"/>
              <a:gd name="connsiteY40" fmla="*/ 3157624 h 6957891"/>
              <a:gd name="connsiteX41" fmla="*/ 1082708 w 7941083"/>
              <a:gd name="connsiteY41" fmla="*/ 2756385 h 6957891"/>
              <a:gd name="connsiteX42" fmla="*/ 1148647 w 7941083"/>
              <a:gd name="connsiteY42" fmla="*/ 2478604 h 6957891"/>
              <a:gd name="connsiteX43" fmla="*/ 1159871 w 7941083"/>
              <a:gd name="connsiteY43" fmla="*/ 2300431 h 6957891"/>
              <a:gd name="connsiteX44" fmla="*/ 650498 w 7941083"/>
              <a:gd name="connsiteY44" fmla="*/ 1230325 h 695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941083" h="6957891">
                <a:moveTo>
                  <a:pt x="601427" y="1194200"/>
                </a:moveTo>
                <a:lnTo>
                  <a:pt x="0" y="3659844"/>
                </a:lnTo>
                <a:lnTo>
                  <a:pt x="184831" y="3617786"/>
                </a:lnTo>
                <a:cubicBezTo>
                  <a:pt x="299872" y="3582713"/>
                  <a:pt x="409301" y="3532206"/>
                  <a:pt x="510312" y="3469075"/>
                </a:cubicBezTo>
                <a:cubicBezTo>
                  <a:pt x="611323" y="3405942"/>
                  <a:pt x="737587" y="3397524"/>
                  <a:pt x="842808" y="3452239"/>
                </a:cubicBezTo>
                <a:cubicBezTo>
                  <a:pt x="870866" y="3466269"/>
                  <a:pt x="896119" y="3483104"/>
                  <a:pt x="919968" y="3502745"/>
                </a:cubicBezTo>
                <a:cubicBezTo>
                  <a:pt x="1058859" y="3610772"/>
                  <a:pt x="1093932" y="3805779"/>
                  <a:pt x="1006950" y="3958698"/>
                </a:cubicBezTo>
                <a:cubicBezTo>
                  <a:pt x="932595" y="4090573"/>
                  <a:pt x="868060" y="4228062"/>
                  <a:pt x="814749" y="4372564"/>
                </a:cubicBezTo>
                <a:cubicBezTo>
                  <a:pt x="705320" y="4671390"/>
                  <a:pt x="644993" y="4995466"/>
                  <a:pt x="644993" y="5333572"/>
                </a:cubicBezTo>
                <a:cubicBezTo>
                  <a:pt x="644993" y="5442650"/>
                  <a:pt x="651268" y="5550260"/>
                  <a:pt x="663476" y="5656059"/>
                </a:cubicBezTo>
                <a:lnTo>
                  <a:pt x="676868" y="5733226"/>
                </a:lnTo>
                <a:lnTo>
                  <a:pt x="1169177" y="5853311"/>
                </a:lnTo>
                <a:lnTo>
                  <a:pt x="1164232" y="5834498"/>
                </a:lnTo>
                <a:cubicBezTo>
                  <a:pt x="1132885" y="5684943"/>
                  <a:pt x="1116379" y="5530511"/>
                  <a:pt x="1116379" y="5372856"/>
                </a:cubicBezTo>
                <a:cubicBezTo>
                  <a:pt x="1114977" y="4090574"/>
                  <a:pt x="2154550" y="3051000"/>
                  <a:pt x="3436831" y="3052403"/>
                </a:cubicBezTo>
                <a:cubicBezTo>
                  <a:pt x="4696665" y="3053807"/>
                  <a:pt x="5753075" y="4108812"/>
                  <a:pt x="5753074" y="5370049"/>
                </a:cubicBezTo>
                <a:cubicBezTo>
                  <a:pt x="5753601" y="5850904"/>
                  <a:pt x="5607739" y="6297629"/>
                  <a:pt x="5357587" y="6668127"/>
                </a:cubicBezTo>
                <a:lnTo>
                  <a:pt x="5226828" y="6843065"/>
                </a:lnTo>
                <a:lnTo>
                  <a:pt x="5697576" y="6957891"/>
                </a:lnTo>
                <a:lnTo>
                  <a:pt x="5753506" y="6879148"/>
                </a:lnTo>
                <a:cubicBezTo>
                  <a:pt x="5928057" y="6614374"/>
                  <a:pt x="6057774" y="6317291"/>
                  <a:pt x="6131866" y="5998563"/>
                </a:cubicBezTo>
                <a:cubicBezTo>
                  <a:pt x="6262339" y="5435987"/>
                  <a:pt x="6221654" y="4893051"/>
                  <a:pt x="6051899" y="4411846"/>
                </a:cubicBezTo>
                <a:cubicBezTo>
                  <a:pt x="5990169" y="4236478"/>
                  <a:pt x="5911606" y="4069530"/>
                  <a:pt x="5817609" y="3912402"/>
                </a:cubicBezTo>
                <a:cubicBezTo>
                  <a:pt x="5753075" y="3804375"/>
                  <a:pt x="5769910" y="3666889"/>
                  <a:pt x="5855488" y="3577099"/>
                </a:cubicBezTo>
                <a:cubicBezTo>
                  <a:pt x="5950888" y="3477492"/>
                  <a:pt x="6117838" y="3334393"/>
                  <a:pt x="6235684" y="3419972"/>
                </a:cubicBezTo>
                <a:cubicBezTo>
                  <a:pt x="6371767" y="3539222"/>
                  <a:pt x="6524688" y="3640232"/>
                  <a:pt x="6690234" y="3718796"/>
                </a:cubicBezTo>
                <a:cubicBezTo>
                  <a:pt x="6753717" y="3748959"/>
                  <a:pt x="6819041" y="3775791"/>
                  <a:pt x="6886009" y="3799071"/>
                </a:cubicBezTo>
                <a:lnTo>
                  <a:pt x="7016018" y="3836350"/>
                </a:lnTo>
                <a:lnTo>
                  <a:pt x="7941083" y="43905"/>
                </a:lnTo>
                <a:lnTo>
                  <a:pt x="7726598" y="10008"/>
                </a:lnTo>
                <a:cubicBezTo>
                  <a:pt x="6557131" y="-106510"/>
                  <a:pt x="5570694" y="809727"/>
                  <a:pt x="5570693" y="1955309"/>
                </a:cubicBezTo>
                <a:cubicBezTo>
                  <a:pt x="5570693" y="2133482"/>
                  <a:pt x="5594542" y="2306042"/>
                  <a:pt x="5639437" y="2468783"/>
                </a:cubicBezTo>
                <a:cubicBezTo>
                  <a:pt x="5678719" y="2613285"/>
                  <a:pt x="5734836" y="2752175"/>
                  <a:pt x="5804982" y="2881245"/>
                </a:cubicBezTo>
                <a:cubicBezTo>
                  <a:pt x="5898979" y="2994883"/>
                  <a:pt x="5732030" y="3139385"/>
                  <a:pt x="5636631" y="3224964"/>
                </a:cubicBezTo>
                <a:cubicBezTo>
                  <a:pt x="5524396" y="3325976"/>
                  <a:pt x="5354641" y="3325975"/>
                  <a:pt x="5239601" y="3227770"/>
                </a:cubicBezTo>
                <a:cubicBezTo>
                  <a:pt x="5100710" y="3108520"/>
                  <a:pt x="4949193" y="3001897"/>
                  <a:pt x="4787857" y="2910707"/>
                </a:cubicBezTo>
                <a:cubicBezTo>
                  <a:pt x="4385214" y="2683432"/>
                  <a:pt x="3920843" y="2554362"/>
                  <a:pt x="3425608" y="2554363"/>
                </a:cubicBezTo>
                <a:cubicBezTo>
                  <a:pt x="2917746" y="2554362"/>
                  <a:pt x="2442152" y="2690446"/>
                  <a:pt x="2032495" y="2927543"/>
                </a:cubicBezTo>
                <a:cubicBezTo>
                  <a:pt x="1876769" y="3018733"/>
                  <a:pt x="1729462" y="3123953"/>
                  <a:pt x="1594780" y="3241800"/>
                </a:cubicBezTo>
                <a:cubicBezTo>
                  <a:pt x="1524633" y="3303529"/>
                  <a:pt x="1426428" y="3320364"/>
                  <a:pt x="1340848" y="3285290"/>
                </a:cubicBezTo>
                <a:cubicBezTo>
                  <a:pt x="1270702" y="3255829"/>
                  <a:pt x="1208973" y="3212338"/>
                  <a:pt x="1158467" y="3157624"/>
                </a:cubicBezTo>
                <a:cubicBezTo>
                  <a:pt x="1060261" y="3049597"/>
                  <a:pt x="1035009" y="2895274"/>
                  <a:pt x="1082708" y="2756385"/>
                </a:cubicBezTo>
                <a:cubicBezTo>
                  <a:pt x="1113573" y="2667999"/>
                  <a:pt x="1136020" y="2575405"/>
                  <a:pt x="1148647" y="2478604"/>
                </a:cubicBezTo>
                <a:cubicBezTo>
                  <a:pt x="1155661" y="2421083"/>
                  <a:pt x="1159871" y="2360757"/>
                  <a:pt x="1159871" y="2300431"/>
                </a:cubicBezTo>
                <a:cubicBezTo>
                  <a:pt x="1159871" y="1868766"/>
                  <a:pt x="961448" y="1483266"/>
                  <a:pt x="650498" y="1230325"/>
                </a:cubicBezTo>
                <a:close/>
              </a:path>
            </a:pathLst>
          </a:custGeom>
          <a:solidFill>
            <a:srgbClr val="77C11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E434DA5-2574-42F2-95AC-8EEE743FCBBB}"/>
              </a:ext>
            </a:extLst>
          </p:cNvPr>
          <p:cNvGrpSpPr/>
          <p:nvPr userDrawn="1"/>
        </p:nvGrpSpPr>
        <p:grpSpPr>
          <a:xfrm>
            <a:off x="5511131" y="1322344"/>
            <a:ext cx="7159580" cy="5899467"/>
            <a:chOff x="5511131" y="1322344"/>
            <a:chExt cx="7159580" cy="5899467"/>
          </a:xfrm>
          <a:effectLst>
            <a:outerShdw blurRad="431800" dist="76200" dir="8100000" algn="tr" rotWithShape="0">
              <a:srgbClr val="1B1F26">
                <a:alpha val="23000"/>
              </a:srgbClr>
            </a:outerShdw>
          </a:effectLst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E631A66-5FA5-4A58-8AE3-7800C55A1026}"/>
                </a:ext>
              </a:extLst>
            </p:cNvPr>
            <p:cNvSpPr/>
            <p:nvPr/>
          </p:nvSpPr>
          <p:spPr>
            <a:xfrm rot="17022484" flipH="1">
              <a:off x="8456394" y="1746126"/>
              <a:ext cx="4638099" cy="3790535"/>
            </a:xfrm>
            <a:custGeom>
              <a:avLst/>
              <a:gdLst>
                <a:gd name="connsiteX0" fmla="*/ 47111 w 4638099"/>
                <a:gd name="connsiteY0" fmla="*/ 1851651 h 3790535"/>
                <a:gd name="connsiteX1" fmla="*/ 0 w 4638099"/>
                <a:gd name="connsiteY1" fmla="*/ 2319050 h 3790535"/>
                <a:gd name="connsiteX2" fmla="*/ 47111 w 4638099"/>
                <a:gd name="connsiteY2" fmla="*/ 2786448 h 3790535"/>
                <a:gd name="connsiteX3" fmla="*/ 50603 w 4638099"/>
                <a:gd name="connsiteY3" fmla="*/ 2800031 h 3790535"/>
                <a:gd name="connsiteX4" fmla="*/ 4111331 w 4638099"/>
                <a:gd name="connsiteY4" fmla="*/ 3790535 h 3790535"/>
                <a:gd name="connsiteX5" fmla="*/ 4242068 w 4638099"/>
                <a:gd name="connsiteY5" fmla="*/ 3615698 h 3790535"/>
                <a:gd name="connsiteX6" fmla="*/ 4638099 w 4638099"/>
                <a:gd name="connsiteY6" fmla="*/ 2319050 h 3790535"/>
                <a:gd name="connsiteX7" fmla="*/ 2319050 w 4638099"/>
                <a:gd name="connsiteY7" fmla="*/ 0 h 3790535"/>
                <a:gd name="connsiteX8" fmla="*/ 47111 w 4638099"/>
                <a:gd name="connsiteY8" fmla="*/ 1851651 h 3790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38099" h="3790535">
                  <a:moveTo>
                    <a:pt x="47111" y="1851651"/>
                  </a:moveTo>
                  <a:cubicBezTo>
                    <a:pt x="16221" y="2002623"/>
                    <a:pt x="0" y="2158940"/>
                    <a:pt x="0" y="2319050"/>
                  </a:cubicBezTo>
                  <a:cubicBezTo>
                    <a:pt x="0" y="2479159"/>
                    <a:pt x="16222" y="2635477"/>
                    <a:pt x="47111" y="2786448"/>
                  </a:cubicBezTo>
                  <a:lnTo>
                    <a:pt x="50603" y="2800031"/>
                  </a:lnTo>
                  <a:lnTo>
                    <a:pt x="4111331" y="3790535"/>
                  </a:lnTo>
                  <a:lnTo>
                    <a:pt x="4242068" y="3615698"/>
                  </a:lnTo>
                  <a:cubicBezTo>
                    <a:pt x="4492106" y="3245578"/>
                    <a:pt x="4638099" y="2799379"/>
                    <a:pt x="4638099" y="2319050"/>
                  </a:cubicBezTo>
                  <a:cubicBezTo>
                    <a:pt x="4638099" y="1038171"/>
                    <a:pt x="3599928" y="0"/>
                    <a:pt x="2319050" y="0"/>
                  </a:cubicBezTo>
                  <a:cubicBezTo>
                    <a:pt x="1198281" y="0"/>
                    <a:pt x="263335" y="794850"/>
                    <a:pt x="47111" y="1851651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12F19E-8A58-4DAC-8522-974040C4514E}"/>
                </a:ext>
              </a:extLst>
            </p:cNvPr>
            <p:cNvSpPr/>
            <p:nvPr/>
          </p:nvSpPr>
          <p:spPr>
            <a:xfrm rot="17022484" flipH="1">
              <a:off x="6073674" y="4865495"/>
              <a:ext cx="1793773" cy="2918859"/>
            </a:xfrm>
            <a:custGeom>
              <a:avLst/>
              <a:gdLst>
                <a:gd name="connsiteX0" fmla="*/ 30213 w 1793773"/>
                <a:gd name="connsiteY0" fmla="*/ 1187405 h 2918859"/>
                <a:gd name="connsiteX1" fmla="*/ 0 w 1793773"/>
                <a:gd name="connsiteY1" fmla="*/ 1487109 h 2918859"/>
                <a:gd name="connsiteX2" fmla="*/ 1044889 w 1793773"/>
                <a:gd name="connsiteY2" fmla="*/ 2907362 h 2918859"/>
                <a:gd name="connsiteX3" fmla="*/ 1089603 w 1793773"/>
                <a:gd name="connsiteY3" fmla="*/ 2918859 h 2918859"/>
                <a:gd name="connsiteX4" fmla="*/ 1793773 w 1793773"/>
                <a:gd name="connsiteY4" fmla="*/ 32003 h 2918859"/>
                <a:gd name="connsiteX5" fmla="*/ 1786813 w 1793773"/>
                <a:gd name="connsiteY5" fmla="*/ 30213 h 2918859"/>
                <a:gd name="connsiteX6" fmla="*/ 1487109 w 1793773"/>
                <a:gd name="connsiteY6" fmla="*/ 0 h 2918859"/>
                <a:gd name="connsiteX7" fmla="*/ 30213 w 1793773"/>
                <a:gd name="connsiteY7" fmla="*/ 1187405 h 2918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93773" h="2918859">
                  <a:moveTo>
                    <a:pt x="30213" y="1187405"/>
                  </a:moveTo>
                  <a:cubicBezTo>
                    <a:pt x="10403" y="1284212"/>
                    <a:pt x="0" y="1384446"/>
                    <a:pt x="0" y="1487109"/>
                  </a:cubicBezTo>
                  <a:cubicBezTo>
                    <a:pt x="0" y="2154422"/>
                    <a:pt x="439533" y="2719076"/>
                    <a:pt x="1044889" y="2907362"/>
                  </a:cubicBezTo>
                  <a:lnTo>
                    <a:pt x="1089603" y="2918859"/>
                  </a:lnTo>
                  <a:lnTo>
                    <a:pt x="1793773" y="32003"/>
                  </a:lnTo>
                  <a:lnTo>
                    <a:pt x="1786813" y="30213"/>
                  </a:lnTo>
                  <a:cubicBezTo>
                    <a:pt x="1690006" y="10403"/>
                    <a:pt x="1589772" y="0"/>
                    <a:pt x="1487109" y="0"/>
                  </a:cubicBezTo>
                  <a:cubicBezTo>
                    <a:pt x="768465" y="0"/>
                    <a:pt x="168880" y="509755"/>
                    <a:pt x="30213" y="118740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8C369E4-B68A-40CC-A7B9-5AF91F369AA0}"/>
              </a:ext>
            </a:extLst>
          </p:cNvPr>
          <p:cNvSpPr/>
          <p:nvPr userDrawn="1"/>
        </p:nvSpPr>
        <p:spPr>
          <a:xfrm rot="17022484" flipH="1">
            <a:off x="8709222" y="-665495"/>
            <a:ext cx="637631" cy="1576796"/>
          </a:xfrm>
          <a:custGeom>
            <a:avLst/>
            <a:gdLst>
              <a:gd name="connsiteX0" fmla="*/ 384617 w 637631"/>
              <a:gd name="connsiteY0" fmla="*/ 0 h 1576796"/>
              <a:gd name="connsiteX1" fmla="*/ 0 w 637631"/>
              <a:gd name="connsiteY1" fmla="*/ 1576796 h 1576796"/>
              <a:gd name="connsiteX2" fmla="*/ 36853 w 637631"/>
              <a:gd name="connsiteY2" fmla="*/ 1563308 h 1576796"/>
              <a:gd name="connsiteX3" fmla="*/ 637631 w 637631"/>
              <a:gd name="connsiteY3" fmla="*/ 656942 h 1576796"/>
              <a:gd name="connsiteX4" fmla="*/ 413010 w 637631"/>
              <a:gd name="connsiteY4" fmla="*/ 31239 h 157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7631" h="1576796">
                <a:moveTo>
                  <a:pt x="384617" y="0"/>
                </a:moveTo>
                <a:lnTo>
                  <a:pt x="0" y="1576796"/>
                </a:lnTo>
                <a:lnTo>
                  <a:pt x="36853" y="1563308"/>
                </a:lnTo>
                <a:cubicBezTo>
                  <a:pt x="389905" y="1413979"/>
                  <a:pt x="637631" y="1064390"/>
                  <a:pt x="637631" y="656942"/>
                </a:cubicBezTo>
                <a:cubicBezTo>
                  <a:pt x="637631" y="419264"/>
                  <a:pt x="553335" y="201275"/>
                  <a:pt x="413010" y="31239"/>
                </a:cubicBezTo>
                <a:close/>
              </a:path>
            </a:pathLst>
          </a:custGeom>
          <a:solidFill>
            <a:srgbClr val="F3FAFF"/>
          </a:solidFill>
          <a:ln w="9525" cap="flat">
            <a:noFill/>
            <a:prstDash val="solid"/>
            <a:miter/>
          </a:ln>
          <a:effectLst>
            <a:outerShdw blurRad="431800" dist="76200" dir="8100000" algn="tr" rotWithShape="0">
              <a:srgbClr val="1B1F26">
                <a:alpha val="23000"/>
              </a:srgb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729CE32-97FB-431D-83E9-DC7F074E8E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83337" y="1639698"/>
            <a:ext cx="3108664" cy="4206970"/>
          </a:xfrm>
          <a:custGeom>
            <a:avLst/>
            <a:gdLst>
              <a:gd name="connsiteX0" fmla="*/ 2179964 w 3108664"/>
              <a:gd name="connsiteY0" fmla="*/ 1463 h 4206970"/>
              <a:gd name="connsiteX1" fmla="*/ 2601845 w 3108664"/>
              <a:gd name="connsiteY1" fmla="*/ 60390 h 4206970"/>
              <a:gd name="connsiteX2" fmla="*/ 3003475 w 3108664"/>
              <a:gd name="connsiteY2" fmla="*/ 202335 h 4206970"/>
              <a:gd name="connsiteX3" fmla="*/ 3108664 w 3108664"/>
              <a:gd name="connsiteY3" fmla="*/ 258567 h 4206970"/>
              <a:gd name="connsiteX4" fmla="*/ 3108664 w 3108664"/>
              <a:gd name="connsiteY4" fmla="*/ 3947980 h 4206970"/>
              <a:gd name="connsiteX5" fmla="*/ 3018528 w 3108664"/>
              <a:gd name="connsiteY5" fmla="*/ 3997038 h 4206970"/>
              <a:gd name="connsiteX6" fmla="*/ 1605130 w 3108664"/>
              <a:gd name="connsiteY6" fmla="*/ 4146580 h 4206970"/>
              <a:gd name="connsiteX7" fmla="*/ 60391 w 3108664"/>
              <a:gd name="connsiteY7" fmla="*/ 1605128 h 4206970"/>
              <a:gd name="connsiteX8" fmla="*/ 2179964 w 3108664"/>
              <a:gd name="connsiteY8" fmla="*/ 1463 h 4206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8664" h="4206970">
                <a:moveTo>
                  <a:pt x="2179964" y="1463"/>
                </a:moveTo>
                <a:cubicBezTo>
                  <a:pt x="2319603" y="6688"/>
                  <a:pt x="2460799" y="25986"/>
                  <a:pt x="2601845" y="60390"/>
                </a:cubicBezTo>
                <a:cubicBezTo>
                  <a:pt x="2742890" y="94794"/>
                  <a:pt x="2877112" y="142678"/>
                  <a:pt x="3003475" y="202335"/>
                </a:cubicBezTo>
                <a:lnTo>
                  <a:pt x="3108664" y="258567"/>
                </a:lnTo>
                <a:lnTo>
                  <a:pt x="3108664" y="3947980"/>
                </a:lnTo>
                <a:lnTo>
                  <a:pt x="3018528" y="3997038"/>
                </a:lnTo>
                <a:cubicBezTo>
                  <a:pt x="2594267" y="4202352"/>
                  <a:pt x="2098791" y="4266995"/>
                  <a:pt x="1605130" y="4146580"/>
                </a:cubicBezTo>
                <a:cubicBezTo>
                  <a:pt x="476759" y="3871344"/>
                  <a:pt x="-214844" y="2733498"/>
                  <a:pt x="60391" y="1605128"/>
                </a:cubicBezTo>
                <a:cubicBezTo>
                  <a:pt x="301223" y="617804"/>
                  <a:pt x="1202491" y="-35120"/>
                  <a:pt x="2179964" y="1463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2B61FB3-DAA1-4949-922F-374300DF3B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18123" y="5664409"/>
            <a:ext cx="2477935" cy="1193590"/>
          </a:xfrm>
          <a:custGeom>
            <a:avLst/>
            <a:gdLst>
              <a:gd name="connsiteX0" fmla="*/ 1284561 w 2477935"/>
              <a:gd name="connsiteY0" fmla="*/ 863 h 1193590"/>
              <a:gd name="connsiteX1" fmla="*/ 1533354 w 2477935"/>
              <a:gd name="connsiteY1" fmla="*/ 35615 h 1193590"/>
              <a:gd name="connsiteX2" fmla="*/ 2477554 w 2477935"/>
              <a:gd name="connsiteY2" fmla="*/ 1162874 h 1193590"/>
              <a:gd name="connsiteX3" fmla="*/ 2477935 w 2477935"/>
              <a:gd name="connsiteY3" fmla="*/ 1193590 h 1193590"/>
              <a:gd name="connsiteX4" fmla="*/ 0 w 2477935"/>
              <a:gd name="connsiteY4" fmla="*/ 1193590 h 1193590"/>
              <a:gd name="connsiteX5" fmla="*/ 10765 w 2477935"/>
              <a:gd name="connsiteY5" fmla="*/ 1071296 h 1193590"/>
              <a:gd name="connsiteX6" fmla="*/ 34594 w 2477935"/>
              <a:gd name="connsiteY6" fmla="*/ 946588 h 1193590"/>
              <a:gd name="connsiteX7" fmla="*/ 1284561 w 2477935"/>
              <a:gd name="connsiteY7" fmla="*/ 863 h 1193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77935" h="1193590">
                <a:moveTo>
                  <a:pt x="1284561" y="863"/>
                </a:moveTo>
                <a:cubicBezTo>
                  <a:pt x="1366910" y="3946"/>
                  <a:pt x="1450176" y="15326"/>
                  <a:pt x="1533354" y="35615"/>
                </a:cubicBezTo>
                <a:cubicBezTo>
                  <a:pt x="2074015" y="167495"/>
                  <a:pt x="2444639" y="635199"/>
                  <a:pt x="2477554" y="1162874"/>
                </a:cubicBezTo>
                <a:lnTo>
                  <a:pt x="2477935" y="1193590"/>
                </a:lnTo>
                <a:lnTo>
                  <a:pt x="0" y="1193590"/>
                </a:lnTo>
                <a:lnTo>
                  <a:pt x="10765" y="1071296"/>
                </a:lnTo>
                <a:cubicBezTo>
                  <a:pt x="16532" y="1029788"/>
                  <a:pt x="24449" y="988177"/>
                  <a:pt x="34594" y="946588"/>
                </a:cubicBezTo>
                <a:cubicBezTo>
                  <a:pt x="176618" y="364337"/>
                  <a:pt x="708120" y="-20709"/>
                  <a:pt x="1284561" y="863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41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0">
            <a:extLst>
              <a:ext uri="{FF2B5EF4-FFF2-40B4-BE49-F238E27FC236}">
                <a16:creationId xmlns:a16="http://schemas.microsoft.com/office/drawing/2014/main" id="{0813B9E1-66CF-D544-AC87-F99D274584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166685-57F4-4029-9A64-1FCB3FF717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601029" cy="6857999"/>
          </a:xfrm>
          <a:custGeom>
            <a:avLst/>
            <a:gdLst>
              <a:gd name="connsiteX0" fmla="*/ 0 w 4601029"/>
              <a:gd name="connsiteY0" fmla="*/ 0 h 6857999"/>
              <a:gd name="connsiteX1" fmla="*/ 4601029 w 4601029"/>
              <a:gd name="connsiteY1" fmla="*/ 0 h 6857999"/>
              <a:gd name="connsiteX2" fmla="*/ 4601029 w 4601029"/>
              <a:gd name="connsiteY2" fmla="*/ 6857999 h 6857999"/>
              <a:gd name="connsiteX3" fmla="*/ 0 w 4601029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29" h="6857999">
                <a:moveTo>
                  <a:pt x="0" y="0"/>
                </a:moveTo>
                <a:lnTo>
                  <a:pt x="4601029" y="0"/>
                </a:lnTo>
                <a:lnTo>
                  <a:pt x="4601029" y="6857999"/>
                </a:lnTo>
                <a:lnTo>
                  <a:pt x="0" y="685799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20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650F347-8F28-460A-A9BC-0B4FE7D019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4640952"/>
            <a:ext cx="7433899" cy="2217047"/>
          </a:xfrm>
          <a:custGeom>
            <a:avLst/>
            <a:gdLst>
              <a:gd name="connsiteX0" fmla="*/ 0 w 7433899"/>
              <a:gd name="connsiteY0" fmla="*/ 0 h 2217047"/>
              <a:gd name="connsiteX1" fmla="*/ 1479541 w 7433899"/>
              <a:gd name="connsiteY1" fmla="*/ 714885 h 2217047"/>
              <a:gd name="connsiteX2" fmla="*/ 2350522 w 7433899"/>
              <a:gd name="connsiteY2" fmla="*/ 1633376 h 2217047"/>
              <a:gd name="connsiteX3" fmla="*/ 3361769 w 7433899"/>
              <a:gd name="connsiteY3" fmla="*/ 1346066 h 2217047"/>
              <a:gd name="connsiteX4" fmla="*/ 4436360 w 7433899"/>
              <a:gd name="connsiteY4" fmla="*/ 1882229 h 2217047"/>
              <a:gd name="connsiteX5" fmla="*/ 6148916 w 7433899"/>
              <a:gd name="connsiteY5" fmla="*/ 1119837 h 2217047"/>
              <a:gd name="connsiteX6" fmla="*/ 7431274 w 7433899"/>
              <a:gd name="connsiteY6" fmla="*/ 2204726 h 2217047"/>
              <a:gd name="connsiteX7" fmla="*/ 7433899 w 7433899"/>
              <a:gd name="connsiteY7" fmla="*/ 2217047 h 2217047"/>
              <a:gd name="connsiteX8" fmla="*/ 0 w 7433899"/>
              <a:gd name="connsiteY8" fmla="*/ 2217047 h 221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33899" h="2217047">
                <a:moveTo>
                  <a:pt x="0" y="0"/>
                </a:moveTo>
                <a:cubicBezTo>
                  <a:pt x="0" y="0"/>
                  <a:pt x="1160556" y="47510"/>
                  <a:pt x="1479541" y="714885"/>
                </a:cubicBezTo>
                <a:cubicBezTo>
                  <a:pt x="1798525" y="1384524"/>
                  <a:pt x="1945573" y="1633376"/>
                  <a:pt x="2350522" y="1633376"/>
                </a:cubicBezTo>
                <a:cubicBezTo>
                  <a:pt x="2755475" y="1633376"/>
                  <a:pt x="2771312" y="1346066"/>
                  <a:pt x="3361769" y="1346066"/>
                </a:cubicBezTo>
                <a:cubicBezTo>
                  <a:pt x="3952229" y="1346066"/>
                  <a:pt x="4008785" y="1882229"/>
                  <a:pt x="4436360" y="1882229"/>
                </a:cubicBezTo>
                <a:cubicBezTo>
                  <a:pt x="4863933" y="1882229"/>
                  <a:pt x="5074327" y="1119837"/>
                  <a:pt x="6148916" y="1119837"/>
                </a:cubicBezTo>
                <a:cubicBezTo>
                  <a:pt x="7156344" y="1119837"/>
                  <a:pt x="7404224" y="2084183"/>
                  <a:pt x="7431274" y="2204726"/>
                </a:cubicBezTo>
                <a:lnTo>
                  <a:pt x="7433899" y="2217047"/>
                </a:lnTo>
                <a:lnTo>
                  <a:pt x="0" y="2217047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394AEDF-2449-44E9-B620-DE64BAEA40A1}"/>
              </a:ext>
            </a:extLst>
          </p:cNvPr>
          <p:cNvSpPr/>
          <p:nvPr userDrawn="1"/>
        </p:nvSpPr>
        <p:spPr>
          <a:xfrm>
            <a:off x="5329602" y="339262"/>
            <a:ext cx="6862398" cy="5529710"/>
          </a:xfrm>
          <a:custGeom>
            <a:avLst/>
            <a:gdLst>
              <a:gd name="connsiteX0" fmla="*/ 19715 w 6862398"/>
              <a:gd name="connsiteY0" fmla="*/ 0 h 5529710"/>
              <a:gd name="connsiteX1" fmla="*/ 6862398 w 6862398"/>
              <a:gd name="connsiteY1" fmla="*/ 0 h 5529710"/>
              <a:gd name="connsiteX2" fmla="*/ 6862398 w 6862398"/>
              <a:gd name="connsiteY2" fmla="*/ 5502510 h 5529710"/>
              <a:gd name="connsiteX3" fmla="*/ 6740494 w 6862398"/>
              <a:gd name="connsiteY3" fmla="*/ 5516915 h 5529710"/>
              <a:gd name="connsiteX4" fmla="*/ 5867914 w 6862398"/>
              <a:gd name="connsiteY4" fmla="*/ 5488801 h 5529710"/>
              <a:gd name="connsiteX5" fmla="*/ 3997901 w 6862398"/>
              <a:gd name="connsiteY5" fmla="*/ 3372669 h 5529710"/>
              <a:gd name="connsiteX6" fmla="*/ 3237830 w 6862398"/>
              <a:gd name="connsiteY6" fmla="*/ 2376131 h 5529710"/>
              <a:gd name="connsiteX7" fmla="*/ 2772134 w 6862398"/>
              <a:gd name="connsiteY7" fmla="*/ 2349590 h 5529710"/>
              <a:gd name="connsiteX8" fmla="*/ 1290600 w 6862398"/>
              <a:gd name="connsiteY8" fmla="*/ 2306158 h 5529710"/>
              <a:gd name="connsiteX9" fmla="*/ 15452 w 6862398"/>
              <a:gd name="connsiteY9" fmla="*/ 38395 h 552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398" h="5529710">
                <a:moveTo>
                  <a:pt x="19715" y="0"/>
                </a:moveTo>
                <a:lnTo>
                  <a:pt x="6862398" y="0"/>
                </a:lnTo>
                <a:lnTo>
                  <a:pt x="6862398" y="5502510"/>
                </a:lnTo>
                <a:lnTo>
                  <a:pt x="6740494" y="5516915"/>
                </a:lnTo>
                <a:cubicBezTo>
                  <a:pt x="6501516" y="5537194"/>
                  <a:pt x="6207231" y="5537154"/>
                  <a:pt x="5867914" y="5488801"/>
                </a:cubicBezTo>
                <a:cubicBezTo>
                  <a:pt x="4905159" y="5351266"/>
                  <a:pt x="4215064" y="4424703"/>
                  <a:pt x="3997901" y="3372669"/>
                </a:cubicBezTo>
                <a:cubicBezTo>
                  <a:pt x="3865189" y="2735657"/>
                  <a:pt x="3503251" y="2479888"/>
                  <a:pt x="3237830" y="2376131"/>
                </a:cubicBezTo>
                <a:cubicBezTo>
                  <a:pt x="3090642" y="2318221"/>
                  <a:pt x="2926564" y="2313395"/>
                  <a:pt x="2772134" y="2349590"/>
                </a:cubicBezTo>
                <a:cubicBezTo>
                  <a:pt x="1937267" y="2547449"/>
                  <a:pt x="1290600" y="2306158"/>
                  <a:pt x="1290600" y="2306158"/>
                </a:cubicBezTo>
                <a:cubicBezTo>
                  <a:pt x="-42539" y="1882688"/>
                  <a:pt x="-34451" y="530556"/>
                  <a:pt x="15452" y="38395"/>
                </a:cubicBezTo>
                <a:close/>
              </a:path>
            </a:pathLst>
          </a:custGeom>
          <a:solidFill>
            <a:srgbClr val="77C11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82233F-A601-49AA-94A5-07E6DD0CB9AE}"/>
              </a:ext>
            </a:extLst>
          </p:cNvPr>
          <p:cNvSpPr/>
          <p:nvPr userDrawn="1"/>
        </p:nvSpPr>
        <p:spPr>
          <a:xfrm>
            <a:off x="4638675" y="0"/>
            <a:ext cx="7433897" cy="5529708"/>
          </a:xfrm>
          <a:custGeom>
            <a:avLst/>
            <a:gdLst>
              <a:gd name="connsiteX0" fmla="*/ 18014 w 6792685"/>
              <a:gd name="connsiteY0" fmla="*/ 0 h 5052742"/>
              <a:gd name="connsiteX1" fmla="*/ 6792685 w 6792685"/>
              <a:gd name="connsiteY1" fmla="*/ 0 h 5052742"/>
              <a:gd name="connsiteX2" fmla="*/ 6792685 w 6792685"/>
              <a:gd name="connsiteY2" fmla="*/ 4909533 h 5052742"/>
              <a:gd name="connsiteX3" fmla="*/ 6786308 w 6792685"/>
              <a:gd name="connsiteY3" fmla="*/ 4912101 h 5052742"/>
              <a:gd name="connsiteX4" fmla="*/ 5361775 w 6792685"/>
              <a:gd name="connsiteY4" fmla="*/ 5015362 h 5052742"/>
              <a:gd name="connsiteX5" fmla="*/ 3653061 w 6792685"/>
              <a:gd name="connsiteY5" fmla="*/ 3081758 h 5052742"/>
              <a:gd name="connsiteX6" fmla="*/ 2958550 w 6792685"/>
              <a:gd name="connsiteY6" fmla="*/ 2171177 h 5052742"/>
              <a:gd name="connsiteX7" fmla="*/ 2533023 w 6792685"/>
              <a:gd name="connsiteY7" fmla="*/ 2146925 h 5052742"/>
              <a:gd name="connsiteX8" fmla="*/ 1179279 w 6792685"/>
              <a:gd name="connsiteY8" fmla="*/ 2107239 h 5052742"/>
              <a:gd name="connsiteX9" fmla="*/ 14119 w 6792685"/>
              <a:gd name="connsiteY9" fmla="*/ 35083 h 5052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92685" h="5052742">
                <a:moveTo>
                  <a:pt x="18014" y="0"/>
                </a:moveTo>
                <a:lnTo>
                  <a:pt x="6792685" y="0"/>
                </a:lnTo>
                <a:lnTo>
                  <a:pt x="6792685" y="4909533"/>
                </a:lnTo>
                <a:lnTo>
                  <a:pt x="6786308" y="4912101"/>
                </a:lnTo>
                <a:cubicBezTo>
                  <a:pt x="6722764" y="4937075"/>
                  <a:pt x="6188573" y="5133182"/>
                  <a:pt x="5361775" y="5015362"/>
                </a:cubicBezTo>
                <a:cubicBezTo>
                  <a:pt x="4482063" y="4889690"/>
                  <a:pt x="3851493" y="4043048"/>
                  <a:pt x="3653061" y="3081758"/>
                </a:cubicBezTo>
                <a:cubicBezTo>
                  <a:pt x="3531796" y="2499692"/>
                  <a:pt x="3201077" y="2265984"/>
                  <a:pt x="2958550" y="2171177"/>
                </a:cubicBezTo>
                <a:cubicBezTo>
                  <a:pt x="2824058" y="2118262"/>
                  <a:pt x="2674132" y="2113852"/>
                  <a:pt x="2533023" y="2146925"/>
                </a:cubicBezTo>
                <a:cubicBezTo>
                  <a:pt x="1770167" y="2327718"/>
                  <a:pt x="1179279" y="2107239"/>
                  <a:pt x="1179279" y="2107239"/>
                </a:cubicBezTo>
                <a:cubicBezTo>
                  <a:pt x="-38870" y="1720296"/>
                  <a:pt x="-31479" y="484793"/>
                  <a:pt x="14119" y="35083"/>
                </a:cubicBezTo>
                <a:close/>
              </a:path>
            </a:pathLst>
          </a:custGeom>
          <a:solidFill>
            <a:srgbClr val="C8D842">
              <a:alpha val="16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D94150-EEBB-4A6E-B327-E8BB99C1A6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58105" y="0"/>
            <a:ext cx="7433896" cy="5529709"/>
          </a:xfrm>
          <a:custGeom>
            <a:avLst/>
            <a:gdLst>
              <a:gd name="connsiteX0" fmla="*/ 19714 w 7433896"/>
              <a:gd name="connsiteY0" fmla="*/ 0 h 5529709"/>
              <a:gd name="connsiteX1" fmla="*/ 7433896 w 7433896"/>
              <a:gd name="connsiteY1" fmla="*/ 0 h 5529709"/>
              <a:gd name="connsiteX2" fmla="*/ 7433896 w 7433896"/>
              <a:gd name="connsiteY2" fmla="*/ 5372981 h 5529709"/>
              <a:gd name="connsiteX3" fmla="*/ 7426917 w 7433896"/>
              <a:gd name="connsiteY3" fmla="*/ 5375791 h 5529709"/>
              <a:gd name="connsiteX4" fmla="*/ 5867912 w 7433896"/>
              <a:gd name="connsiteY4" fmla="*/ 5488800 h 5529709"/>
              <a:gd name="connsiteX5" fmla="*/ 3997899 w 7433896"/>
              <a:gd name="connsiteY5" fmla="*/ 3372668 h 5529709"/>
              <a:gd name="connsiteX6" fmla="*/ 3237829 w 7433896"/>
              <a:gd name="connsiteY6" fmla="*/ 2376131 h 5529709"/>
              <a:gd name="connsiteX7" fmla="*/ 2772133 w 7433896"/>
              <a:gd name="connsiteY7" fmla="*/ 2349589 h 5529709"/>
              <a:gd name="connsiteX8" fmla="*/ 1290600 w 7433896"/>
              <a:gd name="connsiteY8" fmla="*/ 2306157 h 5529709"/>
              <a:gd name="connsiteX9" fmla="*/ 15451 w 7433896"/>
              <a:gd name="connsiteY9" fmla="*/ 38395 h 5529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433896" h="5529709">
                <a:moveTo>
                  <a:pt x="19714" y="0"/>
                </a:moveTo>
                <a:lnTo>
                  <a:pt x="7433896" y="0"/>
                </a:lnTo>
                <a:lnTo>
                  <a:pt x="7433896" y="5372981"/>
                </a:lnTo>
                <a:lnTo>
                  <a:pt x="7426917" y="5375791"/>
                </a:lnTo>
                <a:cubicBezTo>
                  <a:pt x="7357375" y="5403123"/>
                  <a:pt x="6772757" y="5617742"/>
                  <a:pt x="5867912" y="5488800"/>
                </a:cubicBezTo>
                <a:cubicBezTo>
                  <a:pt x="4905157" y="5351265"/>
                  <a:pt x="4215063" y="4424702"/>
                  <a:pt x="3997899" y="3372668"/>
                </a:cubicBezTo>
                <a:cubicBezTo>
                  <a:pt x="3865187" y="2735657"/>
                  <a:pt x="3503250" y="2479887"/>
                  <a:pt x="3237829" y="2376131"/>
                </a:cubicBezTo>
                <a:cubicBezTo>
                  <a:pt x="3090641" y="2318221"/>
                  <a:pt x="2926562" y="2313395"/>
                  <a:pt x="2772133" y="2349589"/>
                </a:cubicBezTo>
                <a:cubicBezTo>
                  <a:pt x="1937266" y="2547449"/>
                  <a:pt x="1290600" y="2306157"/>
                  <a:pt x="1290600" y="2306157"/>
                </a:cubicBezTo>
                <a:cubicBezTo>
                  <a:pt x="-42540" y="1882688"/>
                  <a:pt x="-34451" y="530556"/>
                  <a:pt x="15451" y="38395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7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780EA8-E30A-4821-9F92-B3384B87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93E9DB-A5AB-4240-B54D-0D1C8F525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4B42D-F766-4042-BC85-A4C8BFDEB7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CEB555-FE8B-474F-91AE-333F04A6FD7D}" type="datetimeFigureOut">
              <a:rPr lang="en-US" smtClean="0"/>
              <a:pPr/>
              <a:t>6/10/20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96251-8697-4198-9FFF-3C66FA35E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E5472-1927-4DD2-ADE5-644CABF43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15D1946-DAF8-43ED-A637-FDF7E8EBB0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89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6" r:id="rId2"/>
    <p:sldLayoutId id="2147483687" r:id="rId3"/>
    <p:sldLayoutId id="2147483688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83" r:id="rId10"/>
    <p:sldLayoutId id="2147483685" r:id="rId11"/>
    <p:sldLayoutId id="2147483661" r:id="rId12"/>
    <p:sldLayoutId id="2147483662" r:id="rId13"/>
    <p:sldLayoutId id="2147483663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3" r:id="rId20"/>
    <p:sldLayoutId id="2147483672" r:id="rId21"/>
    <p:sldLayoutId id="2147483674" r:id="rId22"/>
    <p:sldLayoutId id="2147483675" r:id="rId23"/>
    <p:sldLayoutId id="2147483679" r:id="rId24"/>
    <p:sldLayoutId id="2147483676" r:id="rId25"/>
    <p:sldLayoutId id="2147483677" r:id="rId26"/>
    <p:sldLayoutId id="2147483678" r:id="rId27"/>
    <p:sldLayoutId id="2147483680" r:id="rId28"/>
    <p:sldLayoutId id="2147483681" r:id="rId29"/>
    <p:sldLayoutId id="2147483682" r:id="rId30"/>
    <p:sldLayoutId id="2147483664" r:id="rId31"/>
    <p:sldLayoutId id="2147483665" r:id="rId32"/>
    <p:sldLayoutId id="2147483666" r:id="rId33"/>
    <p:sldLayoutId id="2147483684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6.sv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6.sv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4D3FDE8-7165-394B-93AF-5F39A89ECC29}"/>
              </a:ext>
            </a:extLst>
          </p:cNvPr>
          <p:cNvSpPr txBox="1"/>
          <p:nvPr/>
        </p:nvSpPr>
        <p:spPr>
          <a:xfrm>
            <a:off x="1473031" y="3861609"/>
            <a:ext cx="28151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Poppins" pitchFamily="2" charset="77"/>
                <a:cs typeface="Poppins" pitchFamily="2" charset="77"/>
              </a:rPr>
              <a:t>By Jasmine Angelica Williams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45E477-5610-5E4C-8327-8A5B9693A582}"/>
              </a:ext>
            </a:extLst>
          </p:cNvPr>
          <p:cNvSpPr txBox="1"/>
          <p:nvPr/>
        </p:nvSpPr>
        <p:spPr>
          <a:xfrm>
            <a:off x="1438875" y="2276313"/>
            <a:ext cx="52776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Poppins SemiBold" pitchFamily="2" charset="77"/>
                <a:cs typeface="Poppins SemiBold" pitchFamily="2" charset="77"/>
              </a:rPr>
              <a:t>The First 90 Days at a New Job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E9A119-6694-2C4D-92F1-463B09FDD8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E2E186-26AA-5344-8886-C32798D5BC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28325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4DA5C0-C026-BE49-9061-B922930D8C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Kotak Teks 3">
            <a:extLst>
              <a:ext uri="{FF2B5EF4-FFF2-40B4-BE49-F238E27FC236}">
                <a16:creationId xmlns:a16="http://schemas.microsoft.com/office/drawing/2014/main" id="{07571A1D-56AE-4F38-B7A8-3C129795E2A2}"/>
              </a:ext>
            </a:extLst>
          </p:cNvPr>
          <p:cNvSpPr txBox="1"/>
          <p:nvPr/>
        </p:nvSpPr>
        <p:spPr>
          <a:xfrm>
            <a:off x="1440010" y="1020449"/>
            <a:ext cx="389399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Strategy to Help Us Reach Our Targets</a:t>
            </a:r>
          </a:p>
        </p:txBody>
      </p:sp>
      <p:sp>
        <p:nvSpPr>
          <p:cNvPr id="7" name="Kotak Teks 4">
            <a:extLst>
              <a:ext uri="{FF2B5EF4-FFF2-40B4-BE49-F238E27FC236}">
                <a16:creationId xmlns:a16="http://schemas.microsoft.com/office/drawing/2014/main" id="{48C7C998-6161-4811-B86A-727492EB3345}"/>
              </a:ext>
            </a:extLst>
          </p:cNvPr>
          <p:cNvSpPr txBox="1"/>
          <p:nvPr/>
        </p:nvSpPr>
        <p:spPr>
          <a:xfrm>
            <a:off x="2658978" y="3895292"/>
            <a:ext cx="2877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YOUR PLAN HERE</a:t>
            </a:r>
          </a:p>
        </p:txBody>
      </p:sp>
      <p:sp>
        <p:nvSpPr>
          <p:cNvPr id="8" name="Kotak Teks 7">
            <a:extLst>
              <a:ext uri="{FF2B5EF4-FFF2-40B4-BE49-F238E27FC236}">
                <a16:creationId xmlns:a16="http://schemas.microsoft.com/office/drawing/2014/main" id="{D2A9478C-F1D9-4E89-AF75-3B3DBAC0F353}"/>
              </a:ext>
            </a:extLst>
          </p:cNvPr>
          <p:cNvSpPr txBox="1"/>
          <p:nvPr/>
        </p:nvSpPr>
        <p:spPr>
          <a:xfrm>
            <a:off x="2658977" y="4175088"/>
            <a:ext cx="287782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personal computer odio 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elitan sed do</a:t>
            </a: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temporern orci dapibus ultrices. </a:t>
            </a:r>
          </a:p>
        </p:txBody>
      </p:sp>
      <p:sp>
        <p:nvSpPr>
          <p:cNvPr id="11" name="Kotak Teks 4">
            <a:extLst>
              <a:ext uri="{FF2B5EF4-FFF2-40B4-BE49-F238E27FC236}">
                <a16:creationId xmlns:a16="http://schemas.microsoft.com/office/drawing/2014/main" id="{5DFE2D70-F5FE-4B1E-8AB0-43D3AC2F9219}"/>
              </a:ext>
            </a:extLst>
          </p:cNvPr>
          <p:cNvSpPr txBox="1"/>
          <p:nvPr/>
        </p:nvSpPr>
        <p:spPr>
          <a:xfrm>
            <a:off x="7808325" y="3848477"/>
            <a:ext cx="2877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YOUR PLAN HERE</a:t>
            </a:r>
          </a:p>
        </p:txBody>
      </p:sp>
      <p:sp>
        <p:nvSpPr>
          <p:cNvPr id="12" name="Kotak Teks 7">
            <a:extLst>
              <a:ext uri="{FF2B5EF4-FFF2-40B4-BE49-F238E27FC236}">
                <a16:creationId xmlns:a16="http://schemas.microsoft.com/office/drawing/2014/main" id="{09C0ED1E-ECE1-4F8D-B048-7BD7E00FFEC6}"/>
              </a:ext>
            </a:extLst>
          </p:cNvPr>
          <p:cNvSpPr txBox="1"/>
          <p:nvPr/>
        </p:nvSpPr>
        <p:spPr>
          <a:xfrm>
            <a:off x="7808324" y="4128273"/>
            <a:ext cx="287782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personal computer odio 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elitan sed do</a:t>
            </a: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temporern orci dapibus ultrices.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6A0E77E-16F0-448A-ABDE-6124BC7EE2E8}"/>
              </a:ext>
            </a:extLst>
          </p:cNvPr>
          <p:cNvGrpSpPr/>
          <p:nvPr/>
        </p:nvGrpSpPr>
        <p:grpSpPr>
          <a:xfrm>
            <a:off x="1505850" y="3838720"/>
            <a:ext cx="908732" cy="908732"/>
            <a:chOff x="1440010" y="3881945"/>
            <a:chExt cx="908732" cy="90873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31D340A9-BBAB-40D0-9FF3-B3AF9600A66D}"/>
                </a:ext>
              </a:extLst>
            </p:cNvPr>
            <p:cNvGrpSpPr/>
            <p:nvPr/>
          </p:nvGrpSpPr>
          <p:grpSpPr>
            <a:xfrm>
              <a:off x="1520467" y="3962402"/>
              <a:ext cx="747818" cy="747818"/>
              <a:chOff x="6430737" y="2501536"/>
              <a:chExt cx="597264" cy="597264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2A6ACA9-D839-4D1B-BD12-077573CD9B54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C9C910C-3A2D-4ED1-8F9E-28847AEFA98B}"/>
                  </a:ext>
                </a:extLst>
              </p:cNvPr>
              <p:cNvSpPr/>
              <p:nvPr/>
            </p:nvSpPr>
            <p:spPr bwMode="auto">
              <a:xfrm>
                <a:off x="6464614" y="2542141"/>
                <a:ext cx="529518" cy="516054"/>
              </a:xfrm>
              <a:prstGeom prst="ellipse">
                <a:avLst/>
              </a:prstGeom>
              <a:solidFill>
                <a:srgbClr val="77C114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spc="50">
                    <a:solidFill>
                      <a:schemeClr val="bg1"/>
                    </a:solidFill>
                    <a:latin typeface="Poppins Medium" panose="00000600000000000000" pitchFamily="2" charset="0"/>
                    <a:ea typeface="Roboto" panose="02000000000000000000" pitchFamily="2" charset="0"/>
                    <a:cs typeface="Poppins Medium" panose="00000600000000000000" pitchFamily="2" charset="0"/>
                  </a:rPr>
                  <a:t>01</a:t>
                </a:r>
              </a:p>
            </p:txBody>
          </p:sp>
        </p:grp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54551E47-FCD1-47AA-8803-1B94BC70DA45}"/>
                </a:ext>
              </a:extLst>
            </p:cNvPr>
            <p:cNvSpPr/>
            <p:nvPr/>
          </p:nvSpPr>
          <p:spPr>
            <a:xfrm flipH="1">
              <a:off x="1440010" y="3881945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5C13233-F327-46C2-B2C5-D1DC153932E0}"/>
              </a:ext>
            </a:extLst>
          </p:cNvPr>
          <p:cNvGrpSpPr/>
          <p:nvPr/>
        </p:nvGrpSpPr>
        <p:grpSpPr>
          <a:xfrm>
            <a:off x="6655198" y="3838720"/>
            <a:ext cx="908732" cy="908732"/>
            <a:chOff x="1440010" y="3881945"/>
            <a:chExt cx="908732" cy="90873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36D49D0-7E96-443B-B2BD-DF9DDBFEE8FC}"/>
                </a:ext>
              </a:extLst>
            </p:cNvPr>
            <p:cNvGrpSpPr/>
            <p:nvPr/>
          </p:nvGrpSpPr>
          <p:grpSpPr>
            <a:xfrm>
              <a:off x="1520467" y="3962402"/>
              <a:ext cx="747818" cy="747818"/>
              <a:chOff x="6430737" y="2501536"/>
              <a:chExt cx="597264" cy="597264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7240BB5-D348-42AD-9D48-33F15FA96F8C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73ADEF8-3745-4542-B66D-BD76401249C0}"/>
                  </a:ext>
                </a:extLst>
              </p:cNvPr>
              <p:cNvSpPr/>
              <p:nvPr/>
            </p:nvSpPr>
            <p:spPr bwMode="auto">
              <a:xfrm>
                <a:off x="6464614" y="2542141"/>
                <a:ext cx="529518" cy="516054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spc="50">
                    <a:solidFill>
                      <a:schemeClr val="bg1"/>
                    </a:solidFill>
                    <a:latin typeface="Poppins Medium" panose="00000600000000000000" pitchFamily="2" charset="0"/>
                    <a:ea typeface="Roboto" panose="02000000000000000000" pitchFamily="2" charset="0"/>
                    <a:cs typeface="Poppins Medium" panose="00000600000000000000" pitchFamily="2" charset="0"/>
                  </a:rPr>
                  <a:t>02</a:t>
                </a:r>
              </a:p>
            </p:txBody>
          </p:sp>
        </p:grpSp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004A50C2-196B-44E2-8E06-69F0E39263A7}"/>
                </a:ext>
              </a:extLst>
            </p:cNvPr>
            <p:cNvSpPr/>
            <p:nvPr/>
          </p:nvSpPr>
          <p:spPr>
            <a:xfrm flipH="1">
              <a:off x="1440010" y="3881945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sp>
        <p:nvSpPr>
          <p:cNvPr id="34" name="Kotak Teks 4">
            <a:extLst>
              <a:ext uri="{FF2B5EF4-FFF2-40B4-BE49-F238E27FC236}">
                <a16:creationId xmlns:a16="http://schemas.microsoft.com/office/drawing/2014/main" id="{554CECBA-CAA3-6C4C-975C-EA646EB34C53}"/>
              </a:ext>
            </a:extLst>
          </p:cNvPr>
          <p:cNvSpPr txBox="1"/>
          <p:nvPr/>
        </p:nvSpPr>
        <p:spPr>
          <a:xfrm>
            <a:off x="2658977" y="5249498"/>
            <a:ext cx="2877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YOUR PLAN HERE</a:t>
            </a:r>
          </a:p>
        </p:txBody>
      </p:sp>
      <p:sp>
        <p:nvSpPr>
          <p:cNvPr id="35" name="Kotak Teks 7">
            <a:extLst>
              <a:ext uri="{FF2B5EF4-FFF2-40B4-BE49-F238E27FC236}">
                <a16:creationId xmlns:a16="http://schemas.microsoft.com/office/drawing/2014/main" id="{926655FA-D712-4640-A267-8ADFBDC83213}"/>
              </a:ext>
            </a:extLst>
          </p:cNvPr>
          <p:cNvSpPr txBox="1"/>
          <p:nvPr/>
        </p:nvSpPr>
        <p:spPr>
          <a:xfrm>
            <a:off x="2658976" y="5529294"/>
            <a:ext cx="287782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personal computer odio 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elitan sed do</a:t>
            </a: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temporern orci dapibus ultrices. </a:t>
            </a:r>
          </a:p>
        </p:txBody>
      </p:sp>
      <p:sp>
        <p:nvSpPr>
          <p:cNvPr id="36" name="Kotak Teks 4">
            <a:extLst>
              <a:ext uri="{FF2B5EF4-FFF2-40B4-BE49-F238E27FC236}">
                <a16:creationId xmlns:a16="http://schemas.microsoft.com/office/drawing/2014/main" id="{65B96452-10E2-B44F-8CF5-5E01AA128EA1}"/>
              </a:ext>
            </a:extLst>
          </p:cNvPr>
          <p:cNvSpPr txBox="1"/>
          <p:nvPr/>
        </p:nvSpPr>
        <p:spPr>
          <a:xfrm>
            <a:off x="7808324" y="5202683"/>
            <a:ext cx="2877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YOUR PLAN HERE</a:t>
            </a:r>
          </a:p>
        </p:txBody>
      </p:sp>
      <p:sp>
        <p:nvSpPr>
          <p:cNvPr id="37" name="Kotak Teks 7">
            <a:extLst>
              <a:ext uri="{FF2B5EF4-FFF2-40B4-BE49-F238E27FC236}">
                <a16:creationId xmlns:a16="http://schemas.microsoft.com/office/drawing/2014/main" id="{FA604905-4E1A-104F-A367-307F2F54DCBF}"/>
              </a:ext>
            </a:extLst>
          </p:cNvPr>
          <p:cNvSpPr txBox="1"/>
          <p:nvPr/>
        </p:nvSpPr>
        <p:spPr>
          <a:xfrm>
            <a:off x="7808323" y="5482479"/>
            <a:ext cx="287782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personal computer odio 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elitan sed do</a:t>
            </a: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temporern orci dapibus ultrices. 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93C7DBF-CE06-7945-BA5B-5CBD30BDE224}"/>
              </a:ext>
            </a:extLst>
          </p:cNvPr>
          <p:cNvGrpSpPr/>
          <p:nvPr/>
        </p:nvGrpSpPr>
        <p:grpSpPr>
          <a:xfrm>
            <a:off x="1505849" y="5192926"/>
            <a:ext cx="908732" cy="908732"/>
            <a:chOff x="1440010" y="3881945"/>
            <a:chExt cx="908732" cy="908732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A0C66FD-071B-5A4C-9601-4E42D649F600}"/>
                </a:ext>
              </a:extLst>
            </p:cNvPr>
            <p:cNvGrpSpPr/>
            <p:nvPr/>
          </p:nvGrpSpPr>
          <p:grpSpPr>
            <a:xfrm>
              <a:off x="1520467" y="3962402"/>
              <a:ext cx="747818" cy="747818"/>
              <a:chOff x="6430737" y="2501536"/>
              <a:chExt cx="597264" cy="597264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74448A41-6AC9-8242-AE4E-2BA014E52B19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9ECF4DC4-F2EE-F14F-A1BE-9E87ECA0A002}"/>
                  </a:ext>
                </a:extLst>
              </p:cNvPr>
              <p:cNvSpPr/>
              <p:nvPr/>
            </p:nvSpPr>
            <p:spPr bwMode="auto">
              <a:xfrm>
                <a:off x="6464614" y="2542141"/>
                <a:ext cx="529518" cy="516054"/>
              </a:xfrm>
              <a:prstGeom prst="ellipse">
                <a:avLst/>
              </a:prstGeom>
              <a:solidFill>
                <a:srgbClr val="00C66D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spc="50">
                    <a:solidFill>
                      <a:schemeClr val="bg1"/>
                    </a:solidFill>
                    <a:latin typeface="Poppins Medium" panose="00000600000000000000" pitchFamily="2" charset="0"/>
                    <a:ea typeface="Roboto" panose="02000000000000000000" pitchFamily="2" charset="0"/>
                    <a:cs typeface="Poppins Medium" panose="00000600000000000000" pitchFamily="2" charset="0"/>
                  </a:rPr>
                  <a:t>03</a:t>
                </a:r>
              </a:p>
            </p:txBody>
          </p:sp>
        </p:grp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4C16F2F2-F0DD-E048-ABF4-CACB173080EC}"/>
                </a:ext>
              </a:extLst>
            </p:cNvPr>
            <p:cNvSpPr/>
            <p:nvPr/>
          </p:nvSpPr>
          <p:spPr>
            <a:xfrm flipH="1">
              <a:off x="1440010" y="3881945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9922734-AF7E-474E-9955-F1C534B8C959}"/>
              </a:ext>
            </a:extLst>
          </p:cNvPr>
          <p:cNvGrpSpPr/>
          <p:nvPr/>
        </p:nvGrpSpPr>
        <p:grpSpPr>
          <a:xfrm>
            <a:off x="6655197" y="5192926"/>
            <a:ext cx="908732" cy="908732"/>
            <a:chOff x="1440010" y="3881945"/>
            <a:chExt cx="908732" cy="908732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E8C1E7F9-F9F3-5741-8ECB-F58EE2F519AE}"/>
                </a:ext>
              </a:extLst>
            </p:cNvPr>
            <p:cNvGrpSpPr/>
            <p:nvPr/>
          </p:nvGrpSpPr>
          <p:grpSpPr>
            <a:xfrm>
              <a:off x="1520467" y="3962402"/>
              <a:ext cx="747818" cy="747818"/>
              <a:chOff x="6430737" y="2501536"/>
              <a:chExt cx="597264" cy="597264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4EA9821C-83DE-FC45-9BA1-3885EC4E50CA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76CD1EA-3593-9445-9F98-EBA4D6F330AB}"/>
                  </a:ext>
                </a:extLst>
              </p:cNvPr>
              <p:cNvSpPr/>
              <p:nvPr/>
            </p:nvSpPr>
            <p:spPr bwMode="auto">
              <a:xfrm>
                <a:off x="6464614" y="2542141"/>
                <a:ext cx="529518" cy="516054"/>
              </a:xfrm>
              <a:prstGeom prst="ellipse">
                <a:avLst/>
              </a:prstGeom>
              <a:solidFill>
                <a:srgbClr val="C8D842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spc="50">
                    <a:solidFill>
                      <a:schemeClr val="bg1"/>
                    </a:solidFill>
                    <a:latin typeface="Poppins Medium" panose="00000600000000000000" pitchFamily="2" charset="0"/>
                    <a:ea typeface="Roboto" panose="02000000000000000000" pitchFamily="2" charset="0"/>
                    <a:cs typeface="Poppins Medium" panose="00000600000000000000" pitchFamily="2" charset="0"/>
                  </a:rPr>
                  <a:t>04</a:t>
                </a:r>
              </a:p>
            </p:txBody>
          </p:sp>
        </p:grp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C9C229D5-3CD5-A84B-94CA-A9A75AC42C5A}"/>
                </a:ext>
              </a:extLst>
            </p:cNvPr>
            <p:cNvSpPr/>
            <p:nvPr/>
          </p:nvSpPr>
          <p:spPr>
            <a:xfrm flipH="1">
              <a:off x="1440010" y="3881945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8242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ABEF3EC-E6E0-6648-AAE3-1A274D0CB3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DB817A-96B5-A343-9F2C-9DFBC36C36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1D3DE4D-8A8F-7442-A85E-BF47937BF0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" name="Kotak Teks 3">
            <a:extLst>
              <a:ext uri="{FF2B5EF4-FFF2-40B4-BE49-F238E27FC236}">
                <a16:creationId xmlns:a16="http://schemas.microsoft.com/office/drawing/2014/main" id="{61896A11-3E34-4C65-9036-F5FCA971EF3D}"/>
              </a:ext>
            </a:extLst>
          </p:cNvPr>
          <p:cNvSpPr txBox="1"/>
          <p:nvPr/>
        </p:nvSpPr>
        <p:spPr>
          <a:xfrm>
            <a:off x="3848710" y="1072088"/>
            <a:ext cx="44945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Strategy to Help Us Reach Our Targets</a:t>
            </a:r>
          </a:p>
        </p:txBody>
      </p:sp>
      <p:sp>
        <p:nvSpPr>
          <p:cNvPr id="3" name="Kotak Teks 3">
            <a:extLst>
              <a:ext uri="{FF2B5EF4-FFF2-40B4-BE49-F238E27FC236}">
                <a16:creationId xmlns:a16="http://schemas.microsoft.com/office/drawing/2014/main" id="{E7282220-4532-4F5F-B56E-6C0C63CDF950}"/>
              </a:ext>
            </a:extLst>
          </p:cNvPr>
          <p:cNvSpPr txBox="1"/>
          <p:nvPr/>
        </p:nvSpPr>
        <p:spPr>
          <a:xfrm>
            <a:off x="4643950" y="732548"/>
            <a:ext cx="29041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00">
                <a:latin typeface="Poppins" pitchFamily="2" charset="77"/>
                <a:ea typeface="Roboto" panose="02000000000000000000" pitchFamily="2" charset="0"/>
                <a:cs typeface="Poppins" pitchFamily="2" charset="77"/>
              </a:rPr>
              <a:t>JASMINE WILLIAMS</a:t>
            </a:r>
          </a:p>
        </p:txBody>
      </p:sp>
      <p:sp>
        <p:nvSpPr>
          <p:cNvPr id="7" name="Kotak Teks 21">
            <a:extLst>
              <a:ext uri="{FF2B5EF4-FFF2-40B4-BE49-F238E27FC236}">
                <a16:creationId xmlns:a16="http://schemas.microsoft.com/office/drawing/2014/main" id="{F393E03D-143A-410B-A8C9-036CF64D7E9E}"/>
              </a:ext>
            </a:extLst>
          </p:cNvPr>
          <p:cNvSpPr txBox="1"/>
          <p:nvPr/>
        </p:nvSpPr>
        <p:spPr>
          <a:xfrm>
            <a:off x="4943912" y="4033055"/>
            <a:ext cx="230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HERE</a:t>
            </a:r>
            <a:endParaRPr lang="en-ID" sz="1200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2" name="Kotak Teks 21">
            <a:extLst>
              <a:ext uri="{FF2B5EF4-FFF2-40B4-BE49-F238E27FC236}">
                <a16:creationId xmlns:a16="http://schemas.microsoft.com/office/drawing/2014/main" id="{C7F0F7D9-263A-4D28-9662-C42E02A94412}"/>
              </a:ext>
            </a:extLst>
          </p:cNvPr>
          <p:cNvSpPr txBox="1"/>
          <p:nvPr/>
        </p:nvSpPr>
        <p:spPr>
          <a:xfrm>
            <a:off x="1544829" y="4033055"/>
            <a:ext cx="236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HERE</a:t>
            </a:r>
            <a:endParaRPr lang="en-ID" sz="1200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4" name="Kotak Teks 4">
            <a:extLst>
              <a:ext uri="{FF2B5EF4-FFF2-40B4-BE49-F238E27FC236}">
                <a16:creationId xmlns:a16="http://schemas.microsoft.com/office/drawing/2014/main" id="{BC9CE106-27FC-4347-A4F9-A12320DDA711}"/>
              </a:ext>
            </a:extLst>
          </p:cNvPr>
          <p:cNvSpPr txBox="1"/>
          <p:nvPr/>
        </p:nvSpPr>
        <p:spPr>
          <a:xfrm>
            <a:off x="1615039" y="4399675"/>
            <a:ext cx="2244851" cy="116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adipis secing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dosan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eiusmo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ine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 euse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inciuntes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men s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neset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magnane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aliqua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77"/>
            </a:endParaRPr>
          </a:p>
        </p:txBody>
      </p:sp>
      <p:sp>
        <p:nvSpPr>
          <p:cNvPr id="17" name="Kotak Teks 21">
            <a:extLst>
              <a:ext uri="{FF2B5EF4-FFF2-40B4-BE49-F238E27FC236}">
                <a16:creationId xmlns:a16="http://schemas.microsoft.com/office/drawing/2014/main" id="{3FC70C42-D842-43D3-A059-AF023F18D528}"/>
              </a:ext>
            </a:extLst>
          </p:cNvPr>
          <p:cNvSpPr txBox="1"/>
          <p:nvPr/>
        </p:nvSpPr>
        <p:spPr>
          <a:xfrm>
            <a:off x="8316006" y="4033055"/>
            <a:ext cx="2290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HERE</a:t>
            </a:r>
            <a:endParaRPr lang="en-ID" sz="1200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17AB1DF-76AA-4691-B8AA-3F90C8878AC4}"/>
              </a:ext>
            </a:extLst>
          </p:cNvPr>
          <p:cNvGrpSpPr/>
          <p:nvPr/>
        </p:nvGrpSpPr>
        <p:grpSpPr>
          <a:xfrm>
            <a:off x="3036365" y="2460931"/>
            <a:ext cx="597264" cy="597264"/>
            <a:chOff x="1869711" y="2642919"/>
            <a:chExt cx="597264" cy="597264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70F5495-A5C3-4AF9-83BB-F69C9BB9A111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808A7B-AEFC-4CAE-9C33-1F4ED3263C7A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00C66D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01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BC5D3F6-AFF9-4BDD-96B1-88C69CBACC82}"/>
              </a:ext>
            </a:extLst>
          </p:cNvPr>
          <p:cNvGrpSpPr/>
          <p:nvPr/>
        </p:nvGrpSpPr>
        <p:grpSpPr>
          <a:xfrm>
            <a:off x="6430737" y="2501536"/>
            <a:ext cx="597264" cy="597264"/>
            <a:chOff x="1869711" y="2642919"/>
            <a:chExt cx="597264" cy="59726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F3F72EB-4D4D-4CD4-813A-F19924CD177A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1666E5F-F5D5-45B5-BB32-7509E3B2EAD1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77C114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6F24162-6252-4A39-9EA9-3CC08225A082}"/>
              </a:ext>
            </a:extLst>
          </p:cNvPr>
          <p:cNvGrpSpPr/>
          <p:nvPr/>
        </p:nvGrpSpPr>
        <p:grpSpPr>
          <a:xfrm>
            <a:off x="9844021" y="2501536"/>
            <a:ext cx="597264" cy="597264"/>
            <a:chOff x="1869711" y="2642919"/>
            <a:chExt cx="597264" cy="597264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E5ADEFD-7AA5-4FF5-A3A3-35781E72AB2B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D74FB23-174B-472D-946D-D0344AF2F25C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C8D842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03</a:t>
              </a:r>
            </a:p>
          </p:txBody>
        </p:sp>
      </p:grpSp>
      <p:sp>
        <p:nvSpPr>
          <p:cNvPr id="31" name="Kotak Teks 4">
            <a:extLst>
              <a:ext uri="{FF2B5EF4-FFF2-40B4-BE49-F238E27FC236}">
                <a16:creationId xmlns:a16="http://schemas.microsoft.com/office/drawing/2014/main" id="{3D82C21B-8003-244B-9166-F79912A10983}"/>
              </a:ext>
            </a:extLst>
          </p:cNvPr>
          <p:cNvSpPr txBox="1"/>
          <p:nvPr/>
        </p:nvSpPr>
        <p:spPr>
          <a:xfrm>
            <a:off x="4983734" y="4399675"/>
            <a:ext cx="2244851" cy="116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adipis secing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dosan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eiusmo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ine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 euse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inciuntes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men s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neset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magnane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aliqua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77"/>
            </a:endParaRPr>
          </a:p>
        </p:txBody>
      </p:sp>
      <p:sp>
        <p:nvSpPr>
          <p:cNvPr id="33" name="Kotak Teks 4">
            <a:extLst>
              <a:ext uri="{FF2B5EF4-FFF2-40B4-BE49-F238E27FC236}">
                <a16:creationId xmlns:a16="http://schemas.microsoft.com/office/drawing/2014/main" id="{37B760BE-2F6C-854E-A0FA-146C4DC2DF8E}"/>
              </a:ext>
            </a:extLst>
          </p:cNvPr>
          <p:cNvSpPr txBox="1"/>
          <p:nvPr/>
        </p:nvSpPr>
        <p:spPr>
          <a:xfrm>
            <a:off x="8352429" y="4399675"/>
            <a:ext cx="2244851" cy="116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adipis secing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dosan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eiusmo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ine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 euse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inciuntes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men s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neset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magnane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aliqua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73439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D500670-6538-E549-A864-985EC101CA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9851DE8-2A72-BB45-8086-A5338C6F8F24}"/>
              </a:ext>
            </a:extLst>
          </p:cNvPr>
          <p:cNvSpPr/>
          <p:nvPr/>
        </p:nvSpPr>
        <p:spPr>
          <a:xfrm>
            <a:off x="2404012" y="4571999"/>
            <a:ext cx="2416644" cy="2286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874BE27-4515-E444-B5CD-89535D66B1D1}"/>
              </a:ext>
            </a:extLst>
          </p:cNvPr>
          <p:cNvSpPr/>
          <p:nvPr/>
        </p:nvSpPr>
        <p:spPr>
          <a:xfrm>
            <a:off x="4825574" y="2285999"/>
            <a:ext cx="2416644" cy="2286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4301269-085C-DA4B-9023-2C280AF8B510}"/>
              </a:ext>
            </a:extLst>
          </p:cNvPr>
          <p:cNvSpPr/>
          <p:nvPr/>
        </p:nvSpPr>
        <p:spPr>
          <a:xfrm>
            <a:off x="2421561" y="0"/>
            <a:ext cx="2416644" cy="2286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6738CEB-AE46-42F3-BCE2-9498E00016E4}"/>
              </a:ext>
            </a:extLst>
          </p:cNvPr>
          <p:cNvGrpSpPr/>
          <p:nvPr/>
        </p:nvGrpSpPr>
        <p:grpSpPr>
          <a:xfrm>
            <a:off x="3320249" y="397128"/>
            <a:ext cx="644438" cy="633755"/>
            <a:chOff x="3211927" y="884205"/>
            <a:chExt cx="644438" cy="633755"/>
          </a:xfrm>
        </p:grpSpPr>
        <p:sp>
          <p:nvSpPr>
            <p:cNvPr id="72" name="Teardrop 71">
              <a:extLst>
                <a:ext uri="{FF2B5EF4-FFF2-40B4-BE49-F238E27FC236}">
                  <a16:creationId xmlns:a16="http://schemas.microsoft.com/office/drawing/2014/main" id="{C57D0485-7BEE-4A28-94C4-001A05BA7FE8}"/>
                </a:ext>
              </a:extLst>
            </p:cNvPr>
            <p:cNvSpPr/>
            <p:nvPr/>
          </p:nvSpPr>
          <p:spPr>
            <a:xfrm rot="10800000">
              <a:off x="3442222" y="884205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3" name="Graphic 72" descr="Customer review">
              <a:extLst>
                <a:ext uri="{FF2B5EF4-FFF2-40B4-BE49-F238E27FC236}">
                  <a16:creationId xmlns:a16="http://schemas.microsoft.com/office/drawing/2014/main" id="{65C86ECC-799B-460F-A901-9334F97375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211927" y="947546"/>
              <a:ext cx="570414" cy="570414"/>
            </a:xfrm>
            <a:prstGeom prst="rect">
              <a:avLst/>
            </a:prstGeom>
          </p:spPr>
        </p:pic>
      </p:grpSp>
      <p:sp>
        <p:nvSpPr>
          <p:cNvPr id="3" name="Kotak Teks 3">
            <a:extLst>
              <a:ext uri="{FF2B5EF4-FFF2-40B4-BE49-F238E27FC236}">
                <a16:creationId xmlns:a16="http://schemas.microsoft.com/office/drawing/2014/main" id="{3BC21CFE-9D33-432C-9B92-865B98029CA6}"/>
              </a:ext>
            </a:extLst>
          </p:cNvPr>
          <p:cNvSpPr txBox="1"/>
          <p:nvPr/>
        </p:nvSpPr>
        <p:spPr>
          <a:xfrm>
            <a:off x="2736779" y="1095372"/>
            <a:ext cx="1847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plan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036A43-FC89-4072-BCF1-B178BB71FF4C}"/>
              </a:ext>
            </a:extLst>
          </p:cNvPr>
          <p:cNvSpPr txBox="1"/>
          <p:nvPr/>
        </p:nvSpPr>
        <p:spPr>
          <a:xfrm>
            <a:off x="2587752" y="1340195"/>
            <a:ext cx="2103119" cy="548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latin typeface="Muli" pitchFamily="2" charset="0"/>
                <a:ea typeface="Roboto" panose="02000000000000000000" pitchFamily="2" charset="0"/>
              </a:rPr>
              <a:t>Lorem isum dolor si amet secetur adipiscin elit</a:t>
            </a:r>
          </a:p>
        </p:txBody>
      </p:sp>
      <p:sp>
        <p:nvSpPr>
          <p:cNvPr id="18" name="Kotak Teks 3">
            <a:extLst>
              <a:ext uri="{FF2B5EF4-FFF2-40B4-BE49-F238E27FC236}">
                <a16:creationId xmlns:a16="http://schemas.microsoft.com/office/drawing/2014/main" id="{9E453CD4-ADE2-4B8E-8779-221640DA45F7}"/>
              </a:ext>
            </a:extLst>
          </p:cNvPr>
          <p:cNvSpPr txBox="1"/>
          <p:nvPr/>
        </p:nvSpPr>
        <p:spPr>
          <a:xfrm>
            <a:off x="2404012" y="5739052"/>
            <a:ext cx="2416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plan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62BD204-89B5-44F1-A014-1B428339D24A}"/>
              </a:ext>
            </a:extLst>
          </p:cNvPr>
          <p:cNvSpPr txBox="1"/>
          <p:nvPr/>
        </p:nvSpPr>
        <p:spPr>
          <a:xfrm>
            <a:off x="2578608" y="5983875"/>
            <a:ext cx="2103119" cy="548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latin typeface="Muli" pitchFamily="2" charset="0"/>
                <a:ea typeface="Roboto" panose="02000000000000000000" pitchFamily="2" charset="0"/>
              </a:rPr>
              <a:t>Lorem isum dolor si amet secetur adipiscin elit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82A97B-6A2B-974A-AB52-4DFEE8DBA9D5}"/>
              </a:ext>
            </a:extLst>
          </p:cNvPr>
          <p:cNvGrpSpPr/>
          <p:nvPr/>
        </p:nvGrpSpPr>
        <p:grpSpPr>
          <a:xfrm>
            <a:off x="3311456" y="5052334"/>
            <a:ext cx="621527" cy="570414"/>
            <a:chOff x="3133462" y="5052334"/>
            <a:chExt cx="621527" cy="570414"/>
          </a:xfrm>
        </p:grpSpPr>
        <p:sp>
          <p:nvSpPr>
            <p:cNvPr id="82" name="Teardrop 81">
              <a:extLst>
                <a:ext uri="{FF2B5EF4-FFF2-40B4-BE49-F238E27FC236}">
                  <a16:creationId xmlns:a16="http://schemas.microsoft.com/office/drawing/2014/main" id="{B965DE4D-7A3A-4AA6-B928-659B5633457D}"/>
                </a:ext>
              </a:extLst>
            </p:cNvPr>
            <p:cNvSpPr/>
            <p:nvPr/>
          </p:nvSpPr>
          <p:spPr>
            <a:xfrm rot="10800000">
              <a:off x="3340846" y="5052334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3" name="Graphic 82" descr="Group of people">
              <a:extLst>
                <a:ext uri="{FF2B5EF4-FFF2-40B4-BE49-F238E27FC236}">
                  <a16:creationId xmlns:a16="http://schemas.microsoft.com/office/drawing/2014/main" id="{624F8D93-7DFC-4E90-872F-D9E46C7B4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33462" y="5052334"/>
              <a:ext cx="570414" cy="570414"/>
            </a:xfrm>
            <a:prstGeom prst="rect">
              <a:avLst/>
            </a:prstGeom>
          </p:spPr>
        </p:pic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CB6B843-22BC-400E-A223-50DA394625B4}"/>
              </a:ext>
            </a:extLst>
          </p:cNvPr>
          <p:cNvSpPr/>
          <p:nvPr/>
        </p:nvSpPr>
        <p:spPr>
          <a:xfrm>
            <a:off x="-1" y="2286000"/>
            <a:ext cx="2416644" cy="2286000"/>
          </a:xfrm>
          <a:prstGeom prst="rect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57DEEE3-5B93-44B9-9900-7605F8982310}"/>
              </a:ext>
            </a:extLst>
          </p:cNvPr>
          <p:cNvGrpSpPr/>
          <p:nvPr/>
        </p:nvGrpSpPr>
        <p:grpSpPr>
          <a:xfrm>
            <a:off x="903677" y="2739885"/>
            <a:ext cx="647078" cy="570414"/>
            <a:chOff x="1687114" y="3772598"/>
            <a:chExt cx="647078" cy="570414"/>
          </a:xfrm>
        </p:grpSpPr>
        <p:sp>
          <p:nvSpPr>
            <p:cNvPr id="78" name="Teardrop 77">
              <a:extLst>
                <a:ext uri="{FF2B5EF4-FFF2-40B4-BE49-F238E27FC236}">
                  <a16:creationId xmlns:a16="http://schemas.microsoft.com/office/drawing/2014/main" id="{787158ED-2617-495E-A9FE-9D517785F118}"/>
                </a:ext>
              </a:extLst>
            </p:cNvPr>
            <p:cNvSpPr/>
            <p:nvPr/>
          </p:nvSpPr>
          <p:spPr>
            <a:xfrm rot="10800000">
              <a:off x="1920049" y="3850734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9" name="Graphic 78" descr="Monthly calendar">
              <a:extLst>
                <a:ext uri="{FF2B5EF4-FFF2-40B4-BE49-F238E27FC236}">
                  <a16:creationId xmlns:a16="http://schemas.microsoft.com/office/drawing/2014/main" id="{CA8D218A-D10C-48A4-BE81-BAD88AAA3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687114" y="3772598"/>
              <a:ext cx="570414" cy="570414"/>
            </a:xfrm>
            <a:prstGeom prst="rect">
              <a:avLst/>
            </a:prstGeom>
          </p:spPr>
        </p:pic>
      </p:grpSp>
      <p:sp>
        <p:nvSpPr>
          <p:cNvPr id="15" name="Kotak Teks 3">
            <a:extLst>
              <a:ext uri="{FF2B5EF4-FFF2-40B4-BE49-F238E27FC236}">
                <a16:creationId xmlns:a16="http://schemas.microsoft.com/office/drawing/2014/main" id="{222C8D34-6AB9-4D5C-81F0-D23606E9A38B}"/>
              </a:ext>
            </a:extLst>
          </p:cNvPr>
          <p:cNvSpPr txBox="1"/>
          <p:nvPr/>
        </p:nvSpPr>
        <p:spPr>
          <a:xfrm>
            <a:off x="284951" y="3404010"/>
            <a:ext cx="1847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plan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3D27BA-8B32-4119-8242-4D4544CF81D4}"/>
              </a:ext>
            </a:extLst>
          </p:cNvPr>
          <p:cNvSpPr txBox="1"/>
          <p:nvPr/>
        </p:nvSpPr>
        <p:spPr>
          <a:xfrm>
            <a:off x="155449" y="3648833"/>
            <a:ext cx="2103120" cy="548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latin typeface="Muli" pitchFamily="2" charset="0"/>
                <a:ea typeface="Roboto" panose="02000000000000000000" pitchFamily="2" charset="0"/>
              </a:rPr>
              <a:t>Lorem isum dolor si amet secetur adipiscin elit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51367E2-F3EF-4766-B175-510C37EAF593}"/>
              </a:ext>
            </a:extLst>
          </p:cNvPr>
          <p:cNvGrpSpPr/>
          <p:nvPr/>
        </p:nvGrpSpPr>
        <p:grpSpPr>
          <a:xfrm>
            <a:off x="5725799" y="2708214"/>
            <a:ext cx="632854" cy="633755"/>
            <a:chOff x="7979870" y="1517527"/>
            <a:chExt cx="632854" cy="633755"/>
          </a:xfrm>
        </p:grpSpPr>
        <p:sp>
          <p:nvSpPr>
            <p:cNvPr id="76" name="Teardrop 75">
              <a:extLst>
                <a:ext uri="{FF2B5EF4-FFF2-40B4-BE49-F238E27FC236}">
                  <a16:creationId xmlns:a16="http://schemas.microsoft.com/office/drawing/2014/main" id="{6A1B14AE-2F9D-436F-8952-DFE3B624C995}"/>
                </a:ext>
              </a:extLst>
            </p:cNvPr>
            <p:cNvSpPr/>
            <p:nvPr/>
          </p:nvSpPr>
          <p:spPr>
            <a:xfrm rot="10800000">
              <a:off x="8198581" y="1517527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7" name="Graphic 76" descr="Circles with lines">
              <a:extLst>
                <a:ext uri="{FF2B5EF4-FFF2-40B4-BE49-F238E27FC236}">
                  <a16:creationId xmlns:a16="http://schemas.microsoft.com/office/drawing/2014/main" id="{0465A2C6-5C68-41C5-B73F-62A004328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979870" y="1580868"/>
              <a:ext cx="570414" cy="570414"/>
            </a:xfrm>
            <a:prstGeom prst="rect">
              <a:avLst/>
            </a:prstGeom>
          </p:spPr>
        </p:pic>
      </p:grpSp>
      <p:sp>
        <p:nvSpPr>
          <p:cNvPr id="32" name="Kotak Teks 3">
            <a:extLst>
              <a:ext uri="{FF2B5EF4-FFF2-40B4-BE49-F238E27FC236}">
                <a16:creationId xmlns:a16="http://schemas.microsoft.com/office/drawing/2014/main" id="{071DE123-4D10-4795-AA88-D8603A4568CB}"/>
              </a:ext>
            </a:extLst>
          </p:cNvPr>
          <p:cNvSpPr txBox="1"/>
          <p:nvPr/>
        </p:nvSpPr>
        <p:spPr>
          <a:xfrm>
            <a:off x="8297145" y="2340862"/>
            <a:ext cx="2878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Strategy to Help Us Reach Our Targets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65C6CF3-4A15-441E-8014-5C4E7D081657}"/>
              </a:ext>
            </a:extLst>
          </p:cNvPr>
          <p:cNvSpPr txBox="1"/>
          <p:nvPr/>
        </p:nvSpPr>
        <p:spPr>
          <a:xfrm>
            <a:off x="8315434" y="3541191"/>
            <a:ext cx="3129656" cy="1167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anaculis at erat pellente smsue adipiscing commodo sellentesque neco nam aliquam sem et tortor consequati Turpis massa tincidunt dui ut menas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36" name="Kotak Teks 3">
            <a:extLst>
              <a:ext uri="{FF2B5EF4-FFF2-40B4-BE49-F238E27FC236}">
                <a16:creationId xmlns:a16="http://schemas.microsoft.com/office/drawing/2014/main" id="{7F9FBFBD-985B-1047-8CF8-243A574F9461}"/>
              </a:ext>
            </a:extLst>
          </p:cNvPr>
          <p:cNvSpPr txBox="1"/>
          <p:nvPr/>
        </p:nvSpPr>
        <p:spPr>
          <a:xfrm>
            <a:off x="5126302" y="3407791"/>
            <a:ext cx="18479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plan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2CC08A-1CBD-AA48-BAB8-947240D54B97}"/>
              </a:ext>
            </a:extLst>
          </p:cNvPr>
          <p:cNvSpPr txBox="1"/>
          <p:nvPr/>
        </p:nvSpPr>
        <p:spPr>
          <a:xfrm>
            <a:off x="4996800" y="3652614"/>
            <a:ext cx="2103120" cy="548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latin typeface="Muli" pitchFamily="2" charset="0"/>
                <a:ea typeface="Roboto" panose="02000000000000000000" pitchFamily="2" charset="0"/>
              </a:rPr>
              <a:t>Lorem isum dolor si amet secetur adipiscin elit</a:t>
            </a:r>
          </a:p>
        </p:txBody>
      </p:sp>
    </p:spTree>
    <p:extLst>
      <p:ext uri="{BB962C8B-B14F-4D97-AF65-F5344CB8AC3E}">
        <p14:creationId xmlns:p14="http://schemas.microsoft.com/office/powerpoint/2010/main" val="1045753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A76C75C-FC78-4A60-87C1-909091E2873F}"/>
              </a:ext>
            </a:extLst>
          </p:cNvPr>
          <p:cNvSpPr/>
          <p:nvPr/>
        </p:nvSpPr>
        <p:spPr>
          <a:xfrm>
            <a:off x="898942" y="4391025"/>
            <a:ext cx="5536456" cy="1924049"/>
          </a:xfrm>
          <a:prstGeom prst="rect">
            <a:avLst/>
          </a:prstGeom>
          <a:solidFill>
            <a:srgbClr val="00C66D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77E994-B34C-4ACE-B7E9-251007A86C1F}"/>
              </a:ext>
            </a:extLst>
          </p:cNvPr>
          <p:cNvSpPr/>
          <p:nvPr/>
        </p:nvSpPr>
        <p:spPr>
          <a:xfrm>
            <a:off x="1516363" y="542925"/>
            <a:ext cx="4919035" cy="38480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Kotak Teks 3">
            <a:extLst>
              <a:ext uri="{FF2B5EF4-FFF2-40B4-BE49-F238E27FC236}">
                <a16:creationId xmlns:a16="http://schemas.microsoft.com/office/drawing/2014/main" id="{AF708716-32FD-4567-A688-7A2744D70BC8}"/>
              </a:ext>
            </a:extLst>
          </p:cNvPr>
          <p:cNvSpPr txBox="1"/>
          <p:nvPr/>
        </p:nvSpPr>
        <p:spPr>
          <a:xfrm>
            <a:off x="7988630" y="2782669"/>
            <a:ext cx="3441369" cy="12464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500" dirty="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My Strategy to Overcome Internal Weaknesses</a:t>
            </a:r>
          </a:p>
        </p:txBody>
      </p:sp>
      <p:sp>
        <p:nvSpPr>
          <p:cNvPr id="12" name="Kotak Teks 3">
            <a:extLst>
              <a:ext uri="{FF2B5EF4-FFF2-40B4-BE49-F238E27FC236}">
                <a16:creationId xmlns:a16="http://schemas.microsoft.com/office/drawing/2014/main" id="{41E6AE05-4C36-4CF7-88C3-D96388163F14}"/>
              </a:ext>
            </a:extLst>
          </p:cNvPr>
          <p:cNvSpPr txBox="1"/>
          <p:nvPr/>
        </p:nvSpPr>
        <p:spPr>
          <a:xfrm>
            <a:off x="3904149" y="973473"/>
            <a:ext cx="219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solution here</a:t>
            </a:r>
          </a:p>
        </p:txBody>
      </p:sp>
      <p:sp>
        <p:nvSpPr>
          <p:cNvPr id="13" name="Persegi Panjang 24">
            <a:extLst>
              <a:ext uri="{FF2B5EF4-FFF2-40B4-BE49-F238E27FC236}">
                <a16:creationId xmlns:a16="http://schemas.microsoft.com/office/drawing/2014/main" id="{8ECE850C-1CCE-4377-A0B5-04305817D2AE}"/>
              </a:ext>
            </a:extLst>
          </p:cNvPr>
          <p:cNvSpPr/>
          <p:nvPr/>
        </p:nvSpPr>
        <p:spPr>
          <a:xfrm>
            <a:off x="3904149" y="1212099"/>
            <a:ext cx="2531249" cy="824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ea typeface="Roboto" panose="02000000000000000000" pitchFamily="2" charset="0"/>
                <a:cs typeface="Open Sans" panose="020B0606030504020204" pitchFamily="34" charset="0"/>
              </a:rPr>
              <a:t>Lorem ipsum dolor sit amet esa consectetur adipiscin el sed do voluptate velit cillum dolores</a:t>
            </a:r>
          </a:p>
        </p:txBody>
      </p:sp>
      <p:sp>
        <p:nvSpPr>
          <p:cNvPr id="14" name="Kotak Teks 3">
            <a:extLst>
              <a:ext uri="{FF2B5EF4-FFF2-40B4-BE49-F238E27FC236}">
                <a16:creationId xmlns:a16="http://schemas.microsoft.com/office/drawing/2014/main" id="{350ABF60-7B8D-48B7-9B72-6CD04A94C392}"/>
              </a:ext>
            </a:extLst>
          </p:cNvPr>
          <p:cNvSpPr txBox="1"/>
          <p:nvPr/>
        </p:nvSpPr>
        <p:spPr>
          <a:xfrm>
            <a:off x="1885383" y="2869650"/>
            <a:ext cx="219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5" name="Persegi Panjang 24">
            <a:extLst>
              <a:ext uri="{FF2B5EF4-FFF2-40B4-BE49-F238E27FC236}">
                <a16:creationId xmlns:a16="http://schemas.microsoft.com/office/drawing/2014/main" id="{0356C58F-4F2E-4751-B0D5-F4EAAFDD5C2E}"/>
              </a:ext>
            </a:extLst>
          </p:cNvPr>
          <p:cNvSpPr/>
          <p:nvPr/>
        </p:nvSpPr>
        <p:spPr>
          <a:xfrm>
            <a:off x="1885384" y="3108276"/>
            <a:ext cx="2531249" cy="824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ea typeface="Roboto" panose="02000000000000000000" pitchFamily="2" charset="0"/>
                <a:cs typeface="Open Sans" panose="020B0606030504020204" pitchFamily="34" charset="0"/>
              </a:rPr>
              <a:t>Lorem ipsum dolor sit amet esa consectetur adipiscin el sed do voluptate velit cillum dolores</a:t>
            </a:r>
          </a:p>
        </p:txBody>
      </p:sp>
      <p:sp>
        <p:nvSpPr>
          <p:cNvPr id="16" name="Kotak Teks 3">
            <a:extLst>
              <a:ext uri="{FF2B5EF4-FFF2-40B4-BE49-F238E27FC236}">
                <a16:creationId xmlns:a16="http://schemas.microsoft.com/office/drawing/2014/main" id="{01E17A0B-FBED-4D72-AC6E-2275A05D2886}"/>
              </a:ext>
            </a:extLst>
          </p:cNvPr>
          <p:cNvSpPr txBox="1"/>
          <p:nvPr/>
        </p:nvSpPr>
        <p:spPr>
          <a:xfrm>
            <a:off x="3914309" y="4844557"/>
            <a:ext cx="219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50">
                <a:solidFill>
                  <a:schemeClr val="bg1"/>
                </a:solidFill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7" name="Persegi Panjang 24">
            <a:extLst>
              <a:ext uri="{FF2B5EF4-FFF2-40B4-BE49-F238E27FC236}">
                <a16:creationId xmlns:a16="http://schemas.microsoft.com/office/drawing/2014/main" id="{C83EE89A-EF0E-4502-87C2-4FBEBB36224E}"/>
              </a:ext>
            </a:extLst>
          </p:cNvPr>
          <p:cNvSpPr/>
          <p:nvPr/>
        </p:nvSpPr>
        <p:spPr>
          <a:xfrm>
            <a:off x="3914309" y="5083183"/>
            <a:ext cx="2521089" cy="824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Muli" pitchFamily="2" charset="77"/>
                <a:ea typeface="Roboto" panose="02000000000000000000" pitchFamily="2" charset="0"/>
                <a:cs typeface="Open Sans" panose="020B0606030504020204" pitchFamily="34" charset="0"/>
              </a:rPr>
              <a:t>Lorem ipsum dolor sit amet esa consectetur adipiscin el sed do voluptate velit cillum dolores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2C4434B-2861-CE46-AE19-F48DED61D1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C14EC0-E120-8944-9792-A4F7880D36E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00F67B2-05EE-B545-BBAA-F2C92EC194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29340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5444A7-D30B-2542-85E7-01691396E7B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B3AF05-DD7E-E64B-990E-7AD140B420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49B6B5-1E0B-5F40-83F9-5CAD8AD95F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A70486-EE92-47DF-97E7-E23BE725FA4B}"/>
              </a:ext>
            </a:extLst>
          </p:cNvPr>
          <p:cNvSpPr txBox="1"/>
          <p:nvPr/>
        </p:nvSpPr>
        <p:spPr>
          <a:xfrm>
            <a:off x="3133725" y="792320"/>
            <a:ext cx="5924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My Strategy to Overcome External Threats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D0940BB-D4C3-42A9-B1B0-57A05CA1FE5E}"/>
              </a:ext>
            </a:extLst>
          </p:cNvPr>
          <p:cNvSpPr/>
          <p:nvPr/>
        </p:nvSpPr>
        <p:spPr bwMode="auto">
          <a:xfrm>
            <a:off x="1726831" y="2999835"/>
            <a:ext cx="2322287" cy="2400902"/>
          </a:xfrm>
          <a:prstGeom prst="rect">
            <a:avLst/>
          </a:pr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0AE409F-8D44-4A99-A395-E18493ED14E4}"/>
              </a:ext>
            </a:extLst>
          </p:cNvPr>
          <p:cNvGrpSpPr/>
          <p:nvPr/>
        </p:nvGrpSpPr>
        <p:grpSpPr>
          <a:xfrm>
            <a:off x="1979158" y="3260541"/>
            <a:ext cx="617110" cy="617109"/>
            <a:chOff x="1555941" y="3712244"/>
            <a:chExt cx="429145" cy="42914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9C651AA-FA2D-4233-9762-23B64A24E564}"/>
                </a:ext>
              </a:extLst>
            </p:cNvPr>
            <p:cNvSpPr/>
            <p:nvPr/>
          </p:nvSpPr>
          <p:spPr>
            <a:xfrm>
              <a:off x="1555941" y="3712244"/>
              <a:ext cx="429145" cy="429144"/>
            </a:xfrm>
            <a:prstGeom prst="ellipse">
              <a:avLst/>
            </a:prstGeom>
            <a:solidFill>
              <a:srgbClr val="77C114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42B4F96-E1D5-46B0-AB59-427D23C74E2A}"/>
                </a:ext>
              </a:extLst>
            </p:cNvPr>
            <p:cNvSpPr/>
            <p:nvPr/>
          </p:nvSpPr>
          <p:spPr>
            <a:xfrm>
              <a:off x="1597335" y="3753651"/>
              <a:ext cx="346317" cy="346316"/>
            </a:xfrm>
            <a:prstGeom prst="ellipse">
              <a:avLst/>
            </a:pr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Poppins Medium" panose="00000600000000000000" pitchFamily="2" charset="0"/>
                  <a:cs typeface="Poppins Medium" panose="00000600000000000000" pitchFamily="2" charset="0"/>
                </a:rPr>
                <a:t>01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33E7054-6F09-4F24-B7E2-620AF8414804}"/>
              </a:ext>
            </a:extLst>
          </p:cNvPr>
          <p:cNvSpPr txBox="1"/>
          <p:nvPr/>
        </p:nvSpPr>
        <p:spPr>
          <a:xfrm>
            <a:off x="1986167" y="4015250"/>
            <a:ext cx="1863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Your strategy here</a:t>
            </a:r>
          </a:p>
        </p:txBody>
      </p:sp>
      <p:sp>
        <p:nvSpPr>
          <p:cNvPr id="21" name="Kotak Teks 25">
            <a:extLst>
              <a:ext uri="{FF2B5EF4-FFF2-40B4-BE49-F238E27FC236}">
                <a16:creationId xmlns:a16="http://schemas.microsoft.com/office/drawing/2014/main" id="{CBCCCB1A-B386-42DF-BB8D-57C4F173A2E6}"/>
              </a:ext>
            </a:extLst>
          </p:cNvPr>
          <p:cNvSpPr txBox="1"/>
          <p:nvPr/>
        </p:nvSpPr>
        <p:spPr>
          <a:xfrm>
            <a:off x="1986167" y="4262418"/>
            <a:ext cx="186338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ium dolor sit amet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 sesane lore consectetuer adiscing elit msaecenas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E55321B-1258-425D-94DE-910382338B09}"/>
              </a:ext>
            </a:extLst>
          </p:cNvPr>
          <p:cNvSpPr/>
          <p:nvPr/>
        </p:nvSpPr>
        <p:spPr bwMode="auto">
          <a:xfrm>
            <a:off x="5515428" y="2999835"/>
            <a:ext cx="2322287" cy="2400902"/>
          </a:xfrm>
          <a:prstGeom prst="rect">
            <a:avLst/>
          </a:pr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C83E3FF-5D3D-4896-B821-404907F869C6}"/>
              </a:ext>
            </a:extLst>
          </p:cNvPr>
          <p:cNvSpPr/>
          <p:nvPr/>
        </p:nvSpPr>
        <p:spPr bwMode="auto">
          <a:xfrm>
            <a:off x="9304025" y="2999835"/>
            <a:ext cx="2322287" cy="2400902"/>
          </a:xfrm>
          <a:prstGeom prst="rect">
            <a:avLst/>
          </a:pr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FCB058C-912D-F049-B168-AEDFF33F0B48}"/>
              </a:ext>
            </a:extLst>
          </p:cNvPr>
          <p:cNvGrpSpPr/>
          <p:nvPr/>
        </p:nvGrpSpPr>
        <p:grpSpPr>
          <a:xfrm>
            <a:off x="5775954" y="3260541"/>
            <a:ext cx="617110" cy="617109"/>
            <a:chOff x="1555941" y="3712244"/>
            <a:chExt cx="429145" cy="42914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FC4FF09-CF01-8844-99A8-031B2DD29B99}"/>
                </a:ext>
              </a:extLst>
            </p:cNvPr>
            <p:cNvSpPr/>
            <p:nvPr/>
          </p:nvSpPr>
          <p:spPr>
            <a:xfrm>
              <a:off x="1555941" y="3712244"/>
              <a:ext cx="429145" cy="429144"/>
            </a:xfrm>
            <a:prstGeom prst="ellipse">
              <a:avLst/>
            </a:prstGeom>
            <a:solidFill>
              <a:srgbClr val="77C114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77C3C9B4-8519-DF4D-8933-8E571002361E}"/>
                </a:ext>
              </a:extLst>
            </p:cNvPr>
            <p:cNvSpPr/>
            <p:nvPr/>
          </p:nvSpPr>
          <p:spPr>
            <a:xfrm>
              <a:off x="1597335" y="3753651"/>
              <a:ext cx="346317" cy="346316"/>
            </a:xfrm>
            <a:prstGeom prst="ellipse">
              <a:avLst/>
            </a:prstGeom>
            <a:solidFill>
              <a:srgbClr val="C8D84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Poppins Medium" panose="00000600000000000000" pitchFamily="2" charset="0"/>
                  <a:cs typeface="Poppins Medium" panose="00000600000000000000" pitchFamily="2" charset="0"/>
                </a:rPr>
                <a:t>03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18E6023-3828-5548-862D-9E04775BBE82}"/>
              </a:ext>
            </a:extLst>
          </p:cNvPr>
          <p:cNvSpPr txBox="1"/>
          <p:nvPr/>
        </p:nvSpPr>
        <p:spPr>
          <a:xfrm>
            <a:off x="5782963" y="4015250"/>
            <a:ext cx="1863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Your strategy here</a:t>
            </a:r>
          </a:p>
        </p:txBody>
      </p:sp>
      <p:sp>
        <p:nvSpPr>
          <p:cNvPr id="36" name="Kotak Teks 25">
            <a:extLst>
              <a:ext uri="{FF2B5EF4-FFF2-40B4-BE49-F238E27FC236}">
                <a16:creationId xmlns:a16="http://schemas.microsoft.com/office/drawing/2014/main" id="{FC667982-162F-334F-8C61-D9D6013FCB34}"/>
              </a:ext>
            </a:extLst>
          </p:cNvPr>
          <p:cNvSpPr txBox="1"/>
          <p:nvPr/>
        </p:nvSpPr>
        <p:spPr>
          <a:xfrm>
            <a:off x="5782963" y="4262418"/>
            <a:ext cx="186338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ium dolor sit amet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 sesane lore consectetuer adiscing elit msaecenas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3844FBC-64AD-1348-B86D-AF8D0B8EBD37}"/>
              </a:ext>
            </a:extLst>
          </p:cNvPr>
          <p:cNvGrpSpPr/>
          <p:nvPr/>
        </p:nvGrpSpPr>
        <p:grpSpPr>
          <a:xfrm>
            <a:off x="9556527" y="3260541"/>
            <a:ext cx="617110" cy="617109"/>
            <a:chOff x="1555941" y="3712244"/>
            <a:chExt cx="429145" cy="42914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5A1BAA8-48DA-E74B-80C3-48101E28315F}"/>
                </a:ext>
              </a:extLst>
            </p:cNvPr>
            <p:cNvSpPr/>
            <p:nvPr/>
          </p:nvSpPr>
          <p:spPr>
            <a:xfrm>
              <a:off x="1555941" y="3712244"/>
              <a:ext cx="429145" cy="429144"/>
            </a:xfrm>
            <a:prstGeom prst="ellipse">
              <a:avLst/>
            </a:prstGeom>
            <a:solidFill>
              <a:srgbClr val="77C114">
                <a:alpha val="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4A4D3B7-5BE2-7A44-8CEC-5E9BB65BF5FA}"/>
                </a:ext>
              </a:extLst>
            </p:cNvPr>
            <p:cNvSpPr/>
            <p:nvPr/>
          </p:nvSpPr>
          <p:spPr>
            <a:xfrm>
              <a:off x="1597335" y="3753651"/>
              <a:ext cx="346317" cy="346316"/>
            </a:xfrm>
            <a:prstGeom prst="ellipse">
              <a:avLst/>
            </a:prstGeom>
            <a:solidFill>
              <a:srgbClr val="00C66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>
                  <a:latin typeface="Poppins Medium" panose="00000600000000000000" pitchFamily="2" charset="0"/>
                  <a:cs typeface="Poppins Medium" panose="00000600000000000000" pitchFamily="2" charset="0"/>
                </a:rPr>
                <a:t>03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9B7DC0D9-B294-0E46-BD7D-A80F8416D5DA}"/>
              </a:ext>
            </a:extLst>
          </p:cNvPr>
          <p:cNvSpPr txBox="1"/>
          <p:nvPr/>
        </p:nvSpPr>
        <p:spPr>
          <a:xfrm>
            <a:off x="9563536" y="4015250"/>
            <a:ext cx="18633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Your strategy here</a:t>
            </a:r>
          </a:p>
        </p:txBody>
      </p:sp>
      <p:sp>
        <p:nvSpPr>
          <p:cNvPr id="59" name="Kotak Teks 25">
            <a:extLst>
              <a:ext uri="{FF2B5EF4-FFF2-40B4-BE49-F238E27FC236}">
                <a16:creationId xmlns:a16="http://schemas.microsoft.com/office/drawing/2014/main" id="{A68A15C9-BBE1-FA4E-85E3-74AB55B499A5}"/>
              </a:ext>
            </a:extLst>
          </p:cNvPr>
          <p:cNvSpPr txBox="1"/>
          <p:nvPr/>
        </p:nvSpPr>
        <p:spPr>
          <a:xfrm>
            <a:off x="9563536" y="4262418"/>
            <a:ext cx="186338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ium dolor sit amet</a:t>
            </a: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 sesane lore consectetuer adiscing elit msaecenas</a:t>
            </a:r>
          </a:p>
        </p:txBody>
      </p:sp>
    </p:spTree>
    <p:extLst>
      <p:ext uri="{BB962C8B-B14F-4D97-AF65-F5344CB8AC3E}">
        <p14:creationId xmlns:p14="http://schemas.microsoft.com/office/powerpoint/2010/main" val="1689390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tak Teks 3">
            <a:extLst>
              <a:ext uri="{FF2B5EF4-FFF2-40B4-BE49-F238E27FC236}">
                <a16:creationId xmlns:a16="http://schemas.microsoft.com/office/drawing/2014/main" id="{8124BD15-5148-40D9-BFE0-C08A8034B54C}"/>
              </a:ext>
            </a:extLst>
          </p:cNvPr>
          <p:cNvSpPr txBox="1"/>
          <p:nvPr/>
        </p:nvSpPr>
        <p:spPr>
          <a:xfrm>
            <a:off x="767080" y="709224"/>
            <a:ext cx="3868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Competitor Challenges</a:t>
            </a:r>
            <a:endParaRPr lang="en-ID" sz="2400" dirty="0">
              <a:solidFill>
                <a:schemeClr val="bg1"/>
              </a:solidFill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4E4086D-21CE-4DE7-B65F-94B78BA583CD}"/>
              </a:ext>
            </a:extLst>
          </p:cNvPr>
          <p:cNvSpPr/>
          <p:nvPr/>
        </p:nvSpPr>
        <p:spPr>
          <a:xfrm>
            <a:off x="767080" y="1522859"/>
            <a:ext cx="5043385" cy="2170319"/>
          </a:xfrm>
          <a:prstGeom prst="roundRect">
            <a:avLst>
              <a:gd name="adj" fmla="val 9151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7EA8377-192C-4DA8-BC4A-60FE1B8A7C4F}"/>
              </a:ext>
            </a:extLst>
          </p:cNvPr>
          <p:cNvSpPr/>
          <p:nvPr/>
        </p:nvSpPr>
        <p:spPr>
          <a:xfrm>
            <a:off x="6315495" y="1522859"/>
            <a:ext cx="5043385" cy="2170319"/>
          </a:xfrm>
          <a:prstGeom prst="roundRect">
            <a:avLst>
              <a:gd name="adj" fmla="val 9151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82FD5B8-1AC0-4A2B-ACC2-6D61F4920A9E}"/>
              </a:ext>
            </a:extLst>
          </p:cNvPr>
          <p:cNvSpPr/>
          <p:nvPr/>
        </p:nvSpPr>
        <p:spPr>
          <a:xfrm>
            <a:off x="767080" y="4008937"/>
            <a:ext cx="5043385" cy="2170319"/>
          </a:xfrm>
          <a:prstGeom prst="roundRect">
            <a:avLst>
              <a:gd name="adj" fmla="val 9151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85C6452-95D9-4F3B-8045-8AE63CCC1B03}"/>
              </a:ext>
            </a:extLst>
          </p:cNvPr>
          <p:cNvSpPr/>
          <p:nvPr/>
        </p:nvSpPr>
        <p:spPr>
          <a:xfrm>
            <a:off x="6315495" y="4008937"/>
            <a:ext cx="5043385" cy="2170319"/>
          </a:xfrm>
          <a:prstGeom prst="roundRect">
            <a:avLst>
              <a:gd name="adj" fmla="val 9151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Kotak Teks 21">
            <a:extLst>
              <a:ext uri="{FF2B5EF4-FFF2-40B4-BE49-F238E27FC236}">
                <a16:creationId xmlns:a16="http://schemas.microsoft.com/office/drawing/2014/main" id="{83011B72-09BB-4AA0-B9CC-67A53B19EEB5}"/>
              </a:ext>
            </a:extLst>
          </p:cNvPr>
          <p:cNvSpPr txBox="1"/>
          <p:nvPr/>
        </p:nvSpPr>
        <p:spPr>
          <a:xfrm>
            <a:off x="3646996" y="2019356"/>
            <a:ext cx="1930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2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6" name="Kotak Teks 3">
            <a:extLst>
              <a:ext uri="{FF2B5EF4-FFF2-40B4-BE49-F238E27FC236}">
                <a16:creationId xmlns:a16="http://schemas.microsoft.com/office/drawing/2014/main" id="{83E7BB7D-DB1F-4EE0-87DE-4B87B90370A6}"/>
              </a:ext>
            </a:extLst>
          </p:cNvPr>
          <p:cNvSpPr txBox="1"/>
          <p:nvPr/>
        </p:nvSpPr>
        <p:spPr>
          <a:xfrm>
            <a:off x="3646996" y="2307782"/>
            <a:ext cx="1930633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Sorem ipsu dolor sitesu ames esa esas minsa katori ontetur indes</a:t>
            </a:r>
          </a:p>
        </p:txBody>
      </p:sp>
      <p:sp>
        <p:nvSpPr>
          <p:cNvPr id="38" name="Kotak Teks 21">
            <a:extLst>
              <a:ext uri="{FF2B5EF4-FFF2-40B4-BE49-F238E27FC236}">
                <a16:creationId xmlns:a16="http://schemas.microsoft.com/office/drawing/2014/main" id="{677BB6F2-AF16-4668-AE7F-DF6AD90F9EF0}"/>
              </a:ext>
            </a:extLst>
          </p:cNvPr>
          <p:cNvSpPr txBox="1"/>
          <p:nvPr/>
        </p:nvSpPr>
        <p:spPr>
          <a:xfrm>
            <a:off x="3646996" y="4515092"/>
            <a:ext cx="1930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2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0" name="Kotak Teks 3">
            <a:extLst>
              <a:ext uri="{FF2B5EF4-FFF2-40B4-BE49-F238E27FC236}">
                <a16:creationId xmlns:a16="http://schemas.microsoft.com/office/drawing/2014/main" id="{1F1A1AB3-72B8-4C2D-88D6-23781199CC64}"/>
              </a:ext>
            </a:extLst>
          </p:cNvPr>
          <p:cNvSpPr txBox="1"/>
          <p:nvPr/>
        </p:nvSpPr>
        <p:spPr>
          <a:xfrm>
            <a:off x="3646996" y="4803518"/>
            <a:ext cx="1930633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Sorem ipsu dolor sitesu ames esa esas minsa katori ontetur indes</a:t>
            </a:r>
          </a:p>
        </p:txBody>
      </p:sp>
      <p:sp>
        <p:nvSpPr>
          <p:cNvPr id="42" name="Kotak Teks 21">
            <a:extLst>
              <a:ext uri="{FF2B5EF4-FFF2-40B4-BE49-F238E27FC236}">
                <a16:creationId xmlns:a16="http://schemas.microsoft.com/office/drawing/2014/main" id="{C679C048-3DED-4306-A7E1-6CE578CA06E9}"/>
              </a:ext>
            </a:extLst>
          </p:cNvPr>
          <p:cNvSpPr txBox="1"/>
          <p:nvPr/>
        </p:nvSpPr>
        <p:spPr>
          <a:xfrm>
            <a:off x="9133396" y="2019356"/>
            <a:ext cx="1930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2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4" name="Kotak Teks 3">
            <a:extLst>
              <a:ext uri="{FF2B5EF4-FFF2-40B4-BE49-F238E27FC236}">
                <a16:creationId xmlns:a16="http://schemas.microsoft.com/office/drawing/2014/main" id="{83CB6E2F-CD9A-4669-9FB7-ACC739B5B865}"/>
              </a:ext>
            </a:extLst>
          </p:cNvPr>
          <p:cNvSpPr txBox="1"/>
          <p:nvPr/>
        </p:nvSpPr>
        <p:spPr>
          <a:xfrm>
            <a:off x="9133396" y="2307782"/>
            <a:ext cx="2035580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Sorem ipsu dolor sitesu ames esa esas minsa katori ontetur indes</a:t>
            </a:r>
          </a:p>
        </p:txBody>
      </p:sp>
      <p:sp>
        <p:nvSpPr>
          <p:cNvPr id="45" name="Kotak Teks 21">
            <a:extLst>
              <a:ext uri="{FF2B5EF4-FFF2-40B4-BE49-F238E27FC236}">
                <a16:creationId xmlns:a16="http://schemas.microsoft.com/office/drawing/2014/main" id="{D2CE9EBA-23D7-494F-984D-7A5CAD4C2875}"/>
              </a:ext>
            </a:extLst>
          </p:cNvPr>
          <p:cNvSpPr txBox="1"/>
          <p:nvPr/>
        </p:nvSpPr>
        <p:spPr>
          <a:xfrm>
            <a:off x="9133396" y="4515092"/>
            <a:ext cx="19306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2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6" name="Kotak Teks 3">
            <a:extLst>
              <a:ext uri="{FF2B5EF4-FFF2-40B4-BE49-F238E27FC236}">
                <a16:creationId xmlns:a16="http://schemas.microsoft.com/office/drawing/2014/main" id="{C3D5B6C0-6B07-4CEA-9BA7-AC08D91D6317}"/>
              </a:ext>
            </a:extLst>
          </p:cNvPr>
          <p:cNvSpPr txBox="1"/>
          <p:nvPr/>
        </p:nvSpPr>
        <p:spPr>
          <a:xfrm>
            <a:off x="9133396" y="4803518"/>
            <a:ext cx="1930633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Sorem ipsu dolor sitesu ames esa esas minsa katori ontetur indes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07D0230-1CFD-402B-9F2F-FF6D50BAB5BB}"/>
              </a:ext>
            </a:extLst>
          </p:cNvPr>
          <p:cNvSpPr txBox="1"/>
          <p:nvPr/>
        </p:nvSpPr>
        <p:spPr>
          <a:xfrm>
            <a:off x="7908897" y="793862"/>
            <a:ext cx="3449983" cy="29238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300">
                <a:latin typeface="Poppins" pitchFamily="2" charset="77"/>
                <a:cs typeface="Poppins" pitchFamily="2" charset="77"/>
              </a:rPr>
              <a:t>Lorem ipsum dolor sit amet conesectur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66F7130-46D1-E848-A136-F1C3DB4979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10D59AC-0ED0-CC4E-8B32-58A2F1A0C5E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7E40DC5-0952-424A-8653-15DA9C05C4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63B2FDB-3F66-614D-8265-E8950ED6E1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02491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0196274B-4094-4864-AE5F-95AD31B382D6}"/>
              </a:ext>
            </a:extLst>
          </p:cNvPr>
          <p:cNvSpPr/>
          <p:nvPr/>
        </p:nvSpPr>
        <p:spPr>
          <a:xfrm flipV="1">
            <a:off x="0" y="0"/>
            <a:ext cx="12191998" cy="5908406"/>
          </a:xfrm>
          <a:custGeom>
            <a:avLst/>
            <a:gdLst>
              <a:gd name="connsiteX0" fmla="*/ 0 w 12191998"/>
              <a:gd name="connsiteY0" fmla="*/ 5908406 h 5908406"/>
              <a:gd name="connsiteX1" fmla="*/ 12191998 w 12191998"/>
              <a:gd name="connsiteY1" fmla="*/ 5908406 h 5908406"/>
              <a:gd name="connsiteX2" fmla="*/ 12191998 w 12191998"/>
              <a:gd name="connsiteY2" fmla="*/ 5202574 h 5908406"/>
              <a:gd name="connsiteX3" fmla="*/ 12178454 w 12191998"/>
              <a:gd name="connsiteY3" fmla="*/ 5197595 h 5908406"/>
              <a:gd name="connsiteX4" fmla="*/ 10316869 w 12191998"/>
              <a:gd name="connsiteY4" fmla="*/ 3956640 h 5908406"/>
              <a:gd name="connsiteX5" fmla="*/ 2209191 w 12191998"/>
              <a:gd name="connsiteY5" fmla="*/ 1758 h 5908406"/>
              <a:gd name="connsiteX6" fmla="*/ 491351 w 12191998"/>
              <a:gd name="connsiteY6" fmla="*/ 114955 h 5908406"/>
              <a:gd name="connsiteX7" fmla="*/ 0 w 12191998"/>
              <a:gd name="connsiteY7" fmla="*/ 200090 h 590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1998" h="5908406">
                <a:moveTo>
                  <a:pt x="0" y="5908406"/>
                </a:moveTo>
                <a:lnTo>
                  <a:pt x="12191998" y="5908406"/>
                </a:lnTo>
                <a:lnTo>
                  <a:pt x="12191998" y="5202574"/>
                </a:lnTo>
                <a:lnTo>
                  <a:pt x="12178454" y="5197595"/>
                </a:lnTo>
                <a:cubicBezTo>
                  <a:pt x="11547799" y="4951029"/>
                  <a:pt x="10913364" y="4540292"/>
                  <a:pt x="10316869" y="3956640"/>
                </a:cubicBezTo>
                <a:cubicBezTo>
                  <a:pt x="8685551" y="2362915"/>
                  <a:pt x="6045357" y="74083"/>
                  <a:pt x="2209191" y="1758"/>
                </a:cubicBezTo>
                <a:cubicBezTo>
                  <a:pt x="1661167" y="-8575"/>
                  <a:pt x="1088736" y="26328"/>
                  <a:pt x="491351" y="114955"/>
                </a:cubicBezTo>
                <a:lnTo>
                  <a:pt x="0" y="200090"/>
                </a:lnTo>
                <a:close/>
              </a:path>
            </a:pathLst>
          </a:custGeom>
          <a:gradFill>
            <a:gsLst>
              <a:gs pos="27000">
                <a:srgbClr val="77C114"/>
              </a:gs>
              <a:gs pos="100000">
                <a:srgbClr val="77C114">
                  <a:alpha val="33000"/>
                </a:srgbClr>
              </a:gs>
            </a:gsLst>
            <a:lin ang="2700000" scaled="1"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7602FFF-D36A-8445-9F1D-F2B7BA57D9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FA0A943-FE8C-4EBF-A75C-B083FE04CF33}"/>
              </a:ext>
            </a:extLst>
          </p:cNvPr>
          <p:cNvSpPr/>
          <p:nvPr/>
        </p:nvSpPr>
        <p:spPr bwMode="auto">
          <a:xfrm>
            <a:off x="8164457" y="841564"/>
            <a:ext cx="2728140" cy="2679772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F3FAFF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43AE625-B1F2-4449-BA2C-02F6B11815CA}"/>
              </a:ext>
            </a:extLst>
          </p:cNvPr>
          <p:cNvSpPr/>
          <p:nvPr/>
        </p:nvSpPr>
        <p:spPr bwMode="auto">
          <a:xfrm>
            <a:off x="8164457" y="841564"/>
            <a:ext cx="1962476" cy="1341896"/>
          </a:xfrm>
          <a:custGeom>
            <a:avLst/>
            <a:gdLst>
              <a:gd name="connsiteX0" fmla="*/ 0 w 1962476"/>
              <a:gd name="connsiteY0" fmla="*/ 0 h 1341896"/>
              <a:gd name="connsiteX1" fmla="*/ 1962476 w 1962476"/>
              <a:gd name="connsiteY1" fmla="*/ 0 h 1341896"/>
              <a:gd name="connsiteX2" fmla="*/ 1961624 w 1962476"/>
              <a:gd name="connsiteY2" fmla="*/ 4886 h 1341896"/>
              <a:gd name="connsiteX3" fmla="*/ 1773542 w 1962476"/>
              <a:gd name="connsiteY3" fmla="*/ 484745 h 1341896"/>
              <a:gd name="connsiteX4" fmla="*/ 46519 w 1962476"/>
              <a:gd name="connsiteY4" fmla="*/ 1324770 h 1341896"/>
              <a:gd name="connsiteX5" fmla="*/ 0 w 1962476"/>
              <a:gd name="connsiteY5" fmla="*/ 1316212 h 134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2476" h="1341896">
                <a:moveTo>
                  <a:pt x="0" y="0"/>
                </a:moveTo>
                <a:lnTo>
                  <a:pt x="1962476" y="0"/>
                </a:lnTo>
                <a:lnTo>
                  <a:pt x="1961624" y="4886"/>
                </a:lnTo>
                <a:cubicBezTo>
                  <a:pt x="1924495" y="169341"/>
                  <a:pt x="1862273" y="331059"/>
                  <a:pt x="1773542" y="484745"/>
                </a:cubicBezTo>
                <a:cubicBezTo>
                  <a:pt x="1413071" y="1109100"/>
                  <a:pt x="719055" y="1420817"/>
                  <a:pt x="46519" y="1324770"/>
                </a:cubicBezTo>
                <a:lnTo>
                  <a:pt x="0" y="1316212"/>
                </a:ln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9ED79A8-F101-41C9-9A2A-FAB13D3F9AEF}"/>
              </a:ext>
            </a:extLst>
          </p:cNvPr>
          <p:cNvSpPr/>
          <p:nvPr/>
        </p:nvSpPr>
        <p:spPr bwMode="auto">
          <a:xfrm>
            <a:off x="5436317" y="3526685"/>
            <a:ext cx="2728140" cy="2679772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F3FAFF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1F4D1EC-396C-401F-AA5A-40767B8A92CB}"/>
              </a:ext>
            </a:extLst>
          </p:cNvPr>
          <p:cNvSpPr/>
          <p:nvPr/>
        </p:nvSpPr>
        <p:spPr bwMode="auto">
          <a:xfrm>
            <a:off x="8164457" y="3526685"/>
            <a:ext cx="2728140" cy="2679772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F3FAFF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701490-9C91-4ED0-B433-86F4F83A4528}"/>
              </a:ext>
            </a:extLst>
          </p:cNvPr>
          <p:cNvSpPr txBox="1"/>
          <p:nvPr/>
        </p:nvSpPr>
        <p:spPr>
          <a:xfrm>
            <a:off x="8551357" y="5356059"/>
            <a:ext cx="2084600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  <a:cs typeface="Open Sans" panose="020B0606030504020204" pitchFamily="34" charset="0"/>
              </a:rPr>
              <a:t>Lorem ipsum dolor sit amets consectetur adipiscing elit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97B308-9473-4950-9692-FF37CD019CD8}"/>
              </a:ext>
            </a:extLst>
          </p:cNvPr>
          <p:cNvSpPr/>
          <p:nvPr/>
        </p:nvSpPr>
        <p:spPr>
          <a:xfrm>
            <a:off x="8551357" y="5080605"/>
            <a:ext cx="208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</a:t>
            </a:r>
            <a:endParaRPr lang="id-ID" sz="1200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A31F38-6F8A-43D1-B344-9B739644A515}"/>
              </a:ext>
            </a:extLst>
          </p:cNvPr>
          <p:cNvSpPr txBox="1"/>
          <p:nvPr/>
        </p:nvSpPr>
        <p:spPr>
          <a:xfrm>
            <a:off x="8599546" y="2632027"/>
            <a:ext cx="2084600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  <a:cs typeface="Open Sans" panose="020B0606030504020204" pitchFamily="34" charset="0"/>
              </a:rPr>
              <a:t>Lorem ipsum dolor sit amets consectetur adipiscing elit</a:t>
            </a: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5A469878-841F-473B-AB74-B4E2DBAF66FF}"/>
              </a:ext>
            </a:extLst>
          </p:cNvPr>
          <p:cNvSpPr/>
          <p:nvPr/>
        </p:nvSpPr>
        <p:spPr bwMode="auto">
          <a:xfrm>
            <a:off x="5436317" y="3526685"/>
            <a:ext cx="1962476" cy="1341896"/>
          </a:xfrm>
          <a:custGeom>
            <a:avLst/>
            <a:gdLst>
              <a:gd name="connsiteX0" fmla="*/ 0 w 1962476"/>
              <a:gd name="connsiteY0" fmla="*/ 0 h 1341896"/>
              <a:gd name="connsiteX1" fmla="*/ 1962476 w 1962476"/>
              <a:gd name="connsiteY1" fmla="*/ 0 h 1341896"/>
              <a:gd name="connsiteX2" fmla="*/ 1961624 w 1962476"/>
              <a:gd name="connsiteY2" fmla="*/ 4886 h 1341896"/>
              <a:gd name="connsiteX3" fmla="*/ 1773542 w 1962476"/>
              <a:gd name="connsiteY3" fmla="*/ 484745 h 1341896"/>
              <a:gd name="connsiteX4" fmla="*/ 46519 w 1962476"/>
              <a:gd name="connsiteY4" fmla="*/ 1324770 h 1341896"/>
              <a:gd name="connsiteX5" fmla="*/ 0 w 1962476"/>
              <a:gd name="connsiteY5" fmla="*/ 1316212 h 134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2476" h="1341896">
                <a:moveTo>
                  <a:pt x="0" y="0"/>
                </a:moveTo>
                <a:lnTo>
                  <a:pt x="1962476" y="0"/>
                </a:lnTo>
                <a:lnTo>
                  <a:pt x="1961624" y="4886"/>
                </a:lnTo>
                <a:cubicBezTo>
                  <a:pt x="1924495" y="169341"/>
                  <a:pt x="1862273" y="331059"/>
                  <a:pt x="1773542" y="484745"/>
                </a:cubicBezTo>
                <a:cubicBezTo>
                  <a:pt x="1413071" y="1109100"/>
                  <a:pt x="719055" y="1420817"/>
                  <a:pt x="46519" y="1324770"/>
                </a:cubicBezTo>
                <a:lnTo>
                  <a:pt x="0" y="1316212"/>
                </a:ln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44973E-3994-4C56-96C7-1A60861980D2}"/>
              </a:ext>
            </a:extLst>
          </p:cNvPr>
          <p:cNvSpPr/>
          <p:nvPr/>
        </p:nvSpPr>
        <p:spPr>
          <a:xfrm>
            <a:off x="8599546" y="2356573"/>
            <a:ext cx="208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</a:t>
            </a:r>
            <a:endParaRPr lang="id-ID" sz="1200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853B83F8-7BE1-4496-A9CC-EA6579CFB924}"/>
              </a:ext>
            </a:extLst>
          </p:cNvPr>
          <p:cNvSpPr/>
          <p:nvPr/>
        </p:nvSpPr>
        <p:spPr bwMode="auto">
          <a:xfrm>
            <a:off x="8164457" y="3526685"/>
            <a:ext cx="1962476" cy="1341896"/>
          </a:xfrm>
          <a:custGeom>
            <a:avLst/>
            <a:gdLst>
              <a:gd name="connsiteX0" fmla="*/ 0 w 1962476"/>
              <a:gd name="connsiteY0" fmla="*/ 0 h 1341896"/>
              <a:gd name="connsiteX1" fmla="*/ 1962476 w 1962476"/>
              <a:gd name="connsiteY1" fmla="*/ 0 h 1341896"/>
              <a:gd name="connsiteX2" fmla="*/ 1961624 w 1962476"/>
              <a:gd name="connsiteY2" fmla="*/ 4886 h 1341896"/>
              <a:gd name="connsiteX3" fmla="*/ 1773542 w 1962476"/>
              <a:gd name="connsiteY3" fmla="*/ 484745 h 1341896"/>
              <a:gd name="connsiteX4" fmla="*/ 46519 w 1962476"/>
              <a:gd name="connsiteY4" fmla="*/ 1324770 h 1341896"/>
              <a:gd name="connsiteX5" fmla="*/ 0 w 1962476"/>
              <a:gd name="connsiteY5" fmla="*/ 1316212 h 134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2476" h="1341896">
                <a:moveTo>
                  <a:pt x="0" y="0"/>
                </a:moveTo>
                <a:lnTo>
                  <a:pt x="1962476" y="0"/>
                </a:lnTo>
                <a:lnTo>
                  <a:pt x="1961624" y="4886"/>
                </a:lnTo>
                <a:cubicBezTo>
                  <a:pt x="1924495" y="169341"/>
                  <a:pt x="1862273" y="331059"/>
                  <a:pt x="1773542" y="484745"/>
                </a:cubicBezTo>
                <a:cubicBezTo>
                  <a:pt x="1413071" y="1109100"/>
                  <a:pt x="719055" y="1420817"/>
                  <a:pt x="46519" y="1324770"/>
                </a:cubicBezTo>
                <a:lnTo>
                  <a:pt x="0" y="1316212"/>
                </a:lnTo>
                <a:close/>
              </a:path>
            </a:pathLst>
          </a:custGeom>
          <a:solidFill>
            <a:schemeClr val="bg1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39DC4E-21A9-4F6E-96AD-07D00FA0BAC2}"/>
              </a:ext>
            </a:extLst>
          </p:cNvPr>
          <p:cNvSpPr txBox="1"/>
          <p:nvPr/>
        </p:nvSpPr>
        <p:spPr>
          <a:xfrm>
            <a:off x="5822756" y="5388251"/>
            <a:ext cx="2084600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  <a:cs typeface="Open Sans" panose="020B0606030504020204" pitchFamily="34" charset="0"/>
              </a:rPr>
              <a:t>Lorem ipsum dolor sit amets consectetur adipiscing elit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22E53C-8EDF-4EBF-BF4F-4B1F9FE91FFF}"/>
              </a:ext>
            </a:extLst>
          </p:cNvPr>
          <p:cNvSpPr/>
          <p:nvPr/>
        </p:nvSpPr>
        <p:spPr>
          <a:xfrm>
            <a:off x="5822756" y="5112797"/>
            <a:ext cx="2084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</a:t>
            </a:r>
            <a:endParaRPr lang="id-ID" sz="1200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C4957A-B266-4568-AA6D-547B43F63ACE}"/>
              </a:ext>
            </a:extLst>
          </p:cNvPr>
          <p:cNvSpPr/>
          <p:nvPr/>
        </p:nvSpPr>
        <p:spPr bwMode="auto">
          <a:xfrm>
            <a:off x="5254908" y="651544"/>
            <a:ext cx="3115040" cy="3059812"/>
          </a:xfrm>
          <a:prstGeom prst="rect">
            <a:avLst/>
          </a:prstGeom>
          <a:solidFill>
            <a:schemeClr val="bg1"/>
          </a:solidFill>
          <a:ln w="6350" cap="flat">
            <a:solidFill>
              <a:srgbClr val="F3FAFF"/>
            </a:solidFill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8B12675-206A-4141-A277-BCAAD69EBDE7}"/>
              </a:ext>
            </a:extLst>
          </p:cNvPr>
          <p:cNvSpPr/>
          <p:nvPr/>
        </p:nvSpPr>
        <p:spPr bwMode="auto">
          <a:xfrm>
            <a:off x="5254908" y="651544"/>
            <a:ext cx="1962476" cy="1341896"/>
          </a:xfrm>
          <a:custGeom>
            <a:avLst/>
            <a:gdLst>
              <a:gd name="connsiteX0" fmla="*/ 0 w 1962476"/>
              <a:gd name="connsiteY0" fmla="*/ 0 h 1341896"/>
              <a:gd name="connsiteX1" fmla="*/ 1962476 w 1962476"/>
              <a:gd name="connsiteY1" fmla="*/ 0 h 1341896"/>
              <a:gd name="connsiteX2" fmla="*/ 1961624 w 1962476"/>
              <a:gd name="connsiteY2" fmla="*/ 4886 h 1341896"/>
              <a:gd name="connsiteX3" fmla="*/ 1773542 w 1962476"/>
              <a:gd name="connsiteY3" fmla="*/ 484745 h 1341896"/>
              <a:gd name="connsiteX4" fmla="*/ 46519 w 1962476"/>
              <a:gd name="connsiteY4" fmla="*/ 1324770 h 1341896"/>
              <a:gd name="connsiteX5" fmla="*/ 0 w 1962476"/>
              <a:gd name="connsiteY5" fmla="*/ 1316212 h 134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62476" h="1341896">
                <a:moveTo>
                  <a:pt x="0" y="0"/>
                </a:moveTo>
                <a:lnTo>
                  <a:pt x="1962476" y="0"/>
                </a:lnTo>
                <a:lnTo>
                  <a:pt x="1961624" y="4886"/>
                </a:lnTo>
                <a:cubicBezTo>
                  <a:pt x="1924495" y="169341"/>
                  <a:pt x="1862273" y="331059"/>
                  <a:pt x="1773542" y="484745"/>
                </a:cubicBezTo>
                <a:cubicBezTo>
                  <a:pt x="1413071" y="1109100"/>
                  <a:pt x="719055" y="1420817"/>
                  <a:pt x="46519" y="1324770"/>
                </a:cubicBezTo>
                <a:lnTo>
                  <a:pt x="0" y="1316212"/>
                </a:lnTo>
                <a:close/>
              </a:path>
            </a:pathLst>
          </a:custGeom>
          <a:solidFill>
            <a:srgbClr val="00C66D"/>
          </a:solidFill>
          <a:ln w="6350" cap="flat">
            <a:noFill/>
            <a:prstDash val="solid"/>
            <a:miter lim="800000"/>
            <a:headEnd/>
            <a:tailEnd/>
          </a:ln>
          <a:effectLst>
            <a:outerShdw blurRad="266700" dist="38100" dir="5400000" algn="t" rotWithShape="0">
              <a:srgbClr val="11ABEC">
                <a:alpha val="10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100" b="1" spc="5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E3E058B-6B29-4BA5-8B09-1B8922B6A73A}"/>
              </a:ext>
            </a:extLst>
          </p:cNvPr>
          <p:cNvGrpSpPr/>
          <p:nvPr/>
        </p:nvGrpSpPr>
        <p:grpSpPr>
          <a:xfrm>
            <a:off x="5885497" y="3879714"/>
            <a:ext cx="601980" cy="601980"/>
            <a:chOff x="6372240" y="4308140"/>
            <a:chExt cx="601980" cy="60198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F2BE3AFB-8DE2-427D-A79F-9D12E7D9423F}"/>
                </a:ext>
              </a:extLst>
            </p:cNvPr>
            <p:cNvSpPr/>
            <p:nvPr/>
          </p:nvSpPr>
          <p:spPr>
            <a:xfrm>
              <a:off x="6372240" y="4308140"/>
              <a:ext cx="601980" cy="601980"/>
            </a:xfrm>
            <a:prstGeom prst="ellipse">
              <a:avLst/>
            </a:prstGeom>
            <a:solidFill>
              <a:srgbClr val="C8D842"/>
            </a:solidFill>
            <a:ln w="3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Graphic 52" descr="Circles with lines">
              <a:extLst>
                <a:ext uri="{FF2B5EF4-FFF2-40B4-BE49-F238E27FC236}">
                  <a16:creationId xmlns:a16="http://schemas.microsoft.com/office/drawing/2014/main" id="{3C8367A5-9F52-4E17-9F4E-77E4869641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420428" y="4343472"/>
              <a:ext cx="505602" cy="50560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22F6C47-61E8-4CDB-80B0-3C84CCD94D9B}"/>
              </a:ext>
            </a:extLst>
          </p:cNvPr>
          <p:cNvGrpSpPr/>
          <p:nvPr/>
        </p:nvGrpSpPr>
        <p:grpSpPr>
          <a:xfrm>
            <a:off x="8645240" y="1150407"/>
            <a:ext cx="601980" cy="601980"/>
            <a:chOff x="9100379" y="1551916"/>
            <a:chExt cx="601980" cy="60198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CA1FA56-EA7B-4075-AE3A-19C24DA3D414}"/>
                </a:ext>
              </a:extLst>
            </p:cNvPr>
            <p:cNvSpPr/>
            <p:nvPr/>
          </p:nvSpPr>
          <p:spPr>
            <a:xfrm>
              <a:off x="9100379" y="1551916"/>
              <a:ext cx="601980" cy="601980"/>
            </a:xfrm>
            <a:prstGeom prst="ellipse">
              <a:avLst/>
            </a:prstGeom>
            <a:solidFill>
              <a:srgbClr val="77C114"/>
            </a:solidFill>
            <a:ln w="3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Radar Chart">
              <a:extLst>
                <a:ext uri="{FF2B5EF4-FFF2-40B4-BE49-F238E27FC236}">
                  <a16:creationId xmlns:a16="http://schemas.microsoft.com/office/drawing/2014/main" id="{4B5FB8FB-5578-4E76-9C98-B36B0CA4E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77604" y="1627108"/>
              <a:ext cx="451596" cy="451596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1153D04-7E15-4862-A0E4-FDD0DE93CC46}"/>
              </a:ext>
            </a:extLst>
          </p:cNvPr>
          <p:cNvSpPr txBox="1"/>
          <p:nvPr/>
        </p:nvSpPr>
        <p:spPr>
          <a:xfrm>
            <a:off x="5770128" y="2597626"/>
            <a:ext cx="2084600" cy="57041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  <a:cs typeface="Open Sans" panose="020B0606030504020204" pitchFamily="34" charset="0"/>
              </a:rPr>
              <a:t>Lorem ipsum dolor sit amets consectetur adipiscing elit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E56E49-A92A-4EE3-90E3-E23212540C72}"/>
              </a:ext>
            </a:extLst>
          </p:cNvPr>
          <p:cNvSpPr/>
          <p:nvPr/>
        </p:nvSpPr>
        <p:spPr>
          <a:xfrm>
            <a:off x="5770128" y="2322172"/>
            <a:ext cx="2084600" cy="2769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</a:t>
            </a:r>
            <a:endParaRPr lang="id-ID" sz="1200" b="1" dirty="0">
              <a:latin typeface="Poppins SemiBold" panose="000007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E3C396-2FF0-4C44-8F41-483596208EB0}"/>
              </a:ext>
            </a:extLst>
          </p:cNvPr>
          <p:cNvGrpSpPr/>
          <p:nvPr/>
        </p:nvGrpSpPr>
        <p:grpSpPr>
          <a:xfrm>
            <a:off x="5675470" y="918508"/>
            <a:ext cx="601980" cy="601980"/>
            <a:chOff x="5548312" y="1051525"/>
            <a:chExt cx="601980" cy="60198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FFCD67F-E5BF-4FEB-BACC-ABE616174B8B}"/>
                </a:ext>
              </a:extLst>
            </p:cNvPr>
            <p:cNvSpPr/>
            <p:nvPr/>
          </p:nvSpPr>
          <p:spPr>
            <a:xfrm>
              <a:off x="5548312" y="1051525"/>
              <a:ext cx="601980" cy="601980"/>
            </a:xfrm>
            <a:prstGeom prst="ellipse">
              <a:avLst/>
            </a:prstGeom>
            <a:solidFill>
              <a:schemeClr val="bg1"/>
            </a:solidFill>
            <a:ln w="3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5" name="Graphic 54" descr="Customer review">
              <a:extLst>
                <a:ext uri="{FF2B5EF4-FFF2-40B4-BE49-F238E27FC236}">
                  <a16:creationId xmlns:a16="http://schemas.microsoft.com/office/drawing/2014/main" id="{548CBE08-102F-4BC2-9212-B3971C554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630930" y="1152393"/>
              <a:ext cx="420026" cy="420026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2ED0FA-B98F-4F6D-932E-E5A75BF0B9FF}"/>
              </a:ext>
            </a:extLst>
          </p:cNvPr>
          <p:cNvGrpSpPr/>
          <p:nvPr/>
        </p:nvGrpSpPr>
        <p:grpSpPr>
          <a:xfrm>
            <a:off x="8625557" y="3850408"/>
            <a:ext cx="601980" cy="601980"/>
            <a:chOff x="9052190" y="4275948"/>
            <a:chExt cx="601980" cy="60198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BAB8EA9-C8BA-4D1E-AD9F-D37ADE6B199F}"/>
                </a:ext>
              </a:extLst>
            </p:cNvPr>
            <p:cNvSpPr/>
            <p:nvPr/>
          </p:nvSpPr>
          <p:spPr>
            <a:xfrm>
              <a:off x="9052190" y="4275948"/>
              <a:ext cx="601980" cy="60198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5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Graphic 51" descr="Monthly calendar">
              <a:extLst>
                <a:ext uri="{FF2B5EF4-FFF2-40B4-BE49-F238E27FC236}">
                  <a16:creationId xmlns:a16="http://schemas.microsoft.com/office/drawing/2014/main" id="{D7FEEF83-D33A-4AB4-BF00-383C4D14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154300" y="4378058"/>
              <a:ext cx="397760" cy="39776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7821A18-DAFF-4A26-9345-4C37C2DC148E}"/>
              </a:ext>
            </a:extLst>
          </p:cNvPr>
          <p:cNvSpPr txBox="1"/>
          <p:nvPr/>
        </p:nvSpPr>
        <p:spPr>
          <a:xfrm>
            <a:off x="1279083" y="2567229"/>
            <a:ext cx="357972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How to Overcome the  Challenges</a:t>
            </a:r>
          </a:p>
        </p:txBody>
      </p:sp>
      <p:sp>
        <p:nvSpPr>
          <p:cNvPr id="71" name="Kotak Teks 25">
            <a:extLst>
              <a:ext uri="{FF2B5EF4-FFF2-40B4-BE49-F238E27FC236}">
                <a16:creationId xmlns:a16="http://schemas.microsoft.com/office/drawing/2014/main" id="{9888F2E2-969B-4854-BA05-D71652BD18AE}"/>
              </a:ext>
            </a:extLst>
          </p:cNvPr>
          <p:cNvSpPr txBox="1"/>
          <p:nvPr/>
        </p:nvSpPr>
        <p:spPr>
          <a:xfrm>
            <a:off x="1299403" y="3528775"/>
            <a:ext cx="2962519" cy="107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Portitor congue massa lorm winner susce posuere loesa mna sed pulvinar ultricies puruse lectus males ada libero sit amet commo ma vrose quised urna seaun</a:t>
            </a:r>
          </a:p>
        </p:txBody>
      </p:sp>
    </p:spTree>
    <p:extLst>
      <p:ext uri="{BB962C8B-B14F-4D97-AF65-F5344CB8AC3E}">
        <p14:creationId xmlns:p14="http://schemas.microsoft.com/office/powerpoint/2010/main" val="2227269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869B0B7-F878-46F1-A096-1ACD3DB437BA}"/>
              </a:ext>
            </a:extLst>
          </p:cNvPr>
          <p:cNvSpPr/>
          <p:nvPr/>
        </p:nvSpPr>
        <p:spPr>
          <a:xfrm>
            <a:off x="9292648" y="2233640"/>
            <a:ext cx="2113802" cy="2575109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2B64819-BBB3-40F3-B28D-4ABA0DBE57CE}"/>
              </a:ext>
            </a:extLst>
          </p:cNvPr>
          <p:cNvSpPr/>
          <p:nvPr/>
        </p:nvSpPr>
        <p:spPr>
          <a:xfrm>
            <a:off x="6815049" y="2233640"/>
            <a:ext cx="2113802" cy="2575109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D678ED4-9C89-4EA1-80B2-540DB01F45C2}"/>
              </a:ext>
            </a:extLst>
          </p:cNvPr>
          <p:cNvSpPr/>
          <p:nvPr/>
        </p:nvSpPr>
        <p:spPr>
          <a:xfrm>
            <a:off x="4337449" y="2233640"/>
            <a:ext cx="2113802" cy="2575109"/>
          </a:xfrm>
          <a:prstGeom prst="roundRect">
            <a:avLst>
              <a:gd name="adj" fmla="val 5356"/>
            </a:avLst>
          </a:prstGeom>
          <a:solidFill>
            <a:schemeClr val="bg1"/>
          </a:solidFill>
          <a:ln>
            <a:noFill/>
          </a:ln>
          <a:effectLst>
            <a:outerShdw blurRad="241300" dist="38100" dir="2700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68F347-64B4-450A-B2E4-0DB08D9A56CA}"/>
              </a:ext>
            </a:extLst>
          </p:cNvPr>
          <p:cNvSpPr txBox="1"/>
          <p:nvPr/>
        </p:nvSpPr>
        <p:spPr>
          <a:xfrm>
            <a:off x="4245464" y="1202014"/>
            <a:ext cx="35478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rPr>
              <a:t>The Challenges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52B024-C50D-4D46-B472-A26AB402F6FA}"/>
              </a:ext>
            </a:extLst>
          </p:cNvPr>
          <p:cNvSpPr txBox="1"/>
          <p:nvPr/>
        </p:nvSpPr>
        <p:spPr>
          <a:xfrm>
            <a:off x="4337448" y="3531673"/>
            <a:ext cx="21138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06C02D-CD60-4BEF-984E-B1D9FE3915CB}"/>
              </a:ext>
            </a:extLst>
          </p:cNvPr>
          <p:cNvSpPr txBox="1"/>
          <p:nvPr/>
        </p:nvSpPr>
        <p:spPr>
          <a:xfrm>
            <a:off x="4494437" y="3770917"/>
            <a:ext cx="1799825" cy="79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Consectur adipicing elitan sed do eiusmod tempor incididun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21AD102-C8E9-4B8A-9AE7-21B68FCD9B80}"/>
              </a:ext>
            </a:extLst>
          </p:cNvPr>
          <p:cNvSpPr txBox="1"/>
          <p:nvPr/>
        </p:nvSpPr>
        <p:spPr>
          <a:xfrm>
            <a:off x="6815048" y="3531673"/>
            <a:ext cx="21138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23B4AD-DA32-4B28-B5D4-6FB07B24C1C8}"/>
              </a:ext>
            </a:extLst>
          </p:cNvPr>
          <p:cNvSpPr txBox="1"/>
          <p:nvPr/>
        </p:nvSpPr>
        <p:spPr>
          <a:xfrm>
            <a:off x="6972037" y="3770917"/>
            <a:ext cx="1799825" cy="79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Consectur adipicing elitan sed do eiusmod tempor incididun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66FEBC7-FECB-42D8-A434-E0B255CB8FC9}"/>
              </a:ext>
            </a:extLst>
          </p:cNvPr>
          <p:cNvSpPr txBox="1"/>
          <p:nvPr/>
        </p:nvSpPr>
        <p:spPr>
          <a:xfrm>
            <a:off x="9292647" y="3531673"/>
            <a:ext cx="21138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8B330A-A2FD-407E-AE13-B2FF7D6DC749}"/>
              </a:ext>
            </a:extLst>
          </p:cNvPr>
          <p:cNvSpPr txBox="1"/>
          <p:nvPr/>
        </p:nvSpPr>
        <p:spPr>
          <a:xfrm>
            <a:off x="9449636" y="3770917"/>
            <a:ext cx="1799825" cy="79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Consectur adipicing elitan sed do eiusmod tempor incididun</a:t>
            </a:r>
          </a:p>
        </p:txBody>
      </p:sp>
      <p:sp>
        <p:nvSpPr>
          <p:cNvPr id="50" name="Kotak Teks 3">
            <a:extLst>
              <a:ext uri="{FF2B5EF4-FFF2-40B4-BE49-F238E27FC236}">
                <a16:creationId xmlns:a16="http://schemas.microsoft.com/office/drawing/2014/main" id="{1B10B525-85E4-4CAA-96E1-E31DD84064AF}"/>
              </a:ext>
            </a:extLst>
          </p:cNvPr>
          <p:cNvSpPr txBox="1"/>
          <p:nvPr/>
        </p:nvSpPr>
        <p:spPr>
          <a:xfrm>
            <a:off x="4245464" y="5132766"/>
            <a:ext cx="232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65%</a:t>
            </a:r>
            <a:endParaRPr lang="en-US" sz="28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51" name="Kotak Teks 3">
            <a:extLst>
              <a:ext uri="{FF2B5EF4-FFF2-40B4-BE49-F238E27FC236}">
                <a16:creationId xmlns:a16="http://schemas.microsoft.com/office/drawing/2014/main" id="{98A0F525-1886-4204-B36F-B943E57C4333}"/>
              </a:ext>
            </a:extLst>
          </p:cNvPr>
          <p:cNvSpPr txBox="1"/>
          <p:nvPr/>
        </p:nvSpPr>
        <p:spPr>
          <a:xfrm>
            <a:off x="6708106" y="5132766"/>
            <a:ext cx="232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25%</a:t>
            </a:r>
            <a:endParaRPr lang="en-US" sz="28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52" name="Kotak Teks 3">
            <a:extLst>
              <a:ext uri="{FF2B5EF4-FFF2-40B4-BE49-F238E27FC236}">
                <a16:creationId xmlns:a16="http://schemas.microsoft.com/office/drawing/2014/main" id="{E8285EDB-873F-4227-AA6D-FB6390AD0963}"/>
              </a:ext>
            </a:extLst>
          </p:cNvPr>
          <p:cNvSpPr txBox="1"/>
          <p:nvPr/>
        </p:nvSpPr>
        <p:spPr>
          <a:xfrm>
            <a:off x="9122395" y="5132766"/>
            <a:ext cx="23273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10%</a:t>
            </a:r>
            <a:endParaRPr lang="en-US" sz="28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79CF590-5CEE-4A6C-8A36-E3EF11644D05}"/>
              </a:ext>
            </a:extLst>
          </p:cNvPr>
          <p:cNvGrpSpPr/>
          <p:nvPr/>
        </p:nvGrpSpPr>
        <p:grpSpPr>
          <a:xfrm>
            <a:off x="4891513" y="2459055"/>
            <a:ext cx="908732" cy="908732"/>
            <a:chOff x="4891513" y="2575868"/>
            <a:chExt cx="1030932" cy="1030932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9804287-EBC2-433F-BDCF-5445B3AA0790}"/>
                </a:ext>
              </a:extLst>
            </p:cNvPr>
            <p:cNvGrpSpPr/>
            <p:nvPr/>
          </p:nvGrpSpPr>
          <p:grpSpPr>
            <a:xfrm>
              <a:off x="4982790" y="2667145"/>
              <a:ext cx="848379" cy="848379"/>
              <a:chOff x="6430737" y="2501536"/>
              <a:chExt cx="597264" cy="597264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12F1D481-C31E-4D6E-81B8-7DDF06642AFF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0C9D8B1-B5DF-47C8-A048-1C000F20C758}"/>
                  </a:ext>
                </a:extLst>
              </p:cNvPr>
              <p:cNvSpPr/>
              <p:nvPr/>
            </p:nvSpPr>
            <p:spPr bwMode="auto">
              <a:xfrm>
                <a:off x="6464611" y="2542141"/>
                <a:ext cx="529518" cy="516054"/>
              </a:xfrm>
              <a:prstGeom prst="ellipse">
                <a:avLst/>
              </a:prstGeom>
              <a:solidFill>
                <a:srgbClr val="77C114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endParaRPr>
              </a:p>
            </p:txBody>
          </p:sp>
        </p:grpSp>
        <p:sp>
          <p:nvSpPr>
            <p:cNvPr id="46" name="Arc 45">
              <a:extLst>
                <a:ext uri="{FF2B5EF4-FFF2-40B4-BE49-F238E27FC236}">
                  <a16:creationId xmlns:a16="http://schemas.microsoft.com/office/drawing/2014/main" id="{10C24ED9-3A91-4B12-85A5-D2925F22A06B}"/>
                </a:ext>
              </a:extLst>
            </p:cNvPr>
            <p:cNvSpPr/>
            <p:nvPr/>
          </p:nvSpPr>
          <p:spPr>
            <a:xfrm flipH="1">
              <a:off x="4891513" y="2575868"/>
              <a:ext cx="1030932" cy="10309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12" name="Graphic 9" descr="Presentation with pie chart">
              <a:extLst>
                <a:ext uri="{FF2B5EF4-FFF2-40B4-BE49-F238E27FC236}">
                  <a16:creationId xmlns:a16="http://schemas.microsoft.com/office/drawing/2014/main" id="{04094904-4BBF-405E-93FB-3BF3C64EAFA4}"/>
                </a:ext>
              </a:extLst>
            </p:cNvPr>
            <p:cNvGrpSpPr/>
            <p:nvPr/>
          </p:nvGrpSpPr>
          <p:grpSpPr>
            <a:xfrm>
              <a:off x="5200622" y="2880996"/>
              <a:ext cx="417058" cy="411422"/>
              <a:chOff x="5743575" y="3086100"/>
              <a:chExt cx="704850" cy="695325"/>
            </a:xfrm>
            <a:solidFill>
              <a:schemeClr val="bg1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E4EE9CE-B2E2-4375-8BFD-AC27515EAC22}"/>
                  </a:ext>
                </a:extLst>
              </p:cNvPr>
              <p:cNvSpPr/>
              <p:nvPr/>
            </p:nvSpPr>
            <p:spPr>
              <a:xfrm>
                <a:off x="5743575" y="3086100"/>
                <a:ext cx="704850" cy="695325"/>
              </a:xfrm>
              <a:custGeom>
                <a:avLst/>
                <a:gdLst>
                  <a:gd name="connsiteX0" fmla="*/ 695325 w 704850"/>
                  <a:gd name="connsiteY0" fmla="*/ 66675 h 695325"/>
                  <a:gd name="connsiteX1" fmla="*/ 704850 w 704850"/>
                  <a:gd name="connsiteY1" fmla="*/ 57150 h 695325"/>
                  <a:gd name="connsiteX2" fmla="*/ 695325 w 704850"/>
                  <a:gd name="connsiteY2" fmla="*/ 47625 h 695325"/>
                  <a:gd name="connsiteX3" fmla="*/ 361950 w 704850"/>
                  <a:gd name="connsiteY3" fmla="*/ 47625 h 695325"/>
                  <a:gd name="connsiteX4" fmla="*/ 361950 w 704850"/>
                  <a:gd name="connsiteY4" fmla="*/ 9525 h 695325"/>
                  <a:gd name="connsiteX5" fmla="*/ 352425 w 704850"/>
                  <a:gd name="connsiteY5" fmla="*/ 0 h 695325"/>
                  <a:gd name="connsiteX6" fmla="*/ 342900 w 704850"/>
                  <a:gd name="connsiteY6" fmla="*/ 9525 h 695325"/>
                  <a:gd name="connsiteX7" fmla="*/ 342900 w 704850"/>
                  <a:gd name="connsiteY7" fmla="*/ 47625 h 695325"/>
                  <a:gd name="connsiteX8" fmla="*/ 9525 w 704850"/>
                  <a:gd name="connsiteY8" fmla="*/ 47625 h 695325"/>
                  <a:gd name="connsiteX9" fmla="*/ 0 w 704850"/>
                  <a:gd name="connsiteY9" fmla="*/ 57150 h 695325"/>
                  <a:gd name="connsiteX10" fmla="*/ 9525 w 704850"/>
                  <a:gd name="connsiteY10" fmla="*/ 66675 h 695325"/>
                  <a:gd name="connsiteX11" fmla="*/ 47625 w 704850"/>
                  <a:gd name="connsiteY11" fmla="*/ 66675 h 695325"/>
                  <a:gd name="connsiteX12" fmla="*/ 47625 w 704850"/>
                  <a:gd name="connsiteY12" fmla="*/ 457200 h 695325"/>
                  <a:gd name="connsiteX13" fmla="*/ 9525 w 704850"/>
                  <a:gd name="connsiteY13" fmla="*/ 457200 h 695325"/>
                  <a:gd name="connsiteX14" fmla="*/ 0 w 704850"/>
                  <a:gd name="connsiteY14" fmla="*/ 466725 h 695325"/>
                  <a:gd name="connsiteX15" fmla="*/ 9525 w 704850"/>
                  <a:gd name="connsiteY15" fmla="*/ 476250 h 695325"/>
                  <a:gd name="connsiteX16" fmla="*/ 329432 w 704850"/>
                  <a:gd name="connsiteY16" fmla="*/ 476250 h 695325"/>
                  <a:gd name="connsiteX17" fmla="*/ 159953 w 704850"/>
                  <a:gd name="connsiteY17" fmla="*/ 645728 h 695325"/>
                  <a:gd name="connsiteX18" fmla="*/ 160188 w 704850"/>
                  <a:gd name="connsiteY18" fmla="*/ 659197 h 695325"/>
                  <a:gd name="connsiteX19" fmla="*/ 173422 w 704850"/>
                  <a:gd name="connsiteY19" fmla="*/ 659197 h 695325"/>
                  <a:gd name="connsiteX20" fmla="*/ 342900 w 704850"/>
                  <a:gd name="connsiteY20" fmla="*/ 489718 h 695325"/>
                  <a:gd name="connsiteX21" fmla="*/ 342900 w 704850"/>
                  <a:gd name="connsiteY21" fmla="*/ 685800 h 695325"/>
                  <a:gd name="connsiteX22" fmla="*/ 352425 w 704850"/>
                  <a:gd name="connsiteY22" fmla="*/ 695325 h 695325"/>
                  <a:gd name="connsiteX23" fmla="*/ 361950 w 704850"/>
                  <a:gd name="connsiteY23" fmla="*/ 685800 h 695325"/>
                  <a:gd name="connsiteX24" fmla="*/ 361950 w 704850"/>
                  <a:gd name="connsiteY24" fmla="*/ 489718 h 695325"/>
                  <a:gd name="connsiteX25" fmla="*/ 531428 w 704850"/>
                  <a:gd name="connsiteY25" fmla="*/ 659197 h 695325"/>
                  <a:gd name="connsiteX26" fmla="*/ 544897 w 704850"/>
                  <a:gd name="connsiteY26" fmla="*/ 658962 h 695325"/>
                  <a:gd name="connsiteX27" fmla="*/ 544897 w 704850"/>
                  <a:gd name="connsiteY27" fmla="*/ 645728 h 695325"/>
                  <a:gd name="connsiteX28" fmla="*/ 375418 w 704850"/>
                  <a:gd name="connsiteY28" fmla="*/ 476250 h 695325"/>
                  <a:gd name="connsiteX29" fmla="*/ 695325 w 704850"/>
                  <a:gd name="connsiteY29" fmla="*/ 476250 h 695325"/>
                  <a:gd name="connsiteX30" fmla="*/ 704850 w 704850"/>
                  <a:gd name="connsiteY30" fmla="*/ 466725 h 695325"/>
                  <a:gd name="connsiteX31" fmla="*/ 695325 w 704850"/>
                  <a:gd name="connsiteY31" fmla="*/ 457200 h 695325"/>
                  <a:gd name="connsiteX32" fmla="*/ 657225 w 704850"/>
                  <a:gd name="connsiteY32" fmla="*/ 457200 h 695325"/>
                  <a:gd name="connsiteX33" fmla="*/ 657225 w 704850"/>
                  <a:gd name="connsiteY33" fmla="*/ 66675 h 695325"/>
                  <a:gd name="connsiteX34" fmla="*/ 638175 w 704850"/>
                  <a:gd name="connsiteY34" fmla="*/ 457200 h 695325"/>
                  <a:gd name="connsiteX35" fmla="*/ 66675 w 704850"/>
                  <a:gd name="connsiteY35" fmla="*/ 457200 h 695325"/>
                  <a:gd name="connsiteX36" fmla="*/ 66675 w 704850"/>
                  <a:gd name="connsiteY36" fmla="*/ 66675 h 695325"/>
                  <a:gd name="connsiteX37" fmla="*/ 638175 w 704850"/>
                  <a:gd name="connsiteY37" fmla="*/ 6667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04850" h="695325">
                    <a:moveTo>
                      <a:pt x="695325" y="66675"/>
                    </a:moveTo>
                    <a:cubicBezTo>
                      <a:pt x="700586" y="66675"/>
                      <a:pt x="704850" y="62411"/>
                      <a:pt x="704850" y="57150"/>
                    </a:cubicBezTo>
                    <a:cubicBezTo>
                      <a:pt x="704850" y="51889"/>
                      <a:pt x="700586" y="47625"/>
                      <a:pt x="695325" y="47625"/>
                    </a:cubicBezTo>
                    <a:lnTo>
                      <a:pt x="361950" y="47625"/>
                    </a:lnTo>
                    <a:lnTo>
                      <a:pt x="361950" y="9525"/>
                    </a:lnTo>
                    <a:cubicBezTo>
                      <a:pt x="361950" y="4264"/>
                      <a:pt x="357686" y="0"/>
                      <a:pt x="352425" y="0"/>
                    </a:cubicBezTo>
                    <a:cubicBezTo>
                      <a:pt x="347164" y="0"/>
                      <a:pt x="342900" y="4264"/>
                      <a:pt x="342900" y="9525"/>
                    </a:cubicBezTo>
                    <a:lnTo>
                      <a:pt x="342900" y="47625"/>
                    </a:lnTo>
                    <a:lnTo>
                      <a:pt x="9525" y="47625"/>
                    </a:lnTo>
                    <a:cubicBezTo>
                      <a:pt x="4264" y="47625"/>
                      <a:pt x="0" y="51889"/>
                      <a:pt x="0" y="57150"/>
                    </a:cubicBezTo>
                    <a:cubicBezTo>
                      <a:pt x="0" y="62411"/>
                      <a:pt x="4264" y="66675"/>
                      <a:pt x="9525" y="66675"/>
                    </a:cubicBezTo>
                    <a:lnTo>
                      <a:pt x="47625" y="66675"/>
                    </a:lnTo>
                    <a:lnTo>
                      <a:pt x="47625" y="457200"/>
                    </a:lnTo>
                    <a:lnTo>
                      <a:pt x="9525" y="457200"/>
                    </a:lnTo>
                    <a:cubicBezTo>
                      <a:pt x="4264" y="457200"/>
                      <a:pt x="0" y="461464"/>
                      <a:pt x="0" y="466725"/>
                    </a:cubicBezTo>
                    <a:cubicBezTo>
                      <a:pt x="0" y="471986"/>
                      <a:pt x="4264" y="476250"/>
                      <a:pt x="9525" y="476250"/>
                    </a:cubicBezTo>
                    <a:lnTo>
                      <a:pt x="329432" y="476250"/>
                    </a:lnTo>
                    <a:lnTo>
                      <a:pt x="159953" y="645728"/>
                    </a:lnTo>
                    <a:cubicBezTo>
                      <a:pt x="156299" y="649513"/>
                      <a:pt x="156403" y="655542"/>
                      <a:pt x="160188" y="659197"/>
                    </a:cubicBezTo>
                    <a:cubicBezTo>
                      <a:pt x="163879" y="662762"/>
                      <a:pt x="169731" y="662762"/>
                      <a:pt x="173422" y="659197"/>
                    </a:cubicBezTo>
                    <a:lnTo>
                      <a:pt x="342900" y="489718"/>
                    </a:lnTo>
                    <a:lnTo>
                      <a:pt x="342900" y="685800"/>
                    </a:lnTo>
                    <a:cubicBezTo>
                      <a:pt x="342900" y="691061"/>
                      <a:pt x="347164" y="695325"/>
                      <a:pt x="352425" y="695325"/>
                    </a:cubicBezTo>
                    <a:cubicBezTo>
                      <a:pt x="357686" y="695325"/>
                      <a:pt x="361950" y="691061"/>
                      <a:pt x="361950" y="685800"/>
                    </a:cubicBezTo>
                    <a:lnTo>
                      <a:pt x="361950" y="489718"/>
                    </a:lnTo>
                    <a:lnTo>
                      <a:pt x="531428" y="659197"/>
                    </a:lnTo>
                    <a:cubicBezTo>
                      <a:pt x="535213" y="662851"/>
                      <a:pt x="541242" y="662747"/>
                      <a:pt x="544897" y="658962"/>
                    </a:cubicBezTo>
                    <a:cubicBezTo>
                      <a:pt x="548462" y="655271"/>
                      <a:pt x="548462" y="649419"/>
                      <a:pt x="544897" y="645728"/>
                    </a:cubicBezTo>
                    <a:lnTo>
                      <a:pt x="375418" y="476250"/>
                    </a:lnTo>
                    <a:lnTo>
                      <a:pt x="695325" y="476250"/>
                    </a:lnTo>
                    <a:cubicBezTo>
                      <a:pt x="700586" y="476250"/>
                      <a:pt x="704850" y="471986"/>
                      <a:pt x="704850" y="466725"/>
                    </a:cubicBezTo>
                    <a:cubicBezTo>
                      <a:pt x="704850" y="461464"/>
                      <a:pt x="700586" y="457200"/>
                      <a:pt x="695325" y="457200"/>
                    </a:cubicBezTo>
                    <a:lnTo>
                      <a:pt x="657225" y="457200"/>
                    </a:lnTo>
                    <a:lnTo>
                      <a:pt x="657225" y="66675"/>
                    </a:lnTo>
                    <a:close/>
                    <a:moveTo>
                      <a:pt x="638175" y="457200"/>
                    </a:moveTo>
                    <a:lnTo>
                      <a:pt x="66675" y="457200"/>
                    </a:lnTo>
                    <a:lnTo>
                      <a:pt x="66675" y="66675"/>
                    </a:lnTo>
                    <a:lnTo>
                      <a:pt x="638175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C820CBB-2EA5-4B37-8FAF-5729D32B1C2E}"/>
                  </a:ext>
                </a:extLst>
              </p:cNvPr>
              <p:cNvSpPr/>
              <p:nvPr/>
            </p:nvSpPr>
            <p:spPr>
              <a:xfrm>
                <a:off x="5953125" y="3209925"/>
                <a:ext cx="285750" cy="285750"/>
              </a:xfrm>
              <a:custGeom>
                <a:avLst/>
                <a:gdLst>
                  <a:gd name="connsiteX0" fmla="*/ 0 w 285750"/>
                  <a:gd name="connsiteY0" fmla="*/ 142875 h 285750"/>
                  <a:gd name="connsiteX1" fmla="*/ 142875 w 285750"/>
                  <a:gd name="connsiteY1" fmla="*/ 285750 h 285750"/>
                  <a:gd name="connsiteX2" fmla="*/ 285750 w 285750"/>
                  <a:gd name="connsiteY2" fmla="*/ 142875 h 285750"/>
                  <a:gd name="connsiteX3" fmla="*/ 142875 w 285750"/>
                  <a:gd name="connsiteY3" fmla="*/ 0 h 285750"/>
                  <a:gd name="connsiteX4" fmla="*/ 0 w 285750"/>
                  <a:gd name="connsiteY4" fmla="*/ 142875 h 285750"/>
                  <a:gd name="connsiteX5" fmla="*/ 166097 w 285750"/>
                  <a:gd name="connsiteY5" fmla="*/ 152400 h 285750"/>
                  <a:gd name="connsiteX6" fmla="*/ 266214 w 285750"/>
                  <a:gd name="connsiteY6" fmla="*/ 152400 h 285750"/>
                  <a:gd name="connsiteX7" fmla="*/ 236801 w 285750"/>
                  <a:gd name="connsiteY7" fmla="*/ 223333 h 285750"/>
                  <a:gd name="connsiteX8" fmla="*/ 166030 w 285750"/>
                  <a:gd name="connsiteY8" fmla="*/ 152562 h 285750"/>
                  <a:gd name="connsiteX9" fmla="*/ 166097 w 285750"/>
                  <a:gd name="connsiteY9" fmla="*/ 152400 h 285750"/>
                  <a:gd name="connsiteX10" fmla="*/ 19050 w 285750"/>
                  <a:gd name="connsiteY10" fmla="*/ 142875 h 285750"/>
                  <a:gd name="connsiteX11" fmla="*/ 133350 w 285750"/>
                  <a:gd name="connsiteY11" fmla="*/ 19536 h 285750"/>
                  <a:gd name="connsiteX12" fmla="*/ 133350 w 285750"/>
                  <a:gd name="connsiteY12" fmla="*/ 146818 h 285750"/>
                  <a:gd name="connsiteX13" fmla="*/ 223333 w 285750"/>
                  <a:gd name="connsiteY13" fmla="*/ 236801 h 285750"/>
                  <a:gd name="connsiteX14" fmla="*/ 48953 w 285750"/>
                  <a:gd name="connsiteY14" fmla="*/ 223680 h 285750"/>
                  <a:gd name="connsiteX15" fmla="*/ 19050 w 285750"/>
                  <a:gd name="connsiteY15" fmla="*/ 142875 h 285750"/>
                  <a:gd name="connsiteX16" fmla="*/ 266214 w 285750"/>
                  <a:gd name="connsiteY16" fmla="*/ 133350 h 285750"/>
                  <a:gd name="connsiteX17" fmla="*/ 152400 w 285750"/>
                  <a:gd name="connsiteY17" fmla="*/ 133350 h 285750"/>
                  <a:gd name="connsiteX18" fmla="*/ 152400 w 285750"/>
                  <a:gd name="connsiteY18" fmla="*/ 19536 h 285750"/>
                  <a:gd name="connsiteX19" fmla="*/ 266214 w 285750"/>
                  <a:gd name="connsiteY19" fmla="*/ 1333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5750" h="285750">
                    <a:moveTo>
                      <a:pt x="0" y="142875"/>
                    </a:moveTo>
                    <a:cubicBezTo>
                      <a:pt x="0" y="221783"/>
                      <a:pt x="63967" y="285750"/>
                      <a:pt x="142875" y="285750"/>
                    </a:cubicBezTo>
                    <a:cubicBezTo>
                      <a:pt x="221783" y="285750"/>
                      <a:pt x="285750" y="221783"/>
                      <a:pt x="285750" y="142875"/>
                    </a:cubicBezTo>
                    <a:cubicBezTo>
                      <a:pt x="285750" y="63967"/>
                      <a:pt x="221783" y="0"/>
                      <a:pt x="142875" y="0"/>
                    </a:cubicBezTo>
                    <a:cubicBezTo>
                      <a:pt x="64004" y="90"/>
                      <a:pt x="90" y="64004"/>
                      <a:pt x="0" y="142875"/>
                    </a:cubicBezTo>
                    <a:close/>
                    <a:moveTo>
                      <a:pt x="166097" y="152400"/>
                    </a:moveTo>
                    <a:lnTo>
                      <a:pt x="266214" y="152400"/>
                    </a:lnTo>
                    <a:cubicBezTo>
                      <a:pt x="264227" y="178577"/>
                      <a:pt x="253920" y="203431"/>
                      <a:pt x="236801" y="223333"/>
                    </a:cubicBezTo>
                    <a:lnTo>
                      <a:pt x="166030" y="152562"/>
                    </a:lnTo>
                    <a:cubicBezTo>
                      <a:pt x="165945" y="152476"/>
                      <a:pt x="165973" y="152400"/>
                      <a:pt x="166097" y="152400"/>
                    </a:cubicBezTo>
                    <a:close/>
                    <a:moveTo>
                      <a:pt x="19050" y="142875"/>
                    </a:moveTo>
                    <a:cubicBezTo>
                      <a:pt x="19149" y="78243"/>
                      <a:pt x="68912" y="24544"/>
                      <a:pt x="133350" y="19536"/>
                    </a:cubicBezTo>
                    <a:lnTo>
                      <a:pt x="133350" y="146818"/>
                    </a:lnTo>
                    <a:lnTo>
                      <a:pt x="223333" y="236801"/>
                    </a:lnTo>
                    <a:cubicBezTo>
                      <a:pt x="171556" y="281331"/>
                      <a:pt x="93483" y="275456"/>
                      <a:pt x="48953" y="223680"/>
                    </a:cubicBezTo>
                    <a:cubicBezTo>
                      <a:pt x="29620" y="201201"/>
                      <a:pt x="19008" y="172523"/>
                      <a:pt x="19050" y="142875"/>
                    </a:cubicBezTo>
                    <a:close/>
                    <a:moveTo>
                      <a:pt x="266214" y="133350"/>
                    </a:moveTo>
                    <a:lnTo>
                      <a:pt x="152400" y="133350"/>
                    </a:lnTo>
                    <a:lnTo>
                      <a:pt x="152400" y="19536"/>
                    </a:lnTo>
                    <a:cubicBezTo>
                      <a:pt x="213185" y="24280"/>
                      <a:pt x="261470" y="72565"/>
                      <a:pt x="266214" y="133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D46707F-8A02-4770-A3A9-C6E901FD4952}"/>
              </a:ext>
            </a:extLst>
          </p:cNvPr>
          <p:cNvGrpSpPr/>
          <p:nvPr/>
        </p:nvGrpSpPr>
        <p:grpSpPr>
          <a:xfrm>
            <a:off x="9895183" y="2459055"/>
            <a:ext cx="908732" cy="908732"/>
            <a:chOff x="9895183" y="2665508"/>
            <a:chExt cx="908732" cy="908732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B18442EF-89F5-4935-BE63-ED7C6DC7E7AD}"/>
                </a:ext>
              </a:extLst>
            </p:cNvPr>
            <p:cNvGrpSpPr/>
            <p:nvPr/>
          </p:nvGrpSpPr>
          <p:grpSpPr>
            <a:xfrm>
              <a:off x="9975640" y="2745966"/>
              <a:ext cx="747818" cy="747818"/>
              <a:chOff x="6430737" y="2501536"/>
              <a:chExt cx="597264" cy="597264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7ED55E64-4E05-4516-9E4D-EFD44A9FE32E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C283EB16-AFCC-4B24-9266-5C0B2073D96D}"/>
                  </a:ext>
                </a:extLst>
              </p:cNvPr>
              <p:cNvSpPr/>
              <p:nvPr/>
            </p:nvSpPr>
            <p:spPr bwMode="auto">
              <a:xfrm>
                <a:off x="6464611" y="2542141"/>
                <a:ext cx="529518" cy="516054"/>
              </a:xfrm>
              <a:prstGeom prst="ellipse">
                <a:avLst/>
              </a:prstGeom>
              <a:solidFill>
                <a:srgbClr val="77C114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endParaRPr>
              </a:p>
            </p:txBody>
          </p:sp>
        </p:grp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975FEFE3-7903-42A4-88D2-EFA460D87919}"/>
                </a:ext>
              </a:extLst>
            </p:cNvPr>
            <p:cNvSpPr/>
            <p:nvPr/>
          </p:nvSpPr>
          <p:spPr>
            <a:xfrm flipH="1">
              <a:off x="9895183" y="2665508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15" name="Graphic 11" descr="Rocket">
              <a:extLst>
                <a:ext uri="{FF2B5EF4-FFF2-40B4-BE49-F238E27FC236}">
                  <a16:creationId xmlns:a16="http://schemas.microsoft.com/office/drawing/2014/main" id="{5AB5D493-49BA-4266-ADC4-14A8E3EC0CD9}"/>
                </a:ext>
              </a:extLst>
            </p:cNvPr>
            <p:cNvGrpSpPr/>
            <p:nvPr/>
          </p:nvGrpSpPr>
          <p:grpSpPr>
            <a:xfrm>
              <a:off x="10155115" y="2934468"/>
              <a:ext cx="388869" cy="387523"/>
              <a:chOff x="5852645" y="3187355"/>
              <a:chExt cx="786285" cy="783562"/>
            </a:xfrm>
            <a:solidFill>
              <a:schemeClr val="bg1"/>
            </a:solidFill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DAF17F32-6095-46DA-9302-41A077496300}"/>
                  </a:ext>
                </a:extLst>
              </p:cNvPr>
              <p:cNvSpPr/>
              <p:nvPr/>
            </p:nvSpPr>
            <p:spPr>
              <a:xfrm>
                <a:off x="5852645" y="3449100"/>
                <a:ext cx="254831" cy="241274"/>
              </a:xfrm>
              <a:custGeom>
                <a:avLst/>
                <a:gdLst>
                  <a:gd name="connsiteX0" fmla="*/ 192377 w 254831"/>
                  <a:gd name="connsiteY0" fmla="*/ 189430 h 241274"/>
                  <a:gd name="connsiteX1" fmla="*/ 50330 w 254831"/>
                  <a:gd name="connsiteY1" fmla="*/ 221568 h 241274"/>
                  <a:gd name="connsiteX2" fmla="*/ 22574 w 254831"/>
                  <a:gd name="connsiteY2" fmla="*/ 208728 h 241274"/>
                  <a:gd name="connsiteX3" fmla="*/ 26746 w 254831"/>
                  <a:gd name="connsiteY3" fmla="*/ 177591 h 241274"/>
                  <a:gd name="connsiteX4" fmla="*/ 177870 w 254831"/>
                  <a:gd name="connsiteY4" fmla="*/ 26458 h 241274"/>
                  <a:gd name="connsiteX5" fmla="*/ 206035 w 254831"/>
                  <a:gd name="connsiteY5" fmla="*/ 20638 h 241274"/>
                  <a:gd name="connsiteX6" fmla="*/ 245755 w 254831"/>
                  <a:gd name="connsiteY6" fmla="*/ 36440 h 241274"/>
                  <a:gd name="connsiteX7" fmla="*/ 254832 w 254831"/>
                  <a:gd name="connsiteY7" fmla="*/ 19542 h 241274"/>
                  <a:gd name="connsiteX8" fmla="*/ 212760 w 254831"/>
                  <a:gd name="connsiteY8" fmla="*/ 2817 h 241274"/>
                  <a:gd name="connsiteX9" fmla="*/ 164754 w 254831"/>
                  <a:gd name="connsiteY9" fmla="*/ 12675 h 241274"/>
                  <a:gd name="connsiteX10" fmla="*/ 13307 w 254831"/>
                  <a:gd name="connsiteY10" fmla="*/ 164122 h 241274"/>
                  <a:gd name="connsiteX11" fmla="*/ 5906 w 254831"/>
                  <a:gd name="connsiteY11" fmla="*/ 217891 h 241274"/>
                  <a:gd name="connsiteX12" fmla="*/ 44491 w 254831"/>
                  <a:gd name="connsiteY12" fmla="*/ 241275 h 241274"/>
                  <a:gd name="connsiteX13" fmla="*/ 54531 w 254831"/>
                  <a:gd name="connsiteY13" fmla="*/ 240160 h 241274"/>
                  <a:gd name="connsiteX14" fmla="*/ 188538 w 254831"/>
                  <a:gd name="connsiteY14" fmla="*/ 209842 h 241274"/>
                  <a:gd name="connsiteX15" fmla="*/ 192377 w 254831"/>
                  <a:gd name="connsiteY15" fmla="*/ 189430 h 241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831" h="241274">
                    <a:moveTo>
                      <a:pt x="192377" y="189430"/>
                    </a:moveTo>
                    <a:lnTo>
                      <a:pt x="50330" y="221568"/>
                    </a:lnTo>
                    <a:cubicBezTo>
                      <a:pt x="39225" y="224194"/>
                      <a:pt x="27763" y="218891"/>
                      <a:pt x="22574" y="208728"/>
                    </a:cubicBezTo>
                    <a:cubicBezTo>
                      <a:pt x="16728" y="198607"/>
                      <a:pt x="18441" y="185816"/>
                      <a:pt x="26746" y="177591"/>
                    </a:cubicBezTo>
                    <a:lnTo>
                      <a:pt x="177870" y="26458"/>
                    </a:lnTo>
                    <a:cubicBezTo>
                      <a:pt x="185439" y="19420"/>
                      <a:pt x="196296" y="17176"/>
                      <a:pt x="206035" y="20638"/>
                    </a:cubicBezTo>
                    <a:lnTo>
                      <a:pt x="245755" y="36440"/>
                    </a:lnTo>
                    <a:cubicBezTo>
                      <a:pt x="248612" y="30830"/>
                      <a:pt x="251727" y="25181"/>
                      <a:pt x="254832" y="19542"/>
                    </a:cubicBezTo>
                    <a:lnTo>
                      <a:pt x="212760" y="2817"/>
                    </a:lnTo>
                    <a:cubicBezTo>
                      <a:pt x="196179" y="-3211"/>
                      <a:pt x="177618" y="600"/>
                      <a:pt x="164754" y="12675"/>
                    </a:cubicBezTo>
                    <a:lnTo>
                      <a:pt x="13307" y="164122"/>
                    </a:lnTo>
                    <a:cubicBezTo>
                      <a:pt x="-1127" y="178264"/>
                      <a:pt x="-4170" y="200376"/>
                      <a:pt x="5906" y="217891"/>
                    </a:cubicBezTo>
                    <a:cubicBezTo>
                      <a:pt x="13432" y="232242"/>
                      <a:pt x="28287" y="241244"/>
                      <a:pt x="44491" y="241275"/>
                    </a:cubicBezTo>
                    <a:cubicBezTo>
                      <a:pt x="47868" y="241267"/>
                      <a:pt x="51234" y="240893"/>
                      <a:pt x="54531" y="240160"/>
                    </a:cubicBezTo>
                    <a:lnTo>
                      <a:pt x="188538" y="209842"/>
                    </a:lnTo>
                    <a:cubicBezTo>
                      <a:pt x="189643" y="203299"/>
                      <a:pt x="190910" y="196574"/>
                      <a:pt x="192377" y="189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C07C116-866E-47B0-8CE4-D5BA40DA22AA}"/>
                  </a:ext>
                </a:extLst>
              </p:cNvPr>
              <p:cNvSpPr/>
              <p:nvPr/>
            </p:nvSpPr>
            <p:spPr>
              <a:xfrm>
                <a:off x="6132672" y="3708082"/>
                <a:ext cx="241754" cy="262834"/>
              </a:xfrm>
              <a:custGeom>
                <a:avLst/>
                <a:gdLst>
                  <a:gd name="connsiteX0" fmla="*/ 219312 w 241754"/>
                  <a:gd name="connsiteY0" fmla="*/ 0 h 262834"/>
                  <a:gd name="connsiteX1" fmla="*/ 202405 w 241754"/>
                  <a:gd name="connsiteY1" fmla="*/ 9106 h 262834"/>
                  <a:gd name="connsiteX2" fmla="*/ 220817 w 241754"/>
                  <a:gd name="connsiteY2" fmla="*/ 56598 h 262834"/>
                  <a:gd name="connsiteX3" fmla="*/ 215216 w 241754"/>
                  <a:gd name="connsiteY3" fmla="*/ 84220 h 262834"/>
                  <a:gd name="connsiteX4" fmla="*/ 63769 w 241754"/>
                  <a:gd name="connsiteY4" fmla="*/ 235668 h 262834"/>
                  <a:gd name="connsiteX5" fmla="*/ 27108 w 241754"/>
                  <a:gd name="connsiteY5" fmla="*/ 236319 h 262834"/>
                  <a:gd name="connsiteX6" fmla="*/ 19802 w 241754"/>
                  <a:gd name="connsiteY6" fmla="*/ 212046 h 262834"/>
                  <a:gd name="connsiteX7" fmla="*/ 52510 w 241754"/>
                  <a:gd name="connsiteY7" fmla="*/ 62055 h 262834"/>
                  <a:gd name="connsiteX8" fmla="*/ 32136 w 241754"/>
                  <a:gd name="connsiteY8" fmla="*/ 66065 h 262834"/>
                  <a:gd name="connsiteX9" fmla="*/ 1199 w 241754"/>
                  <a:gd name="connsiteY9" fmla="*/ 207988 h 262834"/>
                  <a:gd name="connsiteX10" fmla="*/ 23469 w 241754"/>
                  <a:gd name="connsiteY10" fmla="*/ 257127 h 262834"/>
                  <a:gd name="connsiteX11" fmla="*/ 77237 w 241754"/>
                  <a:gd name="connsiteY11" fmla="*/ 249174 h 262834"/>
                  <a:gd name="connsiteX12" fmla="*/ 228685 w 241754"/>
                  <a:gd name="connsiteY12" fmla="*/ 97726 h 262834"/>
                  <a:gd name="connsiteX13" fmla="*/ 238458 w 241754"/>
                  <a:gd name="connsiteY13" fmla="*/ 49454 h 26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1754" h="262834">
                    <a:moveTo>
                      <a:pt x="219312" y="0"/>
                    </a:moveTo>
                    <a:cubicBezTo>
                      <a:pt x="213673" y="3134"/>
                      <a:pt x="208044" y="6220"/>
                      <a:pt x="202405" y="9106"/>
                    </a:cubicBezTo>
                    <a:lnTo>
                      <a:pt x="220817" y="56598"/>
                    </a:lnTo>
                    <a:cubicBezTo>
                      <a:pt x="224711" y="66090"/>
                      <a:pt x="222500" y="76993"/>
                      <a:pt x="215216" y="84220"/>
                    </a:cubicBezTo>
                    <a:lnTo>
                      <a:pt x="63769" y="235668"/>
                    </a:lnTo>
                    <a:cubicBezTo>
                      <a:pt x="53826" y="245971"/>
                      <a:pt x="37412" y="246263"/>
                      <a:pt x="27108" y="236319"/>
                    </a:cubicBezTo>
                    <a:cubicBezTo>
                      <a:pt x="20614" y="230052"/>
                      <a:pt x="17846" y="220857"/>
                      <a:pt x="19802" y="212046"/>
                    </a:cubicBezTo>
                    <a:lnTo>
                      <a:pt x="52510" y="62055"/>
                    </a:lnTo>
                    <a:cubicBezTo>
                      <a:pt x="45595" y="63535"/>
                      <a:pt x="38804" y="64872"/>
                      <a:pt x="32136" y="66065"/>
                    </a:cubicBezTo>
                    <a:lnTo>
                      <a:pt x="1199" y="207988"/>
                    </a:lnTo>
                    <a:cubicBezTo>
                      <a:pt x="-3448" y="227529"/>
                      <a:pt x="5711" y="247741"/>
                      <a:pt x="23469" y="257127"/>
                    </a:cubicBezTo>
                    <a:cubicBezTo>
                      <a:pt x="41106" y="267060"/>
                      <a:pt x="63231" y="263788"/>
                      <a:pt x="77237" y="249174"/>
                    </a:cubicBezTo>
                    <a:lnTo>
                      <a:pt x="228685" y="97726"/>
                    </a:lnTo>
                    <a:cubicBezTo>
                      <a:pt x="241376" y="85076"/>
                      <a:pt x="245229" y="66044"/>
                      <a:pt x="238458" y="494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AF9C3BD0-007A-4035-B6D3-3020808F3233}"/>
                  </a:ext>
                </a:extLst>
              </p:cNvPr>
              <p:cNvSpPr/>
              <p:nvPr/>
            </p:nvSpPr>
            <p:spPr>
              <a:xfrm>
                <a:off x="6055042" y="3187355"/>
                <a:ext cx="583888" cy="574067"/>
              </a:xfrm>
              <a:custGeom>
                <a:avLst/>
                <a:gdLst>
                  <a:gd name="connsiteX0" fmla="*/ 576825 w 583888"/>
                  <a:gd name="connsiteY0" fmla="*/ 7721 h 574067"/>
                  <a:gd name="connsiteX1" fmla="*/ 433454 w 583888"/>
                  <a:gd name="connsiteY1" fmla="*/ 17151 h 574067"/>
                  <a:gd name="connsiteX2" fmla="*/ 370151 w 583888"/>
                  <a:gd name="connsiteY2" fmla="*/ 35181 h 574067"/>
                  <a:gd name="connsiteX3" fmla="*/ 344567 w 583888"/>
                  <a:gd name="connsiteY3" fmla="*/ 43754 h 574067"/>
                  <a:gd name="connsiteX4" fmla="*/ 159525 w 583888"/>
                  <a:gd name="connsiteY4" fmla="*/ 169646 h 574067"/>
                  <a:gd name="connsiteX5" fmla="*/ 562 w 583888"/>
                  <a:gd name="connsiteY5" fmla="*/ 503840 h 574067"/>
                  <a:gd name="connsiteX6" fmla="*/ 0 w 583888"/>
                  <a:gd name="connsiteY6" fmla="*/ 508450 h 574067"/>
                  <a:gd name="connsiteX7" fmla="*/ 65618 w 583888"/>
                  <a:gd name="connsiteY7" fmla="*/ 574068 h 574067"/>
                  <a:gd name="connsiteX8" fmla="*/ 70228 w 583888"/>
                  <a:gd name="connsiteY8" fmla="*/ 573506 h 574067"/>
                  <a:gd name="connsiteX9" fmla="*/ 405375 w 583888"/>
                  <a:gd name="connsiteY9" fmla="*/ 415524 h 574067"/>
                  <a:gd name="connsiteX10" fmla="*/ 531428 w 583888"/>
                  <a:gd name="connsiteY10" fmla="*/ 231025 h 574067"/>
                  <a:gd name="connsiteX11" fmla="*/ 542011 w 583888"/>
                  <a:gd name="connsiteY11" fmla="*/ 201497 h 574067"/>
                  <a:gd name="connsiteX12" fmla="*/ 555079 w 583888"/>
                  <a:gd name="connsiteY12" fmla="*/ 159721 h 574067"/>
                  <a:gd name="connsiteX13" fmla="*/ 560556 w 583888"/>
                  <a:gd name="connsiteY13" fmla="*/ 139499 h 574067"/>
                  <a:gd name="connsiteX14" fmla="*/ 576825 w 583888"/>
                  <a:gd name="connsiteY14" fmla="*/ 7721 h 574067"/>
                  <a:gd name="connsiteX15" fmla="*/ 513636 w 583888"/>
                  <a:gd name="connsiteY15" fmla="*/ 224224 h 574067"/>
                  <a:gd name="connsiteX16" fmla="*/ 391935 w 583888"/>
                  <a:gd name="connsiteY16" fmla="*/ 402056 h 574067"/>
                  <a:gd name="connsiteX17" fmla="*/ 72542 w 583888"/>
                  <a:gd name="connsiteY17" fmla="*/ 554018 h 574067"/>
                  <a:gd name="connsiteX18" fmla="*/ 20088 w 583888"/>
                  <a:gd name="connsiteY18" fmla="*/ 501554 h 574067"/>
                  <a:gd name="connsiteX19" fmla="*/ 172993 w 583888"/>
                  <a:gd name="connsiteY19" fmla="*/ 183114 h 574067"/>
                  <a:gd name="connsiteX20" fmla="*/ 351168 w 583888"/>
                  <a:gd name="connsiteY20" fmla="*/ 61594 h 574067"/>
                  <a:gd name="connsiteX21" fmla="*/ 376180 w 583888"/>
                  <a:gd name="connsiteY21" fmla="*/ 53260 h 574067"/>
                  <a:gd name="connsiteX22" fmla="*/ 400164 w 583888"/>
                  <a:gd name="connsiteY22" fmla="*/ 45735 h 574067"/>
                  <a:gd name="connsiteX23" fmla="*/ 472230 w 583888"/>
                  <a:gd name="connsiteY23" fmla="*/ 100618 h 574067"/>
                  <a:gd name="connsiteX24" fmla="*/ 530047 w 583888"/>
                  <a:gd name="connsiteY24" fmla="*/ 177152 h 574067"/>
                  <a:gd name="connsiteX25" fmla="*/ 524046 w 583888"/>
                  <a:gd name="connsiteY25" fmla="*/ 195078 h 574067"/>
                  <a:gd name="connsiteX26" fmla="*/ 542211 w 583888"/>
                  <a:gd name="connsiteY26" fmla="*/ 134508 h 574067"/>
                  <a:gd name="connsiteX27" fmla="*/ 537448 w 583888"/>
                  <a:gd name="connsiteY27" fmla="*/ 152053 h 574067"/>
                  <a:gd name="connsiteX28" fmla="*/ 485727 w 583888"/>
                  <a:gd name="connsiteY28" fmla="*/ 87150 h 574067"/>
                  <a:gd name="connsiteX29" fmla="*/ 425558 w 583888"/>
                  <a:gd name="connsiteY29" fmla="*/ 38715 h 574067"/>
                  <a:gd name="connsiteX30" fmla="*/ 437788 w 583888"/>
                  <a:gd name="connsiteY30" fmla="*/ 35705 h 574067"/>
                  <a:gd name="connsiteX31" fmla="*/ 563470 w 583888"/>
                  <a:gd name="connsiteY31" fmla="*/ 21294 h 574067"/>
                  <a:gd name="connsiteX32" fmla="*/ 542173 w 583888"/>
                  <a:gd name="connsiteY32" fmla="*/ 134470 h 57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83888" h="574067">
                    <a:moveTo>
                      <a:pt x="576825" y="7721"/>
                    </a:moveTo>
                    <a:cubicBezTo>
                      <a:pt x="563985" y="-5109"/>
                      <a:pt x="515741" y="-1938"/>
                      <a:pt x="433454" y="17151"/>
                    </a:cubicBezTo>
                    <a:cubicBezTo>
                      <a:pt x="413052" y="21913"/>
                      <a:pt x="392344" y="27790"/>
                      <a:pt x="370151" y="35181"/>
                    </a:cubicBezTo>
                    <a:lnTo>
                      <a:pt x="344567" y="43754"/>
                    </a:lnTo>
                    <a:cubicBezTo>
                      <a:pt x="275184" y="73098"/>
                      <a:pt x="212295" y="115884"/>
                      <a:pt x="159525" y="169646"/>
                    </a:cubicBezTo>
                    <a:cubicBezTo>
                      <a:pt x="42367" y="286746"/>
                      <a:pt x="9658" y="429288"/>
                      <a:pt x="562" y="503840"/>
                    </a:cubicBezTo>
                    <a:lnTo>
                      <a:pt x="0" y="508450"/>
                    </a:lnTo>
                    <a:lnTo>
                      <a:pt x="65618" y="574068"/>
                    </a:lnTo>
                    <a:lnTo>
                      <a:pt x="70228" y="573506"/>
                    </a:lnTo>
                    <a:cubicBezTo>
                      <a:pt x="162277" y="562276"/>
                      <a:pt x="295142" y="525757"/>
                      <a:pt x="405375" y="415524"/>
                    </a:cubicBezTo>
                    <a:cubicBezTo>
                      <a:pt x="459321" y="363084"/>
                      <a:pt x="502187" y="300344"/>
                      <a:pt x="531428" y="231025"/>
                    </a:cubicBezTo>
                    <a:lnTo>
                      <a:pt x="542011" y="201497"/>
                    </a:lnTo>
                    <a:cubicBezTo>
                      <a:pt x="546868" y="187953"/>
                      <a:pt x="551259" y="173875"/>
                      <a:pt x="555079" y="159721"/>
                    </a:cubicBezTo>
                    <a:lnTo>
                      <a:pt x="560556" y="139499"/>
                    </a:lnTo>
                    <a:cubicBezTo>
                      <a:pt x="581482" y="62490"/>
                      <a:pt x="591741" y="21637"/>
                      <a:pt x="576825" y="7721"/>
                    </a:cubicBezTo>
                    <a:close/>
                    <a:moveTo>
                      <a:pt x="513636" y="224224"/>
                    </a:moveTo>
                    <a:cubicBezTo>
                      <a:pt x="485358" y="291037"/>
                      <a:pt x="443976" y="351506"/>
                      <a:pt x="391935" y="402056"/>
                    </a:cubicBezTo>
                    <a:cubicBezTo>
                      <a:pt x="287350" y="506640"/>
                      <a:pt x="161430" y="542502"/>
                      <a:pt x="72542" y="554018"/>
                    </a:cubicBezTo>
                    <a:lnTo>
                      <a:pt x="20088" y="501554"/>
                    </a:lnTo>
                    <a:cubicBezTo>
                      <a:pt x="29613" y="428307"/>
                      <a:pt x="62284" y="293823"/>
                      <a:pt x="172993" y="183114"/>
                    </a:cubicBezTo>
                    <a:cubicBezTo>
                      <a:pt x="223810" y="131278"/>
                      <a:pt x="284359" y="89983"/>
                      <a:pt x="351168" y="61594"/>
                    </a:cubicBezTo>
                    <a:lnTo>
                      <a:pt x="376180" y="53260"/>
                    </a:lnTo>
                    <a:cubicBezTo>
                      <a:pt x="384381" y="50526"/>
                      <a:pt x="392373" y="48059"/>
                      <a:pt x="400164" y="45735"/>
                    </a:cubicBezTo>
                    <a:cubicBezTo>
                      <a:pt x="426467" y="60825"/>
                      <a:pt x="450692" y="79274"/>
                      <a:pt x="472230" y="100618"/>
                    </a:cubicBezTo>
                    <a:cubicBezTo>
                      <a:pt x="494881" y="123392"/>
                      <a:pt x="514332" y="149139"/>
                      <a:pt x="530047" y="177152"/>
                    </a:cubicBezTo>
                    <a:cubicBezTo>
                      <a:pt x="528142" y="183200"/>
                      <a:pt x="526152" y="189201"/>
                      <a:pt x="524046" y="195078"/>
                    </a:cubicBezTo>
                    <a:close/>
                    <a:moveTo>
                      <a:pt x="542211" y="134508"/>
                    </a:moveTo>
                    <a:lnTo>
                      <a:pt x="537448" y="152053"/>
                    </a:lnTo>
                    <a:cubicBezTo>
                      <a:pt x="522524" y="128670"/>
                      <a:pt x="505189" y="106916"/>
                      <a:pt x="485727" y="87150"/>
                    </a:cubicBezTo>
                    <a:cubicBezTo>
                      <a:pt x="467313" y="69066"/>
                      <a:pt x="447159" y="52842"/>
                      <a:pt x="425558" y="38715"/>
                    </a:cubicBezTo>
                    <a:cubicBezTo>
                      <a:pt x="429644" y="37677"/>
                      <a:pt x="433730" y="36648"/>
                      <a:pt x="437788" y="35705"/>
                    </a:cubicBezTo>
                    <a:cubicBezTo>
                      <a:pt x="518398" y="16998"/>
                      <a:pt x="557670" y="16931"/>
                      <a:pt x="563470" y="21294"/>
                    </a:cubicBezTo>
                    <a:cubicBezTo>
                      <a:pt x="570433" y="30648"/>
                      <a:pt x="554098" y="90655"/>
                      <a:pt x="542173" y="1344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8213EBD-184A-47E9-B9F0-ACFBB805DEDB}"/>
                  </a:ext>
                </a:extLst>
              </p:cNvPr>
              <p:cNvSpPr/>
              <p:nvPr/>
            </p:nvSpPr>
            <p:spPr>
              <a:xfrm>
                <a:off x="5943639" y="3718430"/>
                <a:ext cx="154428" cy="155014"/>
              </a:xfrm>
              <a:custGeom>
                <a:avLst/>
                <a:gdLst>
                  <a:gd name="connsiteX0" fmla="*/ 137483 w 154428"/>
                  <a:gd name="connsiteY0" fmla="*/ 34096 h 155014"/>
                  <a:gd name="connsiteX1" fmla="*/ 127101 w 154428"/>
                  <a:gd name="connsiteY1" fmla="*/ 27076 h 155014"/>
                  <a:gd name="connsiteX2" fmla="*/ 119414 w 154428"/>
                  <a:gd name="connsiteY2" fmla="*/ 16322 h 155014"/>
                  <a:gd name="connsiteX3" fmla="*/ 100640 w 154428"/>
                  <a:gd name="connsiteY3" fmla="*/ 130 h 155014"/>
                  <a:gd name="connsiteX4" fmla="*/ 68970 w 154428"/>
                  <a:gd name="connsiteY4" fmla="*/ 17694 h 155014"/>
                  <a:gd name="connsiteX5" fmla="*/ 5152 w 154428"/>
                  <a:gd name="connsiteY5" fmla="*/ 149272 h 155014"/>
                  <a:gd name="connsiteX6" fmla="*/ 20545 w 154428"/>
                  <a:gd name="connsiteY6" fmla="*/ 154987 h 155014"/>
                  <a:gd name="connsiteX7" fmla="*/ 69694 w 154428"/>
                  <a:gd name="connsiteY7" fmla="*/ 136385 h 155014"/>
                  <a:gd name="connsiteX8" fmla="*/ 136826 w 154428"/>
                  <a:gd name="connsiteY8" fmla="*/ 85359 h 155014"/>
                  <a:gd name="connsiteX9" fmla="*/ 154247 w 154428"/>
                  <a:gd name="connsiteY9" fmla="*/ 52774 h 155014"/>
                  <a:gd name="connsiteX10" fmla="*/ 137483 w 154428"/>
                  <a:gd name="connsiteY10" fmla="*/ 34096 h 155014"/>
                  <a:gd name="connsiteX11" fmla="*/ 123291 w 154428"/>
                  <a:gd name="connsiteY11" fmla="*/ 71958 h 155014"/>
                  <a:gd name="connsiteX12" fmla="*/ 19049 w 154428"/>
                  <a:gd name="connsiteY12" fmla="*/ 136251 h 155014"/>
                  <a:gd name="connsiteX13" fmla="*/ 82467 w 154428"/>
                  <a:gd name="connsiteY13" fmla="*/ 31133 h 155014"/>
                  <a:gd name="connsiteX14" fmla="*/ 97983 w 154428"/>
                  <a:gd name="connsiteY14" fmla="*/ 18903 h 155014"/>
                  <a:gd name="connsiteX15" fmla="*/ 103136 w 154428"/>
                  <a:gd name="connsiteY15" fmla="*/ 26171 h 155014"/>
                  <a:gd name="connsiteX16" fmla="*/ 113766 w 154428"/>
                  <a:gd name="connsiteY16" fmla="*/ 40658 h 155014"/>
                  <a:gd name="connsiteX17" fmla="*/ 113985 w 154428"/>
                  <a:gd name="connsiteY17" fmla="*/ 40877 h 155014"/>
                  <a:gd name="connsiteX18" fmla="*/ 128025 w 154428"/>
                  <a:gd name="connsiteY18" fmla="*/ 50612 h 155014"/>
                  <a:gd name="connsiteX19" fmla="*/ 135407 w 154428"/>
                  <a:gd name="connsiteY19" fmla="*/ 55308 h 155014"/>
                  <a:gd name="connsiteX20" fmla="*/ 123291 w 154428"/>
                  <a:gd name="connsiteY20" fmla="*/ 71958 h 15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428" h="155014">
                    <a:moveTo>
                      <a:pt x="137483" y="34096"/>
                    </a:moveTo>
                    <a:cubicBezTo>
                      <a:pt x="133773" y="32148"/>
                      <a:pt x="130291" y="29793"/>
                      <a:pt x="127101" y="27076"/>
                    </a:cubicBezTo>
                    <a:cubicBezTo>
                      <a:pt x="124125" y="23805"/>
                      <a:pt x="121546" y="20196"/>
                      <a:pt x="119414" y="16322"/>
                    </a:cubicBezTo>
                    <a:cubicBezTo>
                      <a:pt x="115156" y="9274"/>
                      <a:pt x="110327" y="1282"/>
                      <a:pt x="100640" y="130"/>
                    </a:cubicBezTo>
                    <a:cubicBezTo>
                      <a:pt x="91744" y="-899"/>
                      <a:pt x="82543" y="4130"/>
                      <a:pt x="68970" y="17694"/>
                    </a:cubicBezTo>
                    <a:cubicBezTo>
                      <a:pt x="49310" y="37353"/>
                      <a:pt x="-19146" y="123364"/>
                      <a:pt x="5152" y="149272"/>
                    </a:cubicBezTo>
                    <a:cubicBezTo>
                      <a:pt x="9278" y="153213"/>
                      <a:pt x="14846" y="155279"/>
                      <a:pt x="20545" y="154987"/>
                    </a:cubicBezTo>
                    <a:cubicBezTo>
                      <a:pt x="32289" y="154987"/>
                      <a:pt x="48567" y="148805"/>
                      <a:pt x="69694" y="136385"/>
                    </a:cubicBezTo>
                    <a:cubicBezTo>
                      <a:pt x="93971" y="122031"/>
                      <a:pt x="116499" y="104908"/>
                      <a:pt x="136826" y="85359"/>
                    </a:cubicBezTo>
                    <a:cubicBezTo>
                      <a:pt x="150294" y="71491"/>
                      <a:pt x="155504" y="61747"/>
                      <a:pt x="154247" y="52774"/>
                    </a:cubicBezTo>
                    <a:cubicBezTo>
                      <a:pt x="152875" y="42944"/>
                      <a:pt x="144703" y="38249"/>
                      <a:pt x="137483" y="34096"/>
                    </a:cubicBezTo>
                    <a:close/>
                    <a:moveTo>
                      <a:pt x="123291" y="71958"/>
                    </a:moveTo>
                    <a:cubicBezTo>
                      <a:pt x="87934" y="107314"/>
                      <a:pt x="28831" y="141071"/>
                      <a:pt x="19049" y="136251"/>
                    </a:cubicBezTo>
                    <a:cubicBezTo>
                      <a:pt x="13896" y="125555"/>
                      <a:pt x="48491" y="65109"/>
                      <a:pt x="82467" y="31133"/>
                    </a:cubicBezTo>
                    <a:cubicBezTo>
                      <a:pt x="86717" y="26007"/>
                      <a:pt x="92005" y="21839"/>
                      <a:pt x="97983" y="18903"/>
                    </a:cubicBezTo>
                    <a:cubicBezTo>
                      <a:pt x="100017" y="21085"/>
                      <a:pt x="101750" y="23530"/>
                      <a:pt x="103136" y="26171"/>
                    </a:cubicBezTo>
                    <a:cubicBezTo>
                      <a:pt x="106066" y="31421"/>
                      <a:pt x="109637" y="36288"/>
                      <a:pt x="113766" y="40658"/>
                    </a:cubicBezTo>
                    <a:lnTo>
                      <a:pt x="113985" y="40877"/>
                    </a:lnTo>
                    <a:cubicBezTo>
                      <a:pt x="118263" y="44668"/>
                      <a:pt x="122976" y="47935"/>
                      <a:pt x="128025" y="50612"/>
                    </a:cubicBezTo>
                    <a:cubicBezTo>
                      <a:pt x="130617" y="51962"/>
                      <a:pt x="133086" y="53532"/>
                      <a:pt x="135407" y="55308"/>
                    </a:cubicBezTo>
                    <a:cubicBezTo>
                      <a:pt x="135378" y="55479"/>
                      <a:pt x="135264" y="59585"/>
                      <a:pt x="123291" y="719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1DEDDA60-5FE1-4B1C-93D2-81E2DC20E0E6}"/>
                  </a:ext>
                </a:extLst>
              </p:cNvPr>
              <p:cNvSpPr/>
              <p:nvPr/>
            </p:nvSpPr>
            <p:spPr>
              <a:xfrm>
                <a:off x="6344350" y="3338459"/>
                <a:ext cx="133651" cy="133086"/>
              </a:xfrm>
              <a:custGeom>
                <a:avLst/>
                <a:gdLst>
                  <a:gd name="connsiteX0" fmla="*/ 19588 w 133651"/>
                  <a:gd name="connsiteY0" fmla="*/ 19637 h 133086"/>
                  <a:gd name="connsiteX1" fmla="*/ 19291 w 133651"/>
                  <a:gd name="connsiteY1" fmla="*/ 113498 h 133086"/>
                  <a:gd name="connsiteX2" fmla="*/ 67299 w 133651"/>
                  <a:gd name="connsiteY2" fmla="*/ 133080 h 133086"/>
                  <a:gd name="connsiteX3" fmla="*/ 114162 w 133651"/>
                  <a:gd name="connsiteY3" fmla="*/ 113925 h 133086"/>
                  <a:gd name="connsiteX4" fmla="*/ 114024 w 133651"/>
                  <a:gd name="connsiteY4" fmla="*/ 19489 h 133086"/>
                  <a:gd name="connsiteX5" fmla="*/ 19588 w 133651"/>
                  <a:gd name="connsiteY5" fmla="*/ 19627 h 133086"/>
                  <a:gd name="connsiteX6" fmla="*/ 100722 w 133651"/>
                  <a:gd name="connsiteY6" fmla="*/ 100456 h 133086"/>
                  <a:gd name="connsiteX7" fmla="*/ 33228 w 133651"/>
                  <a:gd name="connsiteY7" fmla="*/ 101353 h 133086"/>
                  <a:gd name="connsiteX8" fmla="*/ 32333 w 133651"/>
                  <a:gd name="connsiteY8" fmla="*/ 33859 h 133086"/>
                  <a:gd name="connsiteX9" fmla="*/ 33228 w 133651"/>
                  <a:gd name="connsiteY9" fmla="*/ 32962 h 133086"/>
                  <a:gd name="connsiteX10" fmla="*/ 66727 w 133651"/>
                  <a:gd name="connsiteY10" fmla="*/ 19313 h 133086"/>
                  <a:gd name="connsiteX11" fmla="*/ 114839 w 133651"/>
                  <a:gd name="connsiteY11" fmla="*/ 65984 h 133086"/>
                  <a:gd name="connsiteX12" fmla="*/ 100722 w 133651"/>
                  <a:gd name="connsiteY12" fmla="*/ 100456 h 13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651" h="133086">
                    <a:moveTo>
                      <a:pt x="19588" y="19637"/>
                    </a:moveTo>
                    <a:cubicBezTo>
                      <a:pt x="-6413" y="45474"/>
                      <a:pt x="-6546" y="87497"/>
                      <a:pt x="19291" y="113498"/>
                    </a:cubicBezTo>
                    <a:cubicBezTo>
                      <a:pt x="31977" y="126264"/>
                      <a:pt x="49303" y="133331"/>
                      <a:pt x="67299" y="133080"/>
                    </a:cubicBezTo>
                    <a:cubicBezTo>
                      <a:pt x="84845" y="133178"/>
                      <a:pt x="101708" y="126285"/>
                      <a:pt x="114162" y="113925"/>
                    </a:cubicBezTo>
                    <a:cubicBezTo>
                      <a:pt x="140201" y="87809"/>
                      <a:pt x="140139" y="45529"/>
                      <a:pt x="114024" y="19489"/>
                    </a:cubicBezTo>
                    <a:cubicBezTo>
                      <a:pt x="87908" y="-6550"/>
                      <a:pt x="45628" y="-6488"/>
                      <a:pt x="19588" y="19627"/>
                    </a:cubicBezTo>
                    <a:close/>
                    <a:moveTo>
                      <a:pt x="100722" y="100456"/>
                    </a:moveTo>
                    <a:cubicBezTo>
                      <a:pt x="82331" y="119342"/>
                      <a:pt x="52113" y="119743"/>
                      <a:pt x="33228" y="101353"/>
                    </a:cubicBezTo>
                    <a:cubicBezTo>
                      <a:pt x="14343" y="82962"/>
                      <a:pt x="13942" y="52744"/>
                      <a:pt x="32333" y="33859"/>
                    </a:cubicBezTo>
                    <a:cubicBezTo>
                      <a:pt x="32627" y="33556"/>
                      <a:pt x="32925" y="33257"/>
                      <a:pt x="33228" y="32962"/>
                    </a:cubicBezTo>
                    <a:cubicBezTo>
                      <a:pt x="42136" y="24139"/>
                      <a:pt x="54191" y="19228"/>
                      <a:pt x="66727" y="19313"/>
                    </a:cubicBezTo>
                    <a:cubicBezTo>
                      <a:pt x="92900" y="18915"/>
                      <a:pt x="114441" y="39810"/>
                      <a:pt x="114839" y="65984"/>
                    </a:cubicBezTo>
                    <a:cubicBezTo>
                      <a:pt x="115035" y="78919"/>
                      <a:pt x="109936" y="91373"/>
                      <a:pt x="100722" y="1004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D40A15-F227-41B6-B91A-00E75232E530}"/>
              </a:ext>
            </a:extLst>
          </p:cNvPr>
          <p:cNvGrpSpPr/>
          <p:nvPr/>
        </p:nvGrpSpPr>
        <p:grpSpPr>
          <a:xfrm>
            <a:off x="7417584" y="2459055"/>
            <a:ext cx="908732" cy="908732"/>
            <a:chOff x="7417584" y="2665508"/>
            <a:chExt cx="908732" cy="908732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ACF2CDC-0B17-41BA-BEF2-788F8236F6B4}"/>
                </a:ext>
              </a:extLst>
            </p:cNvPr>
            <p:cNvGrpSpPr/>
            <p:nvPr/>
          </p:nvGrpSpPr>
          <p:grpSpPr>
            <a:xfrm>
              <a:off x="7498042" y="2745966"/>
              <a:ext cx="747818" cy="747818"/>
              <a:chOff x="6430737" y="2501536"/>
              <a:chExt cx="597264" cy="597264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3217D58-5364-4F4C-A9A9-604A47C4BBF6}"/>
                  </a:ext>
                </a:extLst>
              </p:cNvPr>
              <p:cNvSpPr/>
              <p:nvPr/>
            </p:nvSpPr>
            <p:spPr bwMode="auto">
              <a:xfrm>
                <a:off x="6430737" y="2501536"/>
                <a:ext cx="597264" cy="597264"/>
              </a:xfrm>
              <a:prstGeom prst="ellipse">
                <a:avLst/>
              </a:prstGeom>
              <a:solidFill>
                <a:schemeClr val="bg1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6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b="1" spc="5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E110FFDF-864A-4D9A-A0EB-9E1C8D55AB82}"/>
                  </a:ext>
                </a:extLst>
              </p:cNvPr>
              <p:cNvSpPr/>
              <p:nvPr/>
            </p:nvSpPr>
            <p:spPr bwMode="auto">
              <a:xfrm>
                <a:off x="6464611" y="2542141"/>
                <a:ext cx="529518" cy="516054"/>
              </a:xfrm>
              <a:prstGeom prst="ellipse">
                <a:avLst/>
              </a:prstGeom>
              <a:solidFill>
                <a:srgbClr val="77C114"/>
              </a:solidFill>
              <a:ln w="6350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endParaRPr>
              </a:p>
            </p:txBody>
          </p:sp>
        </p:grp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3FC43F02-0477-42CC-8B69-65C6B13FAD93}"/>
                </a:ext>
              </a:extLst>
            </p:cNvPr>
            <p:cNvSpPr/>
            <p:nvPr/>
          </p:nvSpPr>
          <p:spPr>
            <a:xfrm flipH="1">
              <a:off x="7417584" y="2665508"/>
              <a:ext cx="908732" cy="908732"/>
            </a:xfrm>
            <a:prstGeom prst="arc">
              <a:avLst>
                <a:gd name="adj1" fmla="val 21558994"/>
                <a:gd name="adj2" fmla="val 15998946"/>
              </a:avLst>
            </a:prstGeom>
            <a:noFill/>
            <a:ln w="47625" cap="rnd">
              <a:solidFill>
                <a:srgbClr val="C8D842"/>
              </a:solidFill>
              <a:headEnd type="non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N" sz="21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50" charset="0"/>
              </a:endParaRPr>
            </a:p>
          </p:txBody>
        </p:sp>
        <p:grpSp>
          <p:nvGrpSpPr>
            <p:cNvPr id="21" name="Graphic 7" descr="Theatre">
              <a:extLst>
                <a:ext uri="{FF2B5EF4-FFF2-40B4-BE49-F238E27FC236}">
                  <a16:creationId xmlns:a16="http://schemas.microsoft.com/office/drawing/2014/main" id="{BFAB95F5-0A10-411D-9E18-3DBA452BE9B9}"/>
                </a:ext>
              </a:extLst>
            </p:cNvPr>
            <p:cNvGrpSpPr/>
            <p:nvPr/>
          </p:nvGrpSpPr>
          <p:grpSpPr>
            <a:xfrm>
              <a:off x="7656239" y="2949219"/>
              <a:ext cx="431107" cy="333152"/>
              <a:chOff x="2594566" y="2247330"/>
              <a:chExt cx="489079" cy="377952"/>
            </a:xfrm>
            <a:solidFill>
              <a:schemeClr val="bg1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23DE1923-0426-4497-9DD8-468AFB62BE6A}"/>
                  </a:ext>
                </a:extLst>
              </p:cNvPr>
              <p:cNvSpPr/>
              <p:nvPr/>
            </p:nvSpPr>
            <p:spPr>
              <a:xfrm>
                <a:off x="2880200" y="2508542"/>
                <a:ext cx="73022" cy="11115"/>
              </a:xfrm>
              <a:custGeom>
                <a:avLst/>
                <a:gdLst>
                  <a:gd name="connsiteX0" fmla="*/ 0 w 73022"/>
                  <a:gd name="connsiteY0" fmla="*/ 0 h 11115"/>
                  <a:gd name="connsiteX1" fmla="*/ 0 w 73022"/>
                  <a:gd name="connsiteY1" fmla="*/ 11115 h 11115"/>
                  <a:gd name="connsiteX2" fmla="*/ 73023 w 73022"/>
                  <a:gd name="connsiteY2" fmla="*/ 11115 h 11115"/>
                  <a:gd name="connsiteX3" fmla="*/ 73023 w 73022"/>
                  <a:gd name="connsiteY3" fmla="*/ 0 h 11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2" h="11115">
                    <a:moveTo>
                      <a:pt x="0" y="0"/>
                    </a:moveTo>
                    <a:cubicBezTo>
                      <a:pt x="552" y="3685"/>
                      <a:pt x="552" y="7431"/>
                      <a:pt x="0" y="11115"/>
                    </a:cubicBezTo>
                    <a:lnTo>
                      <a:pt x="73023" y="11115"/>
                    </a:lnTo>
                    <a:cubicBezTo>
                      <a:pt x="72471" y="7431"/>
                      <a:pt x="72471" y="3685"/>
                      <a:pt x="73023" y="0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82614CC-BA98-4068-88C1-B23149E53FB6}"/>
                  </a:ext>
                </a:extLst>
              </p:cNvPr>
              <p:cNvSpPr/>
              <p:nvPr/>
            </p:nvSpPr>
            <p:spPr>
              <a:xfrm>
                <a:off x="2594566" y="2247330"/>
                <a:ext cx="489079" cy="272328"/>
              </a:xfrm>
              <a:custGeom>
                <a:avLst/>
                <a:gdLst>
                  <a:gd name="connsiteX0" fmla="*/ 0 w 489079"/>
                  <a:gd name="connsiteY0" fmla="*/ 272328 h 272328"/>
                  <a:gd name="connsiteX1" fmla="*/ 47596 w 489079"/>
                  <a:gd name="connsiteY1" fmla="*/ 272328 h 272328"/>
                  <a:gd name="connsiteX2" fmla="*/ 47596 w 489079"/>
                  <a:gd name="connsiteY2" fmla="*/ 261213 h 272328"/>
                  <a:gd name="connsiteX3" fmla="*/ 11115 w 489079"/>
                  <a:gd name="connsiteY3" fmla="*/ 261213 h 272328"/>
                  <a:gd name="connsiteX4" fmla="*/ 11115 w 489079"/>
                  <a:gd name="connsiteY4" fmla="*/ 11115 h 272328"/>
                  <a:gd name="connsiteX5" fmla="*/ 477964 w 489079"/>
                  <a:gd name="connsiteY5" fmla="*/ 11115 h 272328"/>
                  <a:gd name="connsiteX6" fmla="*/ 477964 w 489079"/>
                  <a:gd name="connsiteY6" fmla="*/ 261213 h 272328"/>
                  <a:gd name="connsiteX7" fmla="*/ 441161 w 489079"/>
                  <a:gd name="connsiteY7" fmla="*/ 261213 h 272328"/>
                  <a:gd name="connsiteX8" fmla="*/ 441161 w 489079"/>
                  <a:gd name="connsiteY8" fmla="*/ 272328 h 272328"/>
                  <a:gd name="connsiteX9" fmla="*/ 489079 w 489079"/>
                  <a:gd name="connsiteY9" fmla="*/ 272328 h 272328"/>
                  <a:gd name="connsiteX10" fmla="*/ 489079 w 489079"/>
                  <a:gd name="connsiteY10" fmla="*/ 0 h 272328"/>
                  <a:gd name="connsiteX11" fmla="*/ 0 w 489079"/>
                  <a:gd name="connsiteY11" fmla="*/ 0 h 27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9079" h="272328">
                    <a:moveTo>
                      <a:pt x="0" y="272328"/>
                    </a:moveTo>
                    <a:lnTo>
                      <a:pt x="47596" y="272328"/>
                    </a:lnTo>
                    <a:cubicBezTo>
                      <a:pt x="47044" y="268643"/>
                      <a:pt x="47044" y="264898"/>
                      <a:pt x="47596" y="261213"/>
                    </a:cubicBezTo>
                    <a:lnTo>
                      <a:pt x="11115" y="261213"/>
                    </a:lnTo>
                    <a:lnTo>
                      <a:pt x="11115" y="11115"/>
                    </a:lnTo>
                    <a:lnTo>
                      <a:pt x="477964" y="11115"/>
                    </a:lnTo>
                    <a:lnTo>
                      <a:pt x="477964" y="261213"/>
                    </a:lnTo>
                    <a:lnTo>
                      <a:pt x="441161" y="261213"/>
                    </a:lnTo>
                    <a:cubicBezTo>
                      <a:pt x="441716" y="264897"/>
                      <a:pt x="441716" y="268644"/>
                      <a:pt x="441161" y="272328"/>
                    </a:cubicBezTo>
                    <a:lnTo>
                      <a:pt x="489079" y="272328"/>
                    </a:lnTo>
                    <a:lnTo>
                      <a:pt x="48907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0F423EF-0709-4161-BE99-376C46545C3E}"/>
                  </a:ext>
                </a:extLst>
              </p:cNvPr>
              <p:cNvSpPr/>
              <p:nvPr/>
            </p:nvSpPr>
            <p:spPr>
              <a:xfrm>
                <a:off x="2724667" y="2508542"/>
                <a:ext cx="73045" cy="11115"/>
              </a:xfrm>
              <a:custGeom>
                <a:avLst/>
                <a:gdLst>
                  <a:gd name="connsiteX0" fmla="*/ 0 w 73045"/>
                  <a:gd name="connsiteY0" fmla="*/ 0 h 11115"/>
                  <a:gd name="connsiteX1" fmla="*/ 0 w 73045"/>
                  <a:gd name="connsiteY1" fmla="*/ 11115 h 11115"/>
                  <a:gd name="connsiteX2" fmla="*/ 73028 w 73045"/>
                  <a:gd name="connsiteY2" fmla="*/ 11115 h 11115"/>
                  <a:gd name="connsiteX3" fmla="*/ 72623 w 73045"/>
                  <a:gd name="connsiteY3" fmla="*/ 5619 h 11115"/>
                  <a:gd name="connsiteX4" fmla="*/ 73045 w 73045"/>
                  <a:gd name="connsiteY4" fmla="*/ 0 h 11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45" h="11115">
                    <a:moveTo>
                      <a:pt x="0" y="0"/>
                    </a:moveTo>
                    <a:cubicBezTo>
                      <a:pt x="552" y="3685"/>
                      <a:pt x="552" y="7431"/>
                      <a:pt x="0" y="11115"/>
                    </a:cubicBezTo>
                    <a:lnTo>
                      <a:pt x="73028" y="11115"/>
                    </a:lnTo>
                    <a:cubicBezTo>
                      <a:pt x="72769" y="9295"/>
                      <a:pt x="72634" y="7458"/>
                      <a:pt x="72623" y="5619"/>
                    </a:cubicBezTo>
                    <a:cubicBezTo>
                      <a:pt x="72636" y="3739"/>
                      <a:pt x="72777" y="1861"/>
                      <a:pt x="73045" y="0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CEDC7CE0-B0AD-4FBE-82A1-190BB9839516}"/>
                  </a:ext>
                </a:extLst>
              </p:cNvPr>
              <p:cNvSpPr/>
              <p:nvPr/>
            </p:nvSpPr>
            <p:spPr>
              <a:xfrm>
                <a:off x="2616753" y="2553031"/>
                <a:ext cx="133335" cy="72251"/>
              </a:xfrm>
              <a:custGeom>
                <a:avLst/>
                <a:gdLst>
                  <a:gd name="connsiteX0" fmla="*/ 22787 w 133335"/>
                  <a:gd name="connsiteY0" fmla="*/ 16674 h 72251"/>
                  <a:gd name="connsiteX1" fmla="*/ 22231 w 133335"/>
                  <a:gd name="connsiteY1" fmla="*/ 16674 h 72251"/>
                  <a:gd name="connsiteX2" fmla="*/ 0 w 133335"/>
                  <a:gd name="connsiteY2" fmla="*/ 38905 h 72251"/>
                  <a:gd name="connsiteX3" fmla="*/ 11115 w 133335"/>
                  <a:gd name="connsiteY3" fmla="*/ 72251 h 72251"/>
                  <a:gd name="connsiteX4" fmla="*/ 122220 w 133335"/>
                  <a:gd name="connsiteY4" fmla="*/ 72251 h 72251"/>
                  <a:gd name="connsiteX5" fmla="*/ 133335 w 133335"/>
                  <a:gd name="connsiteY5" fmla="*/ 38905 h 72251"/>
                  <a:gd name="connsiteX6" fmla="*/ 111104 w 133335"/>
                  <a:gd name="connsiteY6" fmla="*/ 16674 h 72251"/>
                  <a:gd name="connsiteX7" fmla="*/ 110549 w 133335"/>
                  <a:gd name="connsiteY7" fmla="*/ 16674 h 72251"/>
                  <a:gd name="connsiteX8" fmla="*/ 88873 w 133335"/>
                  <a:gd name="connsiteY8" fmla="*/ 1 h 72251"/>
                  <a:gd name="connsiteX9" fmla="*/ 44412 w 133335"/>
                  <a:gd name="connsiteY9" fmla="*/ 1 h 72251"/>
                  <a:gd name="connsiteX10" fmla="*/ 22787 w 133335"/>
                  <a:gd name="connsiteY10" fmla="*/ 16674 h 72251"/>
                  <a:gd name="connsiteX11" fmla="*/ 33452 w 133335"/>
                  <a:gd name="connsiteY11" fmla="*/ 19814 h 72251"/>
                  <a:gd name="connsiteX12" fmla="*/ 44451 w 133335"/>
                  <a:gd name="connsiteY12" fmla="*/ 11128 h 72251"/>
                  <a:gd name="connsiteX13" fmla="*/ 88912 w 133335"/>
                  <a:gd name="connsiteY13" fmla="*/ 11128 h 72251"/>
                  <a:gd name="connsiteX14" fmla="*/ 99755 w 133335"/>
                  <a:gd name="connsiteY14" fmla="*/ 19225 h 72251"/>
                  <a:gd name="connsiteX15" fmla="*/ 101773 w 133335"/>
                  <a:gd name="connsiteY15" fmla="*/ 27790 h 72251"/>
                  <a:gd name="connsiteX16" fmla="*/ 111132 w 133335"/>
                  <a:gd name="connsiteY16" fmla="*/ 27790 h 72251"/>
                  <a:gd name="connsiteX17" fmla="*/ 122131 w 133335"/>
                  <a:gd name="connsiteY17" fmla="*/ 37393 h 72251"/>
                  <a:gd name="connsiteX18" fmla="*/ 114206 w 133335"/>
                  <a:gd name="connsiteY18" fmla="*/ 61108 h 72251"/>
                  <a:gd name="connsiteX19" fmla="*/ 19135 w 133335"/>
                  <a:gd name="connsiteY19" fmla="*/ 61108 h 72251"/>
                  <a:gd name="connsiteX20" fmla="*/ 11232 w 133335"/>
                  <a:gd name="connsiteY20" fmla="*/ 37393 h 72251"/>
                  <a:gd name="connsiteX21" fmla="*/ 22231 w 133335"/>
                  <a:gd name="connsiteY21" fmla="*/ 27790 h 72251"/>
                  <a:gd name="connsiteX22" fmla="*/ 31123 w 133335"/>
                  <a:gd name="connsiteY22" fmla="*/ 27790 h 72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335" h="72251">
                    <a:moveTo>
                      <a:pt x="22787" y="16674"/>
                    </a:moveTo>
                    <a:lnTo>
                      <a:pt x="22231" y="16674"/>
                    </a:lnTo>
                    <a:cubicBezTo>
                      <a:pt x="9966" y="16705"/>
                      <a:pt x="31" y="26640"/>
                      <a:pt x="0" y="38905"/>
                    </a:cubicBezTo>
                    <a:lnTo>
                      <a:pt x="11115" y="72251"/>
                    </a:lnTo>
                    <a:lnTo>
                      <a:pt x="122220" y="72251"/>
                    </a:lnTo>
                    <a:lnTo>
                      <a:pt x="133335" y="38905"/>
                    </a:lnTo>
                    <a:cubicBezTo>
                      <a:pt x="133302" y="26641"/>
                      <a:pt x="123368" y="16707"/>
                      <a:pt x="111104" y="16674"/>
                    </a:cubicBezTo>
                    <a:lnTo>
                      <a:pt x="110549" y="16674"/>
                    </a:lnTo>
                    <a:cubicBezTo>
                      <a:pt x="108021" y="6790"/>
                      <a:pt x="99075" y="-92"/>
                      <a:pt x="88873" y="1"/>
                    </a:cubicBezTo>
                    <a:lnTo>
                      <a:pt x="44412" y="1"/>
                    </a:lnTo>
                    <a:cubicBezTo>
                      <a:pt x="34288" y="103"/>
                      <a:pt x="25460" y="6909"/>
                      <a:pt x="22787" y="16674"/>
                    </a:cubicBezTo>
                    <a:close/>
                    <a:moveTo>
                      <a:pt x="33452" y="19814"/>
                    </a:moveTo>
                    <a:cubicBezTo>
                      <a:pt x="34745" y="14773"/>
                      <a:pt x="39247" y="11217"/>
                      <a:pt x="44451" y="11128"/>
                    </a:cubicBezTo>
                    <a:lnTo>
                      <a:pt x="88912" y="11128"/>
                    </a:lnTo>
                    <a:cubicBezTo>
                      <a:pt x="93955" y="11025"/>
                      <a:pt x="98422" y="14361"/>
                      <a:pt x="99755" y="19225"/>
                    </a:cubicBezTo>
                    <a:lnTo>
                      <a:pt x="101773" y="27790"/>
                    </a:lnTo>
                    <a:lnTo>
                      <a:pt x="111132" y="27790"/>
                    </a:lnTo>
                    <a:cubicBezTo>
                      <a:pt x="116682" y="27796"/>
                      <a:pt x="121376" y="31895"/>
                      <a:pt x="122131" y="37393"/>
                    </a:cubicBezTo>
                    <a:lnTo>
                      <a:pt x="114206" y="61108"/>
                    </a:lnTo>
                    <a:lnTo>
                      <a:pt x="19135" y="61108"/>
                    </a:lnTo>
                    <a:lnTo>
                      <a:pt x="11232" y="37393"/>
                    </a:lnTo>
                    <a:cubicBezTo>
                      <a:pt x="11987" y="31895"/>
                      <a:pt x="16681" y="27796"/>
                      <a:pt x="22231" y="27790"/>
                    </a:cubicBezTo>
                    <a:lnTo>
                      <a:pt x="31123" y="27790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E1359F7-0558-4D23-B549-5EA3DF406972}"/>
                  </a:ext>
                </a:extLst>
              </p:cNvPr>
              <p:cNvSpPr/>
              <p:nvPr/>
            </p:nvSpPr>
            <p:spPr>
              <a:xfrm>
                <a:off x="2772286" y="2553032"/>
                <a:ext cx="133329" cy="72250"/>
              </a:xfrm>
              <a:custGeom>
                <a:avLst/>
                <a:gdLst>
                  <a:gd name="connsiteX0" fmla="*/ 22787 w 133329"/>
                  <a:gd name="connsiteY0" fmla="*/ 16673 h 72250"/>
                  <a:gd name="connsiteX1" fmla="*/ 22231 w 133329"/>
                  <a:gd name="connsiteY1" fmla="*/ 16673 h 72250"/>
                  <a:gd name="connsiteX2" fmla="*/ 0 w 133329"/>
                  <a:gd name="connsiteY2" fmla="*/ 38904 h 72250"/>
                  <a:gd name="connsiteX3" fmla="*/ 11115 w 133329"/>
                  <a:gd name="connsiteY3" fmla="*/ 72250 h 72250"/>
                  <a:gd name="connsiteX4" fmla="*/ 122214 w 133329"/>
                  <a:gd name="connsiteY4" fmla="*/ 72250 h 72250"/>
                  <a:gd name="connsiteX5" fmla="*/ 133330 w 133329"/>
                  <a:gd name="connsiteY5" fmla="*/ 38904 h 72250"/>
                  <a:gd name="connsiteX6" fmla="*/ 111099 w 133329"/>
                  <a:gd name="connsiteY6" fmla="*/ 16673 h 72250"/>
                  <a:gd name="connsiteX7" fmla="*/ 88868 w 133329"/>
                  <a:gd name="connsiteY7" fmla="*/ 0 h 72250"/>
                  <a:gd name="connsiteX8" fmla="*/ 44406 w 133329"/>
                  <a:gd name="connsiteY8" fmla="*/ 0 h 72250"/>
                  <a:gd name="connsiteX9" fmla="*/ 22787 w 133329"/>
                  <a:gd name="connsiteY9" fmla="*/ 16673 h 72250"/>
                  <a:gd name="connsiteX10" fmla="*/ 33474 w 133329"/>
                  <a:gd name="connsiteY10" fmla="*/ 19813 h 72250"/>
                  <a:gd name="connsiteX11" fmla="*/ 44473 w 133329"/>
                  <a:gd name="connsiteY11" fmla="*/ 11127 h 72250"/>
                  <a:gd name="connsiteX12" fmla="*/ 88935 w 133329"/>
                  <a:gd name="connsiteY12" fmla="*/ 11127 h 72250"/>
                  <a:gd name="connsiteX13" fmla="*/ 100445 w 133329"/>
                  <a:gd name="connsiteY13" fmla="*/ 19813 h 72250"/>
                  <a:gd name="connsiteX14" fmla="*/ 102790 w 133329"/>
                  <a:gd name="connsiteY14" fmla="*/ 27789 h 72250"/>
                  <a:gd name="connsiteX15" fmla="*/ 111127 w 133329"/>
                  <a:gd name="connsiteY15" fmla="*/ 27789 h 72250"/>
                  <a:gd name="connsiteX16" fmla="*/ 122131 w 133329"/>
                  <a:gd name="connsiteY16" fmla="*/ 37392 h 72250"/>
                  <a:gd name="connsiteX17" fmla="*/ 114206 w 133329"/>
                  <a:gd name="connsiteY17" fmla="*/ 61107 h 72250"/>
                  <a:gd name="connsiteX18" fmla="*/ 19135 w 133329"/>
                  <a:gd name="connsiteY18" fmla="*/ 61107 h 72250"/>
                  <a:gd name="connsiteX19" fmla="*/ 11243 w 133329"/>
                  <a:gd name="connsiteY19" fmla="*/ 37392 h 72250"/>
                  <a:gd name="connsiteX20" fmla="*/ 22248 w 133329"/>
                  <a:gd name="connsiteY20" fmla="*/ 27789 h 72250"/>
                  <a:gd name="connsiteX21" fmla="*/ 31140 w 133329"/>
                  <a:gd name="connsiteY21" fmla="*/ 27789 h 7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3329" h="72250">
                    <a:moveTo>
                      <a:pt x="22787" y="16673"/>
                    </a:moveTo>
                    <a:lnTo>
                      <a:pt x="22231" y="16673"/>
                    </a:lnTo>
                    <a:cubicBezTo>
                      <a:pt x="9966" y="16704"/>
                      <a:pt x="31" y="26639"/>
                      <a:pt x="0" y="38904"/>
                    </a:cubicBezTo>
                    <a:lnTo>
                      <a:pt x="11115" y="72250"/>
                    </a:lnTo>
                    <a:lnTo>
                      <a:pt x="122214" y="72250"/>
                    </a:lnTo>
                    <a:lnTo>
                      <a:pt x="133330" y="38904"/>
                    </a:lnTo>
                    <a:cubicBezTo>
                      <a:pt x="133299" y="26639"/>
                      <a:pt x="123364" y="16704"/>
                      <a:pt x="111099" y="16673"/>
                    </a:cubicBezTo>
                    <a:cubicBezTo>
                      <a:pt x="108164" y="6829"/>
                      <a:pt x="99140" y="61"/>
                      <a:pt x="88868" y="0"/>
                    </a:cubicBezTo>
                    <a:lnTo>
                      <a:pt x="44406" y="0"/>
                    </a:lnTo>
                    <a:cubicBezTo>
                      <a:pt x="34284" y="105"/>
                      <a:pt x="25460" y="6910"/>
                      <a:pt x="22787" y="16673"/>
                    </a:cubicBezTo>
                    <a:close/>
                    <a:moveTo>
                      <a:pt x="33474" y="19813"/>
                    </a:moveTo>
                    <a:cubicBezTo>
                      <a:pt x="34765" y="14771"/>
                      <a:pt x="39269" y="11214"/>
                      <a:pt x="44473" y="11127"/>
                    </a:cubicBezTo>
                    <a:lnTo>
                      <a:pt x="88935" y="11127"/>
                    </a:lnTo>
                    <a:cubicBezTo>
                      <a:pt x="94245" y="11232"/>
                      <a:pt x="98887" y="14735"/>
                      <a:pt x="100445" y="19813"/>
                    </a:cubicBezTo>
                    <a:lnTo>
                      <a:pt x="102790" y="27789"/>
                    </a:lnTo>
                    <a:lnTo>
                      <a:pt x="111127" y="27789"/>
                    </a:lnTo>
                    <a:cubicBezTo>
                      <a:pt x="116678" y="27792"/>
                      <a:pt x="121376" y="31892"/>
                      <a:pt x="122131" y="37392"/>
                    </a:cubicBezTo>
                    <a:lnTo>
                      <a:pt x="114206" y="61107"/>
                    </a:lnTo>
                    <a:lnTo>
                      <a:pt x="19135" y="61107"/>
                    </a:lnTo>
                    <a:lnTo>
                      <a:pt x="11243" y="37392"/>
                    </a:lnTo>
                    <a:cubicBezTo>
                      <a:pt x="11999" y="31892"/>
                      <a:pt x="16696" y="27792"/>
                      <a:pt x="22248" y="27789"/>
                    </a:cubicBezTo>
                    <a:lnTo>
                      <a:pt x="31140" y="27789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D336F88-B6C2-42C2-9A3F-2741EA62251C}"/>
                  </a:ext>
                </a:extLst>
              </p:cNvPr>
              <p:cNvSpPr/>
              <p:nvPr/>
            </p:nvSpPr>
            <p:spPr>
              <a:xfrm>
                <a:off x="2927818" y="2553032"/>
                <a:ext cx="133329" cy="72250"/>
              </a:xfrm>
              <a:custGeom>
                <a:avLst/>
                <a:gdLst>
                  <a:gd name="connsiteX0" fmla="*/ 22787 w 133329"/>
                  <a:gd name="connsiteY0" fmla="*/ 16673 h 72250"/>
                  <a:gd name="connsiteX1" fmla="*/ 22231 w 133329"/>
                  <a:gd name="connsiteY1" fmla="*/ 16673 h 72250"/>
                  <a:gd name="connsiteX2" fmla="*/ 0 w 133329"/>
                  <a:gd name="connsiteY2" fmla="*/ 38904 h 72250"/>
                  <a:gd name="connsiteX3" fmla="*/ 11115 w 133329"/>
                  <a:gd name="connsiteY3" fmla="*/ 72250 h 72250"/>
                  <a:gd name="connsiteX4" fmla="*/ 122214 w 133329"/>
                  <a:gd name="connsiteY4" fmla="*/ 72250 h 72250"/>
                  <a:gd name="connsiteX5" fmla="*/ 133330 w 133329"/>
                  <a:gd name="connsiteY5" fmla="*/ 38904 h 72250"/>
                  <a:gd name="connsiteX6" fmla="*/ 111099 w 133329"/>
                  <a:gd name="connsiteY6" fmla="*/ 16673 h 72250"/>
                  <a:gd name="connsiteX7" fmla="*/ 88868 w 133329"/>
                  <a:gd name="connsiteY7" fmla="*/ 0 h 72250"/>
                  <a:gd name="connsiteX8" fmla="*/ 44406 w 133329"/>
                  <a:gd name="connsiteY8" fmla="*/ 0 h 72250"/>
                  <a:gd name="connsiteX9" fmla="*/ 22787 w 133329"/>
                  <a:gd name="connsiteY9" fmla="*/ 16673 h 72250"/>
                  <a:gd name="connsiteX10" fmla="*/ 33446 w 133329"/>
                  <a:gd name="connsiteY10" fmla="*/ 19813 h 72250"/>
                  <a:gd name="connsiteX11" fmla="*/ 44451 w 133329"/>
                  <a:gd name="connsiteY11" fmla="*/ 11127 h 72250"/>
                  <a:gd name="connsiteX12" fmla="*/ 88912 w 133329"/>
                  <a:gd name="connsiteY12" fmla="*/ 11127 h 72250"/>
                  <a:gd name="connsiteX13" fmla="*/ 100467 w 133329"/>
                  <a:gd name="connsiteY13" fmla="*/ 19813 h 72250"/>
                  <a:gd name="connsiteX14" fmla="*/ 102818 w 133329"/>
                  <a:gd name="connsiteY14" fmla="*/ 27789 h 72250"/>
                  <a:gd name="connsiteX15" fmla="*/ 111154 w 133329"/>
                  <a:gd name="connsiteY15" fmla="*/ 27789 h 72250"/>
                  <a:gd name="connsiteX16" fmla="*/ 122159 w 133329"/>
                  <a:gd name="connsiteY16" fmla="*/ 37392 h 72250"/>
                  <a:gd name="connsiteX17" fmla="*/ 114200 w 133329"/>
                  <a:gd name="connsiteY17" fmla="*/ 61107 h 72250"/>
                  <a:gd name="connsiteX18" fmla="*/ 19107 w 133329"/>
                  <a:gd name="connsiteY18" fmla="*/ 61107 h 72250"/>
                  <a:gd name="connsiteX19" fmla="*/ 11204 w 133329"/>
                  <a:gd name="connsiteY19" fmla="*/ 37392 h 72250"/>
                  <a:gd name="connsiteX20" fmla="*/ 22209 w 133329"/>
                  <a:gd name="connsiteY20" fmla="*/ 27789 h 72250"/>
                  <a:gd name="connsiteX21" fmla="*/ 31101 w 133329"/>
                  <a:gd name="connsiteY21" fmla="*/ 27789 h 7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3329" h="72250">
                    <a:moveTo>
                      <a:pt x="22787" y="16673"/>
                    </a:moveTo>
                    <a:lnTo>
                      <a:pt x="22231" y="16673"/>
                    </a:lnTo>
                    <a:cubicBezTo>
                      <a:pt x="9966" y="16704"/>
                      <a:pt x="31" y="26639"/>
                      <a:pt x="0" y="38904"/>
                    </a:cubicBezTo>
                    <a:lnTo>
                      <a:pt x="11115" y="72250"/>
                    </a:lnTo>
                    <a:lnTo>
                      <a:pt x="122214" y="72250"/>
                    </a:lnTo>
                    <a:lnTo>
                      <a:pt x="133330" y="38904"/>
                    </a:lnTo>
                    <a:cubicBezTo>
                      <a:pt x="133299" y="26639"/>
                      <a:pt x="123364" y="16704"/>
                      <a:pt x="111099" y="16673"/>
                    </a:cubicBezTo>
                    <a:cubicBezTo>
                      <a:pt x="108164" y="6829"/>
                      <a:pt x="99140" y="61"/>
                      <a:pt x="88868" y="0"/>
                    </a:cubicBezTo>
                    <a:lnTo>
                      <a:pt x="44406" y="0"/>
                    </a:lnTo>
                    <a:cubicBezTo>
                      <a:pt x="34284" y="103"/>
                      <a:pt x="25458" y="6909"/>
                      <a:pt x="22787" y="16673"/>
                    </a:cubicBezTo>
                    <a:close/>
                    <a:moveTo>
                      <a:pt x="33446" y="19813"/>
                    </a:moveTo>
                    <a:cubicBezTo>
                      <a:pt x="34741" y="14771"/>
                      <a:pt x="39246" y="11216"/>
                      <a:pt x="44451" y="11127"/>
                    </a:cubicBezTo>
                    <a:lnTo>
                      <a:pt x="88912" y="11127"/>
                    </a:lnTo>
                    <a:cubicBezTo>
                      <a:pt x="94241" y="11209"/>
                      <a:pt x="98907" y="14718"/>
                      <a:pt x="100467" y="19813"/>
                    </a:cubicBezTo>
                    <a:lnTo>
                      <a:pt x="102818" y="27789"/>
                    </a:lnTo>
                    <a:lnTo>
                      <a:pt x="111154" y="27789"/>
                    </a:lnTo>
                    <a:cubicBezTo>
                      <a:pt x="116706" y="27792"/>
                      <a:pt x="121403" y="31892"/>
                      <a:pt x="122159" y="37392"/>
                    </a:cubicBezTo>
                    <a:lnTo>
                      <a:pt x="114200" y="61107"/>
                    </a:lnTo>
                    <a:lnTo>
                      <a:pt x="19107" y="61107"/>
                    </a:lnTo>
                    <a:lnTo>
                      <a:pt x="11204" y="37392"/>
                    </a:lnTo>
                    <a:cubicBezTo>
                      <a:pt x="11960" y="31892"/>
                      <a:pt x="16657" y="27792"/>
                      <a:pt x="22209" y="27789"/>
                    </a:cubicBezTo>
                    <a:lnTo>
                      <a:pt x="31101" y="27789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710A472-94A9-4396-BFD3-FD94BA2C392E}"/>
                  </a:ext>
                </a:extLst>
              </p:cNvPr>
              <p:cNvSpPr/>
              <p:nvPr/>
            </p:nvSpPr>
            <p:spPr>
              <a:xfrm>
                <a:off x="2652856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E04D987-E01E-4C0D-BB9D-C156B2F8023A}"/>
                  </a:ext>
                </a:extLst>
              </p:cNvPr>
              <p:cNvSpPr/>
              <p:nvPr/>
            </p:nvSpPr>
            <p:spPr>
              <a:xfrm>
                <a:off x="2808388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7FA5B5B5-3B62-42CD-8342-7F380FD0FF56}"/>
                  </a:ext>
                </a:extLst>
              </p:cNvPr>
              <p:cNvSpPr/>
              <p:nvPr/>
            </p:nvSpPr>
            <p:spPr>
              <a:xfrm>
                <a:off x="2963921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1" name="Arrow: Up 10">
            <a:extLst>
              <a:ext uri="{FF2B5EF4-FFF2-40B4-BE49-F238E27FC236}">
                <a16:creationId xmlns:a16="http://schemas.microsoft.com/office/drawing/2014/main" id="{25CD6409-EED1-4CAB-89BA-7E8C410AE154}"/>
              </a:ext>
            </a:extLst>
          </p:cNvPr>
          <p:cNvSpPr/>
          <p:nvPr/>
        </p:nvSpPr>
        <p:spPr>
          <a:xfrm>
            <a:off x="4775200" y="5216448"/>
            <a:ext cx="196771" cy="321720"/>
          </a:xfrm>
          <a:prstGeom prst="upArrow">
            <a:avLst/>
          </a:prstGeom>
          <a:gradFill flip="none" rotWithShape="1">
            <a:gsLst>
              <a:gs pos="12000">
                <a:srgbClr val="77C114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Arrow: Up 70">
            <a:extLst>
              <a:ext uri="{FF2B5EF4-FFF2-40B4-BE49-F238E27FC236}">
                <a16:creationId xmlns:a16="http://schemas.microsoft.com/office/drawing/2014/main" id="{BCAB0A76-1A6D-415F-8076-6835802AF10B}"/>
              </a:ext>
            </a:extLst>
          </p:cNvPr>
          <p:cNvSpPr/>
          <p:nvPr/>
        </p:nvSpPr>
        <p:spPr>
          <a:xfrm rot="10800000">
            <a:off x="7219544" y="5216448"/>
            <a:ext cx="196771" cy="321720"/>
          </a:xfrm>
          <a:prstGeom prst="upArrow">
            <a:avLst/>
          </a:prstGeom>
          <a:gradFill flip="none" rotWithShape="1">
            <a:gsLst>
              <a:gs pos="12000">
                <a:srgbClr val="77C114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row: Up 72">
            <a:extLst>
              <a:ext uri="{FF2B5EF4-FFF2-40B4-BE49-F238E27FC236}">
                <a16:creationId xmlns:a16="http://schemas.microsoft.com/office/drawing/2014/main" id="{3B1202C5-CAA4-47AB-A369-DE00E3A822D3}"/>
              </a:ext>
            </a:extLst>
          </p:cNvPr>
          <p:cNvSpPr/>
          <p:nvPr/>
        </p:nvSpPr>
        <p:spPr>
          <a:xfrm>
            <a:off x="9705813" y="5216448"/>
            <a:ext cx="196771" cy="321720"/>
          </a:xfrm>
          <a:prstGeom prst="upArrow">
            <a:avLst/>
          </a:prstGeom>
          <a:gradFill flip="none" rotWithShape="1">
            <a:gsLst>
              <a:gs pos="12000">
                <a:srgbClr val="77C114"/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5DE6F268-B7AB-1842-ADA9-9C2660C159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6188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D001BE-AA03-9640-8126-D5D983212E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3AF94A52-25B3-4118-AF84-1D8E272A45A6}"/>
              </a:ext>
            </a:extLst>
          </p:cNvPr>
          <p:cNvSpPr/>
          <p:nvPr/>
        </p:nvSpPr>
        <p:spPr>
          <a:xfrm>
            <a:off x="5807626" y="2913839"/>
            <a:ext cx="6384373" cy="3944161"/>
          </a:xfrm>
          <a:custGeom>
            <a:avLst/>
            <a:gdLst>
              <a:gd name="connsiteX0" fmla="*/ 4367843 w 7001818"/>
              <a:gd name="connsiteY0" fmla="*/ 0 h 4561021"/>
              <a:gd name="connsiteX1" fmla="*/ 6981194 w 7001818"/>
              <a:gd name="connsiteY1" fmla="*/ 867736 h 4561021"/>
              <a:gd name="connsiteX2" fmla="*/ 6988773 w 7001818"/>
              <a:gd name="connsiteY2" fmla="*/ 873692 h 4561021"/>
              <a:gd name="connsiteX3" fmla="*/ 7001818 w 7001818"/>
              <a:gd name="connsiteY3" fmla="*/ 1132021 h 4561021"/>
              <a:gd name="connsiteX4" fmla="*/ 7001818 w 7001818"/>
              <a:gd name="connsiteY4" fmla="*/ 4561021 h 4561021"/>
              <a:gd name="connsiteX5" fmla="*/ 4884 w 7001818"/>
              <a:gd name="connsiteY5" fmla="*/ 4561021 h 4561021"/>
              <a:gd name="connsiteX6" fmla="*/ 0 w 7001818"/>
              <a:gd name="connsiteY6" fmla="*/ 4367844 h 4561021"/>
              <a:gd name="connsiteX7" fmla="*/ 4367843 w 7001818"/>
              <a:gd name="connsiteY7" fmla="*/ 0 h 4561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01818" h="4561021">
                <a:moveTo>
                  <a:pt x="4367843" y="0"/>
                </a:moveTo>
                <a:cubicBezTo>
                  <a:pt x="5347837" y="0"/>
                  <a:pt x="6252451" y="322742"/>
                  <a:pt x="6981194" y="867736"/>
                </a:cubicBezTo>
                <a:lnTo>
                  <a:pt x="6988773" y="873692"/>
                </a:lnTo>
                <a:lnTo>
                  <a:pt x="7001818" y="1132021"/>
                </a:lnTo>
                <a:lnTo>
                  <a:pt x="7001818" y="4561021"/>
                </a:lnTo>
                <a:lnTo>
                  <a:pt x="4884" y="4561021"/>
                </a:lnTo>
                <a:lnTo>
                  <a:pt x="0" y="4367844"/>
                </a:lnTo>
                <a:cubicBezTo>
                  <a:pt x="0" y="1955550"/>
                  <a:pt x="1955550" y="0"/>
                  <a:pt x="4367843" y="0"/>
                </a:cubicBezTo>
                <a:close/>
              </a:path>
            </a:pathLst>
          </a:custGeom>
          <a:solidFill>
            <a:srgbClr val="77C114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Kotak Teks 3">
            <a:extLst>
              <a:ext uri="{FF2B5EF4-FFF2-40B4-BE49-F238E27FC236}">
                <a16:creationId xmlns:a16="http://schemas.microsoft.com/office/drawing/2014/main" id="{92493248-BF56-48F2-A577-34B58E8C696D}"/>
              </a:ext>
            </a:extLst>
          </p:cNvPr>
          <p:cNvSpPr txBox="1"/>
          <p:nvPr/>
        </p:nvSpPr>
        <p:spPr>
          <a:xfrm>
            <a:off x="7683522" y="4297416"/>
            <a:ext cx="2476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My Monthly To-Do List</a:t>
            </a:r>
            <a:endParaRPr lang="en-ID" sz="2800" dirty="0">
              <a:solidFill>
                <a:schemeClr val="bg1"/>
              </a:solidFill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A80289-6B75-40D4-BC9E-7E9ABFBACA8E}"/>
              </a:ext>
            </a:extLst>
          </p:cNvPr>
          <p:cNvGrpSpPr/>
          <p:nvPr/>
        </p:nvGrpSpPr>
        <p:grpSpPr>
          <a:xfrm>
            <a:off x="1138608" y="638140"/>
            <a:ext cx="5095767" cy="1655552"/>
            <a:chOff x="1000233" y="925723"/>
            <a:chExt cx="5095767" cy="1655552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FBB72DC-A4D8-47E4-A164-2D0C354B2E73}"/>
                </a:ext>
              </a:extLst>
            </p:cNvPr>
            <p:cNvSpPr/>
            <p:nvPr/>
          </p:nvSpPr>
          <p:spPr>
            <a:xfrm>
              <a:off x="1000233" y="925723"/>
              <a:ext cx="5095767" cy="16555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dist="1905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Kotak Teks 3">
              <a:extLst>
                <a:ext uri="{FF2B5EF4-FFF2-40B4-BE49-F238E27FC236}">
                  <a16:creationId xmlns:a16="http://schemas.microsoft.com/office/drawing/2014/main" id="{6B453C49-B122-4468-AE61-23736D1F1D59}"/>
                </a:ext>
              </a:extLst>
            </p:cNvPr>
            <p:cNvSpPr txBox="1"/>
            <p:nvPr/>
          </p:nvSpPr>
          <p:spPr>
            <a:xfrm>
              <a:off x="2524756" y="1369979"/>
              <a:ext cx="2731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Poppins SemiBold" panose="00000700000000000000" pitchFamily="2" charset="0"/>
                  <a:ea typeface="Roboto" panose="02000000000000000000" pitchFamily="2" charset="0"/>
                  <a:cs typeface="Poppins SemiBold" panose="00000700000000000000" pitchFamily="2" charset="0"/>
                </a:rPr>
                <a:t>Your title here</a:t>
              </a:r>
              <a:endParaRPr lang="en-ID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25C16E-EC0D-48A5-9E43-1B82A7DDC6F6}"/>
                </a:ext>
              </a:extLst>
            </p:cNvPr>
            <p:cNvSpPr txBox="1"/>
            <p:nvPr/>
          </p:nvSpPr>
          <p:spPr>
            <a:xfrm>
              <a:off x="2524756" y="1634486"/>
              <a:ext cx="3098725" cy="61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Muli" pitchFamily="2" charset="0"/>
                  <a:ea typeface="Roboto" panose="02000000000000000000" pitchFamily="2" charset="0"/>
                </a:rPr>
                <a:t>sorem ipsum dolor sit ames esa mesas mina katori contetur adipiscin vesan</a:t>
              </a: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48637FA-65AF-41FA-9FA4-30FF65B585DD}"/>
                </a:ext>
              </a:extLst>
            </p:cNvPr>
            <p:cNvGrpSpPr/>
            <p:nvPr/>
          </p:nvGrpSpPr>
          <p:grpSpPr>
            <a:xfrm>
              <a:off x="1333395" y="1238338"/>
              <a:ext cx="1027495" cy="1030321"/>
              <a:chOff x="563234" y="5518959"/>
              <a:chExt cx="1123336" cy="1126424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C891903-59BD-44CC-9388-9579FEB7A9B6}"/>
                  </a:ext>
                </a:extLst>
              </p:cNvPr>
              <p:cNvSpPr/>
              <p:nvPr/>
            </p:nvSpPr>
            <p:spPr>
              <a:xfrm>
                <a:off x="563234" y="5518959"/>
                <a:ext cx="1123336" cy="1126424"/>
              </a:xfrm>
              <a:prstGeom prst="ellipse">
                <a:avLst/>
              </a:prstGeom>
              <a:solidFill>
                <a:srgbClr val="77C1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9" name="Graphic 5" descr="Books on shelf">
                <a:extLst>
                  <a:ext uri="{FF2B5EF4-FFF2-40B4-BE49-F238E27FC236}">
                    <a16:creationId xmlns:a16="http://schemas.microsoft.com/office/drawing/2014/main" id="{19975101-4561-4848-9A1F-5B36771E0ED1}"/>
                  </a:ext>
                </a:extLst>
              </p:cNvPr>
              <p:cNvGrpSpPr/>
              <p:nvPr/>
            </p:nvGrpSpPr>
            <p:grpSpPr>
              <a:xfrm>
                <a:off x="935940" y="5893209"/>
                <a:ext cx="377924" cy="377924"/>
                <a:chOff x="2090432" y="2180150"/>
                <a:chExt cx="377924" cy="377924"/>
              </a:xfrm>
              <a:solidFill>
                <a:schemeClr val="bg1"/>
              </a:solidFill>
            </p:grpSpPr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0EF74534-E2A8-4456-BCB4-D0A75286F7C3}"/>
                    </a:ext>
                  </a:extLst>
                </p:cNvPr>
                <p:cNvSpPr/>
                <p:nvPr/>
              </p:nvSpPr>
              <p:spPr>
                <a:xfrm>
                  <a:off x="2090432" y="2180150"/>
                  <a:ext cx="377924" cy="377924"/>
                </a:xfrm>
                <a:custGeom>
                  <a:avLst/>
                  <a:gdLst>
                    <a:gd name="connsiteX0" fmla="*/ 372367 w 377924"/>
                    <a:gd name="connsiteY0" fmla="*/ 339021 h 377924"/>
                    <a:gd name="connsiteX1" fmla="*/ 372367 w 377924"/>
                    <a:gd name="connsiteY1" fmla="*/ 22231 h 377924"/>
                    <a:gd name="connsiteX2" fmla="*/ 255655 w 377924"/>
                    <a:gd name="connsiteY2" fmla="*/ 22231 h 377924"/>
                    <a:gd name="connsiteX3" fmla="*/ 255655 w 377924"/>
                    <a:gd name="connsiteY3" fmla="*/ 100039 h 377924"/>
                    <a:gd name="connsiteX4" fmla="*/ 166732 w 377924"/>
                    <a:gd name="connsiteY4" fmla="*/ 100039 h 377924"/>
                    <a:gd name="connsiteX5" fmla="*/ 166732 w 377924"/>
                    <a:gd name="connsiteY5" fmla="*/ 33346 h 377924"/>
                    <a:gd name="connsiteX6" fmla="*/ 72250 w 377924"/>
                    <a:gd name="connsiteY6" fmla="*/ 33346 h 377924"/>
                    <a:gd name="connsiteX7" fmla="*/ 72250 w 377924"/>
                    <a:gd name="connsiteY7" fmla="*/ 0 h 377924"/>
                    <a:gd name="connsiteX8" fmla="*/ 5558 w 377924"/>
                    <a:gd name="connsiteY8" fmla="*/ 0 h 377924"/>
                    <a:gd name="connsiteX9" fmla="*/ 5558 w 377924"/>
                    <a:gd name="connsiteY9" fmla="*/ 339021 h 377924"/>
                    <a:gd name="connsiteX10" fmla="*/ 0 w 377924"/>
                    <a:gd name="connsiteY10" fmla="*/ 339021 h 377924"/>
                    <a:gd name="connsiteX11" fmla="*/ 0 w 377924"/>
                    <a:gd name="connsiteY11" fmla="*/ 377925 h 377924"/>
                    <a:gd name="connsiteX12" fmla="*/ 377925 w 377924"/>
                    <a:gd name="connsiteY12" fmla="*/ 377925 h 377924"/>
                    <a:gd name="connsiteX13" fmla="*/ 377925 w 377924"/>
                    <a:gd name="connsiteY13" fmla="*/ 339021 h 377924"/>
                    <a:gd name="connsiteX14" fmla="*/ 266771 w 377924"/>
                    <a:gd name="connsiteY14" fmla="*/ 33346 h 377924"/>
                    <a:gd name="connsiteX15" fmla="*/ 361252 w 377924"/>
                    <a:gd name="connsiteY15" fmla="*/ 33346 h 377924"/>
                    <a:gd name="connsiteX16" fmla="*/ 361252 w 377924"/>
                    <a:gd name="connsiteY16" fmla="*/ 72250 h 377924"/>
                    <a:gd name="connsiteX17" fmla="*/ 266771 w 377924"/>
                    <a:gd name="connsiteY17" fmla="*/ 72250 h 377924"/>
                    <a:gd name="connsiteX18" fmla="*/ 266771 w 377924"/>
                    <a:gd name="connsiteY18" fmla="*/ 100039 h 377924"/>
                    <a:gd name="connsiteX19" fmla="*/ 266771 w 377924"/>
                    <a:gd name="connsiteY19" fmla="*/ 83366 h 377924"/>
                    <a:gd name="connsiteX20" fmla="*/ 361252 w 377924"/>
                    <a:gd name="connsiteY20" fmla="*/ 83366 h 377924"/>
                    <a:gd name="connsiteX21" fmla="*/ 361252 w 377924"/>
                    <a:gd name="connsiteY21" fmla="*/ 272328 h 377924"/>
                    <a:gd name="connsiteX22" fmla="*/ 266771 w 377924"/>
                    <a:gd name="connsiteY22" fmla="*/ 272328 h 377924"/>
                    <a:gd name="connsiteX23" fmla="*/ 361252 w 377924"/>
                    <a:gd name="connsiteY23" fmla="*/ 283444 h 377924"/>
                    <a:gd name="connsiteX24" fmla="*/ 361252 w 377924"/>
                    <a:gd name="connsiteY24" fmla="*/ 339021 h 377924"/>
                    <a:gd name="connsiteX25" fmla="*/ 266771 w 377924"/>
                    <a:gd name="connsiteY25" fmla="*/ 339021 h 377924"/>
                    <a:gd name="connsiteX26" fmla="*/ 266771 w 377924"/>
                    <a:gd name="connsiteY26" fmla="*/ 283444 h 377924"/>
                    <a:gd name="connsiteX27" fmla="*/ 255655 w 377924"/>
                    <a:gd name="connsiteY27" fmla="*/ 111154 h 377924"/>
                    <a:gd name="connsiteX28" fmla="*/ 255655 w 377924"/>
                    <a:gd name="connsiteY28" fmla="*/ 339021 h 377924"/>
                    <a:gd name="connsiteX29" fmla="*/ 166732 w 377924"/>
                    <a:gd name="connsiteY29" fmla="*/ 339021 h 377924"/>
                    <a:gd name="connsiteX30" fmla="*/ 166732 w 377924"/>
                    <a:gd name="connsiteY30" fmla="*/ 111154 h 377924"/>
                    <a:gd name="connsiteX31" fmla="*/ 155616 w 377924"/>
                    <a:gd name="connsiteY31" fmla="*/ 44462 h 377924"/>
                    <a:gd name="connsiteX32" fmla="*/ 155616 w 377924"/>
                    <a:gd name="connsiteY32" fmla="*/ 339021 h 377924"/>
                    <a:gd name="connsiteX33" fmla="*/ 72250 w 377924"/>
                    <a:gd name="connsiteY33" fmla="*/ 339021 h 377924"/>
                    <a:gd name="connsiteX34" fmla="*/ 72250 w 377924"/>
                    <a:gd name="connsiteY34" fmla="*/ 44462 h 377924"/>
                    <a:gd name="connsiteX35" fmla="*/ 16673 w 377924"/>
                    <a:gd name="connsiteY35" fmla="*/ 11115 h 377924"/>
                    <a:gd name="connsiteX36" fmla="*/ 61135 w 377924"/>
                    <a:gd name="connsiteY36" fmla="*/ 11115 h 377924"/>
                    <a:gd name="connsiteX37" fmla="*/ 61135 w 377924"/>
                    <a:gd name="connsiteY37" fmla="*/ 339021 h 377924"/>
                    <a:gd name="connsiteX38" fmla="*/ 16673 w 377924"/>
                    <a:gd name="connsiteY38" fmla="*/ 339021 h 377924"/>
                    <a:gd name="connsiteX39" fmla="*/ 366809 w 377924"/>
                    <a:gd name="connsiteY39" fmla="*/ 366809 h 377924"/>
                    <a:gd name="connsiteX40" fmla="*/ 11115 w 377924"/>
                    <a:gd name="connsiteY40" fmla="*/ 366809 h 377924"/>
                    <a:gd name="connsiteX41" fmla="*/ 11115 w 377924"/>
                    <a:gd name="connsiteY41" fmla="*/ 350136 h 377924"/>
                    <a:gd name="connsiteX42" fmla="*/ 366809 w 377924"/>
                    <a:gd name="connsiteY42" fmla="*/ 350136 h 377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377924" h="377924">
                      <a:moveTo>
                        <a:pt x="372367" y="339021"/>
                      </a:moveTo>
                      <a:lnTo>
                        <a:pt x="372367" y="22231"/>
                      </a:lnTo>
                      <a:lnTo>
                        <a:pt x="255655" y="22231"/>
                      </a:lnTo>
                      <a:lnTo>
                        <a:pt x="255655" y="100039"/>
                      </a:lnTo>
                      <a:lnTo>
                        <a:pt x="166732" y="100039"/>
                      </a:lnTo>
                      <a:lnTo>
                        <a:pt x="166732" y="33346"/>
                      </a:lnTo>
                      <a:lnTo>
                        <a:pt x="72250" y="33346"/>
                      </a:lnTo>
                      <a:lnTo>
                        <a:pt x="72250" y="0"/>
                      </a:lnTo>
                      <a:lnTo>
                        <a:pt x="5558" y="0"/>
                      </a:lnTo>
                      <a:lnTo>
                        <a:pt x="5558" y="339021"/>
                      </a:lnTo>
                      <a:lnTo>
                        <a:pt x="0" y="339021"/>
                      </a:lnTo>
                      <a:lnTo>
                        <a:pt x="0" y="377925"/>
                      </a:lnTo>
                      <a:lnTo>
                        <a:pt x="377925" y="377925"/>
                      </a:lnTo>
                      <a:lnTo>
                        <a:pt x="377925" y="339021"/>
                      </a:lnTo>
                      <a:close/>
                      <a:moveTo>
                        <a:pt x="266771" y="33346"/>
                      </a:moveTo>
                      <a:lnTo>
                        <a:pt x="361252" y="33346"/>
                      </a:lnTo>
                      <a:lnTo>
                        <a:pt x="361252" y="72250"/>
                      </a:lnTo>
                      <a:lnTo>
                        <a:pt x="266771" y="72250"/>
                      </a:lnTo>
                      <a:close/>
                      <a:moveTo>
                        <a:pt x="266771" y="100039"/>
                      </a:moveTo>
                      <a:lnTo>
                        <a:pt x="266771" y="83366"/>
                      </a:lnTo>
                      <a:lnTo>
                        <a:pt x="361252" y="83366"/>
                      </a:lnTo>
                      <a:lnTo>
                        <a:pt x="361252" y="272328"/>
                      </a:lnTo>
                      <a:lnTo>
                        <a:pt x="266771" y="272328"/>
                      </a:lnTo>
                      <a:close/>
                      <a:moveTo>
                        <a:pt x="361252" y="283444"/>
                      </a:moveTo>
                      <a:lnTo>
                        <a:pt x="361252" y="339021"/>
                      </a:lnTo>
                      <a:lnTo>
                        <a:pt x="266771" y="339021"/>
                      </a:lnTo>
                      <a:lnTo>
                        <a:pt x="266771" y="283444"/>
                      </a:lnTo>
                      <a:close/>
                      <a:moveTo>
                        <a:pt x="255655" y="111154"/>
                      </a:moveTo>
                      <a:lnTo>
                        <a:pt x="255655" y="339021"/>
                      </a:lnTo>
                      <a:lnTo>
                        <a:pt x="166732" y="339021"/>
                      </a:lnTo>
                      <a:lnTo>
                        <a:pt x="166732" y="111154"/>
                      </a:lnTo>
                      <a:close/>
                      <a:moveTo>
                        <a:pt x="155616" y="44462"/>
                      </a:moveTo>
                      <a:lnTo>
                        <a:pt x="155616" y="339021"/>
                      </a:lnTo>
                      <a:lnTo>
                        <a:pt x="72250" y="339021"/>
                      </a:lnTo>
                      <a:lnTo>
                        <a:pt x="72250" y="44462"/>
                      </a:lnTo>
                      <a:close/>
                      <a:moveTo>
                        <a:pt x="16673" y="11115"/>
                      </a:moveTo>
                      <a:lnTo>
                        <a:pt x="61135" y="11115"/>
                      </a:lnTo>
                      <a:lnTo>
                        <a:pt x="61135" y="339021"/>
                      </a:lnTo>
                      <a:lnTo>
                        <a:pt x="16673" y="339021"/>
                      </a:lnTo>
                      <a:close/>
                      <a:moveTo>
                        <a:pt x="366809" y="366809"/>
                      </a:moveTo>
                      <a:lnTo>
                        <a:pt x="11115" y="366809"/>
                      </a:lnTo>
                      <a:lnTo>
                        <a:pt x="11115" y="350136"/>
                      </a:lnTo>
                      <a:lnTo>
                        <a:pt x="366809" y="350136"/>
                      </a:lnTo>
                      <a:close/>
                    </a:path>
                  </a:pathLst>
                </a:custGeom>
                <a:grpFill/>
                <a:ln w="555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AA549C39-73D8-4681-9385-88818F5D4615}"/>
                    </a:ext>
                  </a:extLst>
                </p:cNvPr>
                <p:cNvSpPr/>
                <p:nvPr/>
              </p:nvSpPr>
              <p:spPr>
                <a:xfrm>
                  <a:off x="2184913" y="2246842"/>
                  <a:ext cx="38904" cy="38904"/>
                </a:xfrm>
                <a:custGeom>
                  <a:avLst/>
                  <a:gdLst>
                    <a:gd name="connsiteX0" fmla="*/ 38904 w 38904"/>
                    <a:gd name="connsiteY0" fmla="*/ 0 h 38904"/>
                    <a:gd name="connsiteX1" fmla="*/ 0 w 38904"/>
                    <a:gd name="connsiteY1" fmla="*/ 0 h 38904"/>
                    <a:gd name="connsiteX2" fmla="*/ 0 w 38904"/>
                    <a:gd name="connsiteY2" fmla="*/ 38904 h 38904"/>
                    <a:gd name="connsiteX3" fmla="*/ 38904 w 38904"/>
                    <a:gd name="connsiteY3" fmla="*/ 38904 h 38904"/>
                    <a:gd name="connsiteX4" fmla="*/ 27789 w 38904"/>
                    <a:gd name="connsiteY4" fmla="*/ 27789 h 38904"/>
                    <a:gd name="connsiteX5" fmla="*/ 11115 w 38904"/>
                    <a:gd name="connsiteY5" fmla="*/ 27789 h 38904"/>
                    <a:gd name="connsiteX6" fmla="*/ 11115 w 38904"/>
                    <a:gd name="connsiteY6" fmla="*/ 11115 h 38904"/>
                    <a:gd name="connsiteX7" fmla="*/ 27789 w 38904"/>
                    <a:gd name="connsiteY7" fmla="*/ 11115 h 38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8904" h="38904">
                      <a:moveTo>
                        <a:pt x="38904" y="0"/>
                      </a:moveTo>
                      <a:lnTo>
                        <a:pt x="0" y="0"/>
                      </a:lnTo>
                      <a:lnTo>
                        <a:pt x="0" y="38904"/>
                      </a:lnTo>
                      <a:lnTo>
                        <a:pt x="38904" y="38904"/>
                      </a:lnTo>
                      <a:close/>
                      <a:moveTo>
                        <a:pt x="27789" y="27789"/>
                      </a:moveTo>
                      <a:lnTo>
                        <a:pt x="11115" y="27789"/>
                      </a:lnTo>
                      <a:lnTo>
                        <a:pt x="11115" y="11115"/>
                      </a:lnTo>
                      <a:lnTo>
                        <a:pt x="27789" y="11115"/>
                      </a:lnTo>
                      <a:close/>
                    </a:path>
                  </a:pathLst>
                </a:custGeom>
                <a:grpFill/>
                <a:ln w="555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C3E5DA3E-87A7-4402-8C3B-A9D512EA5B2E}"/>
                    </a:ext>
                  </a:extLst>
                </p:cNvPr>
                <p:cNvSpPr/>
                <p:nvPr/>
              </p:nvSpPr>
              <p:spPr>
                <a:xfrm>
                  <a:off x="2290509" y="2324650"/>
                  <a:ext cx="22230" cy="22230"/>
                </a:xfrm>
                <a:custGeom>
                  <a:avLst/>
                  <a:gdLst>
                    <a:gd name="connsiteX0" fmla="*/ 22231 w 22230"/>
                    <a:gd name="connsiteY0" fmla="*/ 11115 h 22230"/>
                    <a:gd name="connsiteX1" fmla="*/ 11115 w 22230"/>
                    <a:gd name="connsiteY1" fmla="*/ 22231 h 22230"/>
                    <a:gd name="connsiteX2" fmla="*/ 0 w 22230"/>
                    <a:gd name="connsiteY2" fmla="*/ 11115 h 22230"/>
                    <a:gd name="connsiteX3" fmla="*/ 11115 w 22230"/>
                    <a:gd name="connsiteY3" fmla="*/ 0 h 22230"/>
                    <a:gd name="connsiteX4" fmla="*/ 22231 w 22230"/>
                    <a:gd name="connsiteY4" fmla="*/ 11115 h 2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0" h="22230">
                      <a:moveTo>
                        <a:pt x="22231" y="11115"/>
                      </a:moveTo>
                      <a:cubicBezTo>
                        <a:pt x="22231" y="17254"/>
                        <a:pt x="17254" y="22231"/>
                        <a:pt x="11115" y="22231"/>
                      </a:cubicBezTo>
                      <a:cubicBezTo>
                        <a:pt x="4977" y="22231"/>
                        <a:pt x="0" y="17254"/>
                        <a:pt x="0" y="11115"/>
                      </a:cubicBezTo>
                      <a:cubicBezTo>
                        <a:pt x="0" y="4977"/>
                        <a:pt x="4977" y="0"/>
                        <a:pt x="11115" y="0"/>
                      </a:cubicBezTo>
                      <a:cubicBezTo>
                        <a:pt x="17254" y="0"/>
                        <a:pt x="22231" y="4977"/>
                        <a:pt x="22231" y="11115"/>
                      </a:cubicBezTo>
                      <a:close/>
                    </a:path>
                  </a:pathLst>
                </a:custGeom>
                <a:grpFill/>
                <a:ln w="555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49254322-97CD-4048-A68B-756E690DEF97}"/>
                    </a:ext>
                  </a:extLst>
                </p:cNvPr>
                <p:cNvSpPr/>
                <p:nvPr/>
              </p:nvSpPr>
              <p:spPr>
                <a:xfrm>
                  <a:off x="2290509" y="2452478"/>
                  <a:ext cx="22230" cy="22230"/>
                </a:xfrm>
                <a:custGeom>
                  <a:avLst/>
                  <a:gdLst>
                    <a:gd name="connsiteX0" fmla="*/ 22231 w 22230"/>
                    <a:gd name="connsiteY0" fmla="*/ 11115 h 22230"/>
                    <a:gd name="connsiteX1" fmla="*/ 11115 w 22230"/>
                    <a:gd name="connsiteY1" fmla="*/ 22231 h 22230"/>
                    <a:gd name="connsiteX2" fmla="*/ 0 w 22230"/>
                    <a:gd name="connsiteY2" fmla="*/ 11115 h 22230"/>
                    <a:gd name="connsiteX3" fmla="*/ 11115 w 22230"/>
                    <a:gd name="connsiteY3" fmla="*/ 0 h 22230"/>
                    <a:gd name="connsiteX4" fmla="*/ 22231 w 22230"/>
                    <a:gd name="connsiteY4" fmla="*/ 11115 h 2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230" h="22230">
                      <a:moveTo>
                        <a:pt x="22231" y="11115"/>
                      </a:moveTo>
                      <a:cubicBezTo>
                        <a:pt x="22231" y="17254"/>
                        <a:pt x="17254" y="22231"/>
                        <a:pt x="11115" y="22231"/>
                      </a:cubicBezTo>
                      <a:cubicBezTo>
                        <a:pt x="4977" y="22231"/>
                        <a:pt x="0" y="17254"/>
                        <a:pt x="0" y="11115"/>
                      </a:cubicBezTo>
                      <a:cubicBezTo>
                        <a:pt x="0" y="4977"/>
                        <a:pt x="4977" y="0"/>
                        <a:pt x="11115" y="0"/>
                      </a:cubicBezTo>
                      <a:cubicBezTo>
                        <a:pt x="17254" y="0"/>
                        <a:pt x="22231" y="4977"/>
                        <a:pt x="22231" y="11115"/>
                      </a:cubicBezTo>
                      <a:close/>
                    </a:path>
                  </a:pathLst>
                </a:custGeom>
                <a:grpFill/>
                <a:ln w="555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60FCE0-2C96-4C7B-9E57-FE2FE19C5141}"/>
              </a:ext>
            </a:extLst>
          </p:cNvPr>
          <p:cNvGrpSpPr/>
          <p:nvPr/>
        </p:nvGrpSpPr>
        <p:grpSpPr>
          <a:xfrm>
            <a:off x="1138608" y="2601224"/>
            <a:ext cx="5095767" cy="1655552"/>
            <a:chOff x="1000233" y="2845782"/>
            <a:chExt cx="5095767" cy="1655552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01C5376B-5FD8-48A7-B660-2AC371BAF34E}"/>
                </a:ext>
              </a:extLst>
            </p:cNvPr>
            <p:cNvSpPr/>
            <p:nvPr/>
          </p:nvSpPr>
          <p:spPr>
            <a:xfrm>
              <a:off x="1000233" y="2845782"/>
              <a:ext cx="5095767" cy="16555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dist="1905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Kotak Teks 3">
              <a:extLst>
                <a:ext uri="{FF2B5EF4-FFF2-40B4-BE49-F238E27FC236}">
                  <a16:creationId xmlns:a16="http://schemas.microsoft.com/office/drawing/2014/main" id="{E023E6B7-C0CD-4427-9A7E-694EE47EC23A}"/>
                </a:ext>
              </a:extLst>
            </p:cNvPr>
            <p:cNvSpPr txBox="1"/>
            <p:nvPr/>
          </p:nvSpPr>
          <p:spPr>
            <a:xfrm>
              <a:off x="2524756" y="3290038"/>
              <a:ext cx="2731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Poppins SemiBold" panose="00000700000000000000" pitchFamily="2" charset="0"/>
                  <a:ea typeface="Roboto" panose="02000000000000000000" pitchFamily="2" charset="0"/>
                  <a:cs typeface="Poppins SemiBold" panose="00000700000000000000" pitchFamily="2" charset="0"/>
                </a:rPr>
                <a:t>Your title here</a:t>
              </a:r>
              <a:endParaRPr lang="en-ID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1AB0933-B3A6-4BBA-B4AD-59E4091D3E87}"/>
                </a:ext>
              </a:extLst>
            </p:cNvPr>
            <p:cNvSpPr txBox="1"/>
            <p:nvPr/>
          </p:nvSpPr>
          <p:spPr>
            <a:xfrm>
              <a:off x="2524756" y="3554545"/>
              <a:ext cx="3098725" cy="61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Muli" pitchFamily="2" charset="0"/>
                  <a:ea typeface="Roboto" panose="02000000000000000000" pitchFamily="2" charset="0"/>
                </a:rPr>
                <a:t>sorem ipsum dolor sit ames esa mesas mina katori contetur adipiscin vesan</a:t>
              </a: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D53822BE-8FDE-4C50-A969-8E1EFDF34302}"/>
                </a:ext>
              </a:extLst>
            </p:cNvPr>
            <p:cNvGrpSpPr/>
            <p:nvPr/>
          </p:nvGrpSpPr>
          <p:grpSpPr>
            <a:xfrm>
              <a:off x="1353674" y="3158397"/>
              <a:ext cx="986936" cy="989650"/>
              <a:chOff x="3325857" y="5518959"/>
              <a:chExt cx="1123336" cy="1126424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B159C21F-5AC0-4764-B394-6BFF733867C5}"/>
                  </a:ext>
                </a:extLst>
              </p:cNvPr>
              <p:cNvSpPr/>
              <p:nvPr/>
            </p:nvSpPr>
            <p:spPr>
              <a:xfrm>
                <a:off x="3325857" y="5518959"/>
                <a:ext cx="1123336" cy="1126424"/>
              </a:xfrm>
              <a:prstGeom prst="ellipse">
                <a:avLst/>
              </a:prstGeom>
              <a:solidFill>
                <a:srgbClr val="77C1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9" name="Graphic 9" descr="Presentation with pie chart">
                <a:extLst>
                  <a:ext uri="{FF2B5EF4-FFF2-40B4-BE49-F238E27FC236}">
                    <a16:creationId xmlns:a16="http://schemas.microsoft.com/office/drawing/2014/main" id="{BFA5B620-F580-4F0E-8F29-2B5CDAB54F62}"/>
                  </a:ext>
                </a:extLst>
              </p:cNvPr>
              <p:cNvGrpSpPr/>
              <p:nvPr/>
            </p:nvGrpSpPr>
            <p:grpSpPr>
              <a:xfrm>
                <a:off x="3678996" y="5876460"/>
                <a:ext cx="417058" cy="411422"/>
                <a:chOff x="5743575" y="3086100"/>
                <a:chExt cx="704850" cy="695325"/>
              </a:xfrm>
              <a:solidFill>
                <a:schemeClr val="bg1"/>
              </a:solidFill>
            </p:grpSpPr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51E54590-DCC5-47FA-AAD7-8767445AC4AB}"/>
                    </a:ext>
                  </a:extLst>
                </p:cNvPr>
                <p:cNvSpPr/>
                <p:nvPr/>
              </p:nvSpPr>
              <p:spPr>
                <a:xfrm>
                  <a:off x="5743575" y="3086100"/>
                  <a:ext cx="704850" cy="695325"/>
                </a:xfrm>
                <a:custGeom>
                  <a:avLst/>
                  <a:gdLst>
                    <a:gd name="connsiteX0" fmla="*/ 695325 w 704850"/>
                    <a:gd name="connsiteY0" fmla="*/ 66675 h 695325"/>
                    <a:gd name="connsiteX1" fmla="*/ 704850 w 704850"/>
                    <a:gd name="connsiteY1" fmla="*/ 57150 h 695325"/>
                    <a:gd name="connsiteX2" fmla="*/ 695325 w 704850"/>
                    <a:gd name="connsiteY2" fmla="*/ 47625 h 695325"/>
                    <a:gd name="connsiteX3" fmla="*/ 361950 w 704850"/>
                    <a:gd name="connsiteY3" fmla="*/ 47625 h 695325"/>
                    <a:gd name="connsiteX4" fmla="*/ 361950 w 704850"/>
                    <a:gd name="connsiteY4" fmla="*/ 9525 h 695325"/>
                    <a:gd name="connsiteX5" fmla="*/ 352425 w 704850"/>
                    <a:gd name="connsiteY5" fmla="*/ 0 h 695325"/>
                    <a:gd name="connsiteX6" fmla="*/ 342900 w 704850"/>
                    <a:gd name="connsiteY6" fmla="*/ 9525 h 695325"/>
                    <a:gd name="connsiteX7" fmla="*/ 342900 w 704850"/>
                    <a:gd name="connsiteY7" fmla="*/ 47625 h 695325"/>
                    <a:gd name="connsiteX8" fmla="*/ 9525 w 704850"/>
                    <a:gd name="connsiteY8" fmla="*/ 47625 h 695325"/>
                    <a:gd name="connsiteX9" fmla="*/ 0 w 704850"/>
                    <a:gd name="connsiteY9" fmla="*/ 57150 h 695325"/>
                    <a:gd name="connsiteX10" fmla="*/ 9525 w 704850"/>
                    <a:gd name="connsiteY10" fmla="*/ 66675 h 695325"/>
                    <a:gd name="connsiteX11" fmla="*/ 47625 w 704850"/>
                    <a:gd name="connsiteY11" fmla="*/ 66675 h 695325"/>
                    <a:gd name="connsiteX12" fmla="*/ 47625 w 704850"/>
                    <a:gd name="connsiteY12" fmla="*/ 457200 h 695325"/>
                    <a:gd name="connsiteX13" fmla="*/ 9525 w 704850"/>
                    <a:gd name="connsiteY13" fmla="*/ 457200 h 695325"/>
                    <a:gd name="connsiteX14" fmla="*/ 0 w 704850"/>
                    <a:gd name="connsiteY14" fmla="*/ 466725 h 695325"/>
                    <a:gd name="connsiteX15" fmla="*/ 9525 w 704850"/>
                    <a:gd name="connsiteY15" fmla="*/ 476250 h 695325"/>
                    <a:gd name="connsiteX16" fmla="*/ 329432 w 704850"/>
                    <a:gd name="connsiteY16" fmla="*/ 476250 h 695325"/>
                    <a:gd name="connsiteX17" fmla="*/ 159953 w 704850"/>
                    <a:gd name="connsiteY17" fmla="*/ 645728 h 695325"/>
                    <a:gd name="connsiteX18" fmla="*/ 160188 w 704850"/>
                    <a:gd name="connsiteY18" fmla="*/ 659197 h 695325"/>
                    <a:gd name="connsiteX19" fmla="*/ 173422 w 704850"/>
                    <a:gd name="connsiteY19" fmla="*/ 659197 h 695325"/>
                    <a:gd name="connsiteX20" fmla="*/ 342900 w 704850"/>
                    <a:gd name="connsiteY20" fmla="*/ 489718 h 695325"/>
                    <a:gd name="connsiteX21" fmla="*/ 342900 w 704850"/>
                    <a:gd name="connsiteY21" fmla="*/ 685800 h 695325"/>
                    <a:gd name="connsiteX22" fmla="*/ 352425 w 704850"/>
                    <a:gd name="connsiteY22" fmla="*/ 695325 h 695325"/>
                    <a:gd name="connsiteX23" fmla="*/ 361950 w 704850"/>
                    <a:gd name="connsiteY23" fmla="*/ 685800 h 695325"/>
                    <a:gd name="connsiteX24" fmla="*/ 361950 w 704850"/>
                    <a:gd name="connsiteY24" fmla="*/ 489718 h 695325"/>
                    <a:gd name="connsiteX25" fmla="*/ 531428 w 704850"/>
                    <a:gd name="connsiteY25" fmla="*/ 659197 h 695325"/>
                    <a:gd name="connsiteX26" fmla="*/ 544897 w 704850"/>
                    <a:gd name="connsiteY26" fmla="*/ 658962 h 695325"/>
                    <a:gd name="connsiteX27" fmla="*/ 544897 w 704850"/>
                    <a:gd name="connsiteY27" fmla="*/ 645728 h 695325"/>
                    <a:gd name="connsiteX28" fmla="*/ 375418 w 704850"/>
                    <a:gd name="connsiteY28" fmla="*/ 476250 h 695325"/>
                    <a:gd name="connsiteX29" fmla="*/ 695325 w 704850"/>
                    <a:gd name="connsiteY29" fmla="*/ 476250 h 695325"/>
                    <a:gd name="connsiteX30" fmla="*/ 704850 w 704850"/>
                    <a:gd name="connsiteY30" fmla="*/ 466725 h 695325"/>
                    <a:gd name="connsiteX31" fmla="*/ 695325 w 704850"/>
                    <a:gd name="connsiteY31" fmla="*/ 457200 h 695325"/>
                    <a:gd name="connsiteX32" fmla="*/ 657225 w 704850"/>
                    <a:gd name="connsiteY32" fmla="*/ 457200 h 695325"/>
                    <a:gd name="connsiteX33" fmla="*/ 657225 w 704850"/>
                    <a:gd name="connsiteY33" fmla="*/ 66675 h 695325"/>
                    <a:gd name="connsiteX34" fmla="*/ 638175 w 704850"/>
                    <a:gd name="connsiteY34" fmla="*/ 457200 h 695325"/>
                    <a:gd name="connsiteX35" fmla="*/ 66675 w 704850"/>
                    <a:gd name="connsiteY35" fmla="*/ 457200 h 695325"/>
                    <a:gd name="connsiteX36" fmla="*/ 66675 w 704850"/>
                    <a:gd name="connsiteY36" fmla="*/ 66675 h 695325"/>
                    <a:gd name="connsiteX37" fmla="*/ 638175 w 704850"/>
                    <a:gd name="connsiteY37" fmla="*/ 66675 h 6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704850" h="695325">
                      <a:moveTo>
                        <a:pt x="695325" y="66675"/>
                      </a:moveTo>
                      <a:cubicBezTo>
                        <a:pt x="700586" y="66675"/>
                        <a:pt x="704850" y="62411"/>
                        <a:pt x="704850" y="57150"/>
                      </a:cubicBezTo>
                      <a:cubicBezTo>
                        <a:pt x="704850" y="51889"/>
                        <a:pt x="700586" y="47625"/>
                        <a:pt x="695325" y="47625"/>
                      </a:cubicBezTo>
                      <a:lnTo>
                        <a:pt x="361950" y="47625"/>
                      </a:lnTo>
                      <a:lnTo>
                        <a:pt x="361950" y="9525"/>
                      </a:lnTo>
                      <a:cubicBezTo>
                        <a:pt x="361950" y="4264"/>
                        <a:pt x="357686" y="0"/>
                        <a:pt x="352425" y="0"/>
                      </a:cubicBezTo>
                      <a:cubicBezTo>
                        <a:pt x="347164" y="0"/>
                        <a:pt x="342900" y="4264"/>
                        <a:pt x="342900" y="9525"/>
                      </a:cubicBezTo>
                      <a:lnTo>
                        <a:pt x="342900" y="47625"/>
                      </a:lnTo>
                      <a:lnTo>
                        <a:pt x="9525" y="47625"/>
                      </a:lnTo>
                      <a:cubicBezTo>
                        <a:pt x="4264" y="47625"/>
                        <a:pt x="0" y="51889"/>
                        <a:pt x="0" y="57150"/>
                      </a:cubicBezTo>
                      <a:cubicBezTo>
                        <a:pt x="0" y="62411"/>
                        <a:pt x="4264" y="66675"/>
                        <a:pt x="9525" y="66675"/>
                      </a:cubicBezTo>
                      <a:lnTo>
                        <a:pt x="47625" y="66675"/>
                      </a:lnTo>
                      <a:lnTo>
                        <a:pt x="47625" y="457200"/>
                      </a:lnTo>
                      <a:lnTo>
                        <a:pt x="9525" y="457200"/>
                      </a:lnTo>
                      <a:cubicBezTo>
                        <a:pt x="4264" y="457200"/>
                        <a:pt x="0" y="461464"/>
                        <a:pt x="0" y="466725"/>
                      </a:cubicBezTo>
                      <a:cubicBezTo>
                        <a:pt x="0" y="471986"/>
                        <a:pt x="4264" y="476250"/>
                        <a:pt x="9525" y="476250"/>
                      </a:cubicBezTo>
                      <a:lnTo>
                        <a:pt x="329432" y="476250"/>
                      </a:lnTo>
                      <a:lnTo>
                        <a:pt x="159953" y="645728"/>
                      </a:lnTo>
                      <a:cubicBezTo>
                        <a:pt x="156299" y="649513"/>
                        <a:pt x="156403" y="655542"/>
                        <a:pt x="160188" y="659197"/>
                      </a:cubicBezTo>
                      <a:cubicBezTo>
                        <a:pt x="163879" y="662762"/>
                        <a:pt x="169731" y="662762"/>
                        <a:pt x="173422" y="659197"/>
                      </a:cubicBezTo>
                      <a:lnTo>
                        <a:pt x="342900" y="489718"/>
                      </a:lnTo>
                      <a:lnTo>
                        <a:pt x="342900" y="685800"/>
                      </a:lnTo>
                      <a:cubicBezTo>
                        <a:pt x="342900" y="691061"/>
                        <a:pt x="347164" y="695325"/>
                        <a:pt x="352425" y="695325"/>
                      </a:cubicBezTo>
                      <a:cubicBezTo>
                        <a:pt x="357686" y="695325"/>
                        <a:pt x="361950" y="691061"/>
                        <a:pt x="361950" y="685800"/>
                      </a:cubicBezTo>
                      <a:lnTo>
                        <a:pt x="361950" y="489718"/>
                      </a:lnTo>
                      <a:lnTo>
                        <a:pt x="531428" y="659197"/>
                      </a:lnTo>
                      <a:cubicBezTo>
                        <a:pt x="535213" y="662851"/>
                        <a:pt x="541242" y="662747"/>
                        <a:pt x="544897" y="658962"/>
                      </a:cubicBezTo>
                      <a:cubicBezTo>
                        <a:pt x="548462" y="655271"/>
                        <a:pt x="548462" y="649419"/>
                        <a:pt x="544897" y="645728"/>
                      </a:cubicBezTo>
                      <a:lnTo>
                        <a:pt x="375418" y="476250"/>
                      </a:lnTo>
                      <a:lnTo>
                        <a:pt x="695325" y="476250"/>
                      </a:lnTo>
                      <a:cubicBezTo>
                        <a:pt x="700586" y="476250"/>
                        <a:pt x="704850" y="471986"/>
                        <a:pt x="704850" y="466725"/>
                      </a:cubicBezTo>
                      <a:cubicBezTo>
                        <a:pt x="704850" y="461464"/>
                        <a:pt x="700586" y="457200"/>
                        <a:pt x="695325" y="457200"/>
                      </a:cubicBezTo>
                      <a:lnTo>
                        <a:pt x="657225" y="457200"/>
                      </a:lnTo>
                      <a:lnTo>
                        <a:pt x="657225" y="66675"/>
                      </a:lnTo>
                      <a:close/>
                      <a:moveTo>
                        <a:pt x="638175" y="457200"/>
                      </a:moveTo>
                      <a:lnTo>
                        <a:pt x="66675" y="457200"/>
                      </a:lnTo>
                      <a:lnTo>
                        <a:pt x="66675" y="66675"/>
                      </a:lnTo>
                      <a:lnTo>
                        <a:pt x="638175" y="6667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16C6339F-FA74-4B85-B73E-757193563912}"/>
                    </a:ext>
                  </a:extLst>
                </p:cNvPr>
                <p:cNvSpPr/>
                <p:nvPr/>
              </p:nvSpPr>
              <p:spPr>
                <a:xfrm>
                  <a:off x="5953125" y="3209925"/>
                  <a:ext cx="285750" cy="285750"/>
                </a:xfrm>
                <a:custGeom>
                  <a:avLst/>
                  <a:gdLst>
                    <a:gd name="connsiteX0" fmla="*/ 0 w 285750"/>
                    <a:gd name="connsiteY0" fmla="*/ 142875 h 285750"/>
                    <a:gd name="connsiteX1" fmla="*/ 142875 w 285750"/>
                    <a:gd name="connsiteY1" fmla="*/ 285750 h 285750"/>
                    <a:gd name="connsiteX2" fmla="*/ 285750 w 285750"/>
                    <a:gd name="connsiteY2" fmla="*/ 142875 h 285750"/>
                    <a:gd name="connsiteX3" fmla="*/ 142875 w 285750"/>
                    <a:gd name="connsiteY3" fmla="*/ 0 h 285750"/>
                    <a:gd name="connsiteX4" fmla="*/ 0 w 285750"/>
                    <a:gd name="connsiteY4" fmla="*/ 142875 h 285750"/>
                    <a:gd name="connsiteX5" fmla="*/ 166097 w 285750"/>
                    <a:gd name="connsiteY5" fmla="*/ 152400 h 285750"/>
                    <a:gd name="connsiteX6" fmla="*/ 266214 w 285750"/>
                    <a:gd name="connsiteY6" fmla="*/ 152400 h 285750"/>
                    <a:gd name="connsiteX7" fmla="*/ 236801 w 285750"/>
                    <a:gd name="connsiteY7" fmla="*/ 223333 h 285750"/>
                    <a:gd name="connsiteX8" fmla="*/ 166030 w 285750"/>
                    <a:gd name="connsiteY8" fmla="*/ 152562 h 285750"/>
                    <a:gd name="connsiteX9" fmla="*/ 166097 w 285750"/>
                    <a:gd name="connsiteY9" fmla="*/ 152400 h 285750"/>
                    <a:gd name="connsiteX10" fmla="*/ 19050 w 285750"/>
                    <a:gd name="connsiteY10" fmla="*/ 142875 h 285750"/>
                    <a:gd name="connsiteX11" fmla="*/ 133350 w 285750"/>
                    <a:gd name="connsiteY11" fmla="*/ 19536 h 285750"/>
                    <a:gd name="connsiteX12" fmla="*/ 133350 w 285750"/>
                    <a:gd name="connsiteY12" fmla="*/ 146818 h 285750"/>
                    <a:gd name="connsiteX13" fmla="*/ 223333 w 285750"/>
                    <a:gd name="connsiteY13" fmla="*/ 236801 h 285750"/>
                    <a:gd name="connsiteX14" fmla="*/ 48953 w 285750"/>
                    <a:gd name="connsiteY14" fmla="*/ 223680 h 285750"/>
                    <a:gd name="connsiteX15" fmla="*/ 19050 w 285750"/>
                    <a:gd name="connsiteY15" fmla="*/ 142875 h 285750"/>
                    <a:gd name="connsiteX16" fmla="*/ 266214 w 285750"/>
                    <a:gd name="connsiteY16" fmla="*/ 133350 h 285750"/>
                    <a:gd name="connsiteX17" fmla="*/ 152400 w 285750"/>
                    <a:gd name="connsiteY17" fmla="*/ 133350 h 285750"/>
                    <a:gd name="connsiteX18" fmla="*/ 152400 w 285750"/>
                    <a:gd name="connsiteY18" fmla="*/ 19536 h 285750"/>
                    <a:gd name="connsiteX19" fmla="*/ 266214 w 285750"/>
                    <a:gd name="connsiteY19" fmla="*/ 133350 h 285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5750" h="285750">
                      <a:moveTo>
                        <a:pt x="0" y="142875"/>
                      </a:moveTo>
                      <a:cubicBezTo>
                        <a:pt x="0" y="221783"/>
                        <a:pt x="63967" y="285750"/>
                        <a:pt x="142875" y="285750"/>
                      </a:cubicBezTo>
                      <a:cubicBezTo>
                        <a:pt x="221783" y="285750"/>
                        <a:pt x="285750" y="221783"/>
                        <a:pt x="285750" y="142875"/>
                      </a:cubicBezTo>
                      <a:cubicBezTo>
                        <a:pt x="285750" y="63967"/>
                        <a:pt x="221783" y="0"/>
                        <a:pt x="142875" y="0"/>
                      </a:cubicBezTo>
                      <a:cubicBezTo>
                        <a:pt x="64004" y="90"/>
                        <a:pt x="90" y="64004"/>
                        <a:pt x="0" y="142875"/>
                      </a:cubicBezTo>
                      <a:close/>
                      <a:moveTo>
                        <a:pt x="166097" y="152400"/>
                      </a:moveTo>
                      <a:lnTo>
                        <a:pt x="266214" y="152400"/>
                      </a:lnTo>
                      <a:cubicBezTo>
                        <a:pt x="264227" y="178577"/>
                        <a:pt x="253920" y="203431"/>
                        <a:pt x="236801" y="223333"/>
                      </a:cubicBezTo>
                      <a:lnTo>
                        <a:pt x="166030" y="152562"/>
                      </a:lnTo>
                      <a:cubicBezTo>
                        <a:pt x="165945" y="152476"/>
                        <a:pt x="165973" y="152400"/>
                        <a:pt x="166097" y="152400"/>
                      </a:cubicBezTo>
                      <a:close/>
                      <a:moveTo>
                        <a:pt x="19050" y="142875"/>
                      </a:moveTo>
                      <a:cubicBezTo>
                        <a:pt x="19149" y="78243"/>
                        <a:pt x="68912" y="24544"/>
                        <a:pt x="133350" y="19536"/>
                      </a:cubicBezTo>
                      <a:lnTo>
                        <a:pt x="133350" y="146818"/>
                      </a:lnTo>
                      <a:lnTo>
                        <a:pt x="223333" y="236801"/>
                      </a:lnTo>
                      <a:cubicBezTo>
                        <a:pt x="171556" y="281331"/>
                        <a:pt x="93483" y="275456"/>
                        <a:pt x="48953" y="223680"/>
                      </a:cubicBezTo>
                      <a:cubicBezTo>
                        <a:pt x="29620" y="201201"/>
                        <a:pt x="19008" y="172523"/>
                        <a:pt x="19050" y="142875"/>
                      </a:cubicBezTo>
                      <a:close/>
                      <a:moveTo>
                        <a:pt x="266214" y="133350"/>
                      </a:moveTo>
                      <a:lnTo>
                        <a:pt x="152400" y="133350"/>
                      </a:lnTo>
                      <a:lnTo>
                        <a:pt x="152400" y="19536"/>
                      </a:lnTo>
                      <a:cubicBezTo>
                        <a:pt x="213185" y="24280"/>
                        <a:pt x="261470" y="72565"/>
                        <a:pt x="266214" y="1333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D3BB46F-2C3D-42D6-A16E-3F6475624820}"/>
              </a:ext>
            </a:extLst>
          </p:cNvPr>
          <p:cNvGrpSpPr/>
          <p:nvPr/>
        </p:nvGrpSpPr>
        <p:grpSpPr>
          <a:xfrm>
            <a:off x="1138608" y="4564308"/>
            <a:ext cx="5095767" cy="1655552"/>
            <a:chOff x="1000233" y="4851891"/>
            <a:chExt cx="5095767" cy="1655552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B91D8408-981C-4679-A96D-300549ACAEA2}"/>
                </a:ext>
              </a:extLst>
            </p:cNvPr>
            <p:cNvSpPr/>
            <p:nvPr/>
          </p:nvSpPr>
          <p:spPr>
            <a:xfrm>
              <a:off x="1000233" y="4851891"/>
              <a:ext cx="5095767" cy="165555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304800" dist="190500" dir="5400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Kotak Teks 3">
              <a:extLst>
                <a:ext uri="{FF2B5EF4-FFF2-40B4-BE49-F238E27FC236}">
                  <a16:creationId xmlns:a16="http://schemas.microsoft.com/office/drawing/2014/main" id="{A2E472FC-AB44-42D1-94B5-BC3033E76CC2}"/>
                </a:ext>
              </a:extLst>
            </p:cNvPr>
            <p:cNvSpPr txBox="1"/>
            <p:nvPr/>
          </p:nvSpPr>
          <p:spPr>
            <a:xfrm>
              <a:off x="2524756" y="5296147"/>
              <a:ext cx="27311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Poppins SemiBold" panose="00000700000000000000" pitchFamily="2" charset="0"/>
                  <a:ea typeface="Roboto" panose="02000000000000000000" pitchFamily="2" charset="0"/>
                  <a:cs typeface="Poppins SemiBold" panose="00000700000000000000" pitchFamily="2" charset="0"/>
                </a:rPr>
                <a:t>Your title here</a:t>
              </a:r>
              <a:endParaRPr lang="en-ID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1902EA8-6916-477E-86A6-E831BF804BD9}"/>
                </a:ext>
              </a:extLst>
            </p:cNvPr>
            <p:cNvSpPr txBox="1"/>
            <p:nvPr/>
          </p:nvSpPr>
          <p:spPr>
            <a:xfrm>
              <a:off x="2524756" y="5560654"/>
              <a:ext cx="3098725" cy="613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Muli" pitchFamily="2" charset="0"/>
                  <a:ea typeface="Roboto" panose="02000000000000000000" pitchFamily="2" charset="0"/>
                </a:rPr>
                <a:t>sorem ipsum dolor sit ames esa mesas mina katori contetur adipiscin vesan</a:t>
              </a: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8D45F53-9FC6-4C61-A9DC-1B98FC4DFE90}"/>
                </a:ext>
              </a:extLst>
            </p:cNvPr>
            <p:cNvGrpSpPr/>
            <p:nvPr/>
          </p:nvGrpSpPr>
          <p:grpSpPr>
            <a:xfrm>
              <a:off x="1361663" y="5200911"/>
              <a:ext cx="970959" cy="973629"/>
              <a:chOff x="8862382" y="5518959"/>
              <a:chExt cx="1123336" cy="1126424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98B29C82-5F75-4FFB-AEF2-E597F710AF67}"/>
                  </a:ext>
                </a:extLst>
              </p:cNvPr>
              <p:cNvSpPr/>
              <p:nvPr/>
            </p:nvSpPr>
            <p:spPr>
              <a:xfrm>
                <a:off x="8862382" y="5518959"/>
                <a:ext cx="1123336" cy="1126424"/>
              </a:xfrm>
              <a:prstGeom prst="ellipse">
                <a:avLst/>
              </a:prstGeom>
              <a:solidFill>
                <a:srgbClr val="77C1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4" name="Graphic 11" descr="Rocket">
                <a:extLst>
                  <a:ext uri="{FF2B5EF4-FFF2-40B4-BE49-F238E27FC236}">
                    <a16:creationId xmlns:a16="http://schemas.microsoft.com/office/drawing/2014/main" id="{9F962EEA-C168-4969-A929-9C7A01BEF780}"/>
                  </a:ext>
                </a:extLst>
              </p:cNvPr>
              <p:cNvGrpSpPr/>
              <p:nvPr/>
            </p:nvGrpSpPr>
            <p:grpSpPr>
              <a:xfrm>
                <a:off x="9203469" y="5862354"/>
                <a:ext cx="441162" cy="439634"/>
                <a:chOff x="5852645" y="3187355"/>
                <a:chExt cx="786285" cy="783562"/>
              </a:xfrm>
              <a:solidFill>
                <a:schemeClr val="bg1"/>
              </a:solidFill>
            </p:grpSpPr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8F059B70-3934-432E-9906-9996E347736C}"/>
                    </a:ext>
                  </a:extLst>
                </p:cNvPr>
                <p:cNvSpPr/>
                <p:nvPr/>
              </p:nvSpPr>
              <p:spPr>
                <a:xfrm>
                  <a:off x="5852645" y="3449100"/>
                  <a:ext cx="254831" cy="241274"/>
                </a:xfrm>
                <a:custGeom>
                  <a:avLst/>
                  <a:gdLst>
                    <a:gd name="connsiteX0" fmla="*/ 192377 w 254831"/>
                    <a:gd name="connsiteY0" fmla="*/ 189430 h 241274"/>
                    <a:gd name="connsiteX1" fmla="*/ 50330 w 254831"/>
                    <a:gd name="connsiteY1" fmla="*/ 221568 h 241274"/>
                    <a:gd name="connsiteX2" fmla="*/ 22574 w 254831"/>
                    <a:gd name="connsiteY2" fmla="*/ 208728 h 241274"/>
                    <a:gd name="connsiteX3" fmla="*/ 26746 w 254831"/>
                    <a:gd name="connsiteY3" fmla="*/ 177591 h 241274"/>
                    <a:gd name="connsiteX4" fmla="*/ 177870 w 254831"/>
                    <a:gd name="connsiteY4" fmla="*/ 26458 h 241274"/>
                    <a:gd name="connsiteX5" fmla="*/ 206035 w 254831"/>
                    <a:gd name="connsiteY5" fmla="*/ 20638 h 241274"/>
                    <a:gd name="connsiteX6" fmla="*/ 245755 w 254831"/>
                    <a:gd name="connsiteY6" fmla="*/ 36440 h 241274"/>
                    <a:gd name="connsiteX7" fmla="*/ 254832 w 254831"/>
                    <a:gd name="connsiteY7" fmla="*/ 19542 h 241274"/>
                    <a:gd name="connsiteX8" fmla="*/ 212760 w 254831"/>
                    <a:gd name="connsiteY8" fmla="*/ 2817 h 241274"/>
                    <a:gd name="connsiteX9" fmla="*/ 164754 w 254831"/>
                    <a:gd name="connsiteY9" fmla="*/ 12675 h 241274"/>
                    <a:gd name="connsiteX10" fmla="*/ 13307 w 254831"/>
                    <a:gd name="connsiteY10" fmla="*/ 164122 h 241274"/>
                    <a:gd name="connsiteX11" fmla="*/ 5906 w 254831"/>
                    <a:gd name="connsiteY11" fmla="*/ 217891 h 241274"/>
                    <a:gd name="connsiteX12" fmla="*/ 44491 w 254831"/>
                    <a:gd name="connsiteY12" fmla="*/ 241275 h 241274"/>
                    <a:gd name="connsiteX13" fmla="*/ 54531 w 254831"/>
                    <a:gd name="connsiteY13" fmla="*/ 240160 h 241274"/>
                    <a:gd name="connsiteX14" fmla="*/ 188538 w 254831"/>
                    <a:gd name="connsiteY14" fmla="*/ 209842 h 241274"/>
                    <a:gd name="connsiteX15" fmla="*/ 192377 w 254831"/>
                    <a:gd name="connsiteY15" fmla="*/ 189430 h 241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831" h="241274">
                      <a:moveTo>
                        <a:pt x="192377" y="189430"/>
                      </a:moveTo>
                      <a:lnTo>
                        <a:pt x="50330" y="221568"/>
                      </a:lnTo>
                      <a:cubicBezTo>
                        <a:pt x="39225" y="224194"/>
                        <a:pt x="27763" y="218891"/>
                        <a:pt x="22574" y="208728"/>
                      </a:cubicBezTo>
                      <a:cubicBezTo>
                        <a:pt x="16728" y="198607"/>
                        <a:pt x="18441" y="185816"/>
                        <a:pt x="26746" y="177591"/>
                      </a:cubicBezTo>
                      <a:lnTo>
                        <a:pt x="177870" y="26458"/>
                      </a:lnTo>
                      <a:cubicBezTo>
                        <a:pt x="185439" y="19420"/>
                        <a:pt x="196296" y="17176"/>
                        <a:pt x="206035" y="20638"/>
                      </a:cubicBezTo>
                      <a:lnTo>
                        <a:pt x="245755" y="36440"/>
                      </a:lnTo>
                      <a:cubicBezTo>
                        <a:pt x="248612" y="30830"/>
                        <a:pt x="251727" y="25181"/>
                        <a:pt x="254832" y="19542"/>
                      </a:cubicBezTo>
                      <a:lnTo>
                        <a:pt x="212760" y="2817"/>
                      </a:lnTo>
                      <a:cubicBezTo>
                        <a:pt x="196179" y="-3211"/>
                        <a:pt x="177618" y="600"/>
                        <a:pt x="164754" y="12675"/>
                      </a:cubicBezTo>
                      <a:lnTo>
                        <a:pt x="13307" y="164122"/>
                      </a:lnTo>
                      <a:cubicBezTo>
                        <a:pt x="-1127" y="178264"/>
                        <a:pt x="-4170" y="200376"/>
                        <a:pt x="5906" y="217891"/>
                      </a:cubicBezTo>
                      <a:cubicBezTo>
                        <a:pt x="13432" y="232242"/>
                        <a:pt x="28287" y="241244"/>
                        <a:pt x="44491" y="241275"/>
                      </a:cubicBezTo>
                      <a:cubicBezTo>
                        <a:pt x="47868" y="241267"/>
                        <a:pt x="51234" y="240893"/>
                        <a:pt x="54531" y="240160"/>
                      </a:cubicBezTo>
                      <a:lnTo>
                        <a:pt x="188538" y="209842"/>
                      </a:lnTo>
                      <a:cubicBezTo>
                        <a:pt x="189643" y="203299"/>
                        <a:pt x="190910" y="196574"/>
                        <a:pt x="192377" y="1894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202F5F12-A7EC-4D11-8797-24BE4F2855A3}"/>
                    </a:ext>
                  </a:extLst>
                </p:cNvPr>
                <p:cNvSpPr/>
                <p:nvPr/>
              </p:nvSpPr>
              <p:spPr>
                <a:xfrm>
                  <a:off x="6132672" y="3708082"/>
                  <a:ext cx="241754" cy="262834"/>
                </a:xfrm>
                <a:custGeom>
                  <a:avLst/>
                  <a:gdLst>
                    <a:gd name="connsiteX0" fmla="*/ 219312 w 241754"/>
                    <a:gd name="connsiteY0" fmla="*/ 0 h 262834"/>
                    <a:gd name="connsiteX1" fmla="*/ 202405 w 241754"/>
                    <a:gd name="connsiteY1" fmla="*/ 9106 h 262834"/>
                    <a:gd name="connsiteX2" fmla="*/ 220817 w 241754"/>
                    <a:gd name="connsiteY2" fmla="*/ 56598 h 262834"/>
                    <a:gd name="connsiteX3" fmla="*/ 215216 w 241754"/>
                    <a:gd name="connsiteY3" fmla="*/ 84220 h 262834"/>
                    <a:gd name="connsiteX4" fmla="*/ 63769 w 241754"/>
                    <a:gd name="connsiteY4" fmla="*/ 235668 h 262834"/>
                    <a:gd name="connsiteX5" fmla="*/ 27108 w 241754"/>
                    <a:gd name="connsiteY5" fmla="*/ 236319 h 262834"/>
                    <a:gd name="connsiteX6" fmla="*/ 19802 w 241754"/>
                    <a:gd name="connsiteY6" fmla="*/ 212046 h 262834"/>
                    <a:gd name="connsiteX7" fmla="*/ 52510 w 241754"/>
                    <a:gd name="connsiteY7" fmla="*/ 62055 h 262834"/>
                    <a:gd name="connsiteX8" fmla="*/ 32136 w 241754"/>
                    <a:gd name="connsiteY8" fmla="*/ 66065 h 262834"/>
                    <a:gd name="connsiteX9" fmla="*/ 1199 w 241754"/>
                    <a:gd name="connsiteY9" fmla="*/ 207988 h 262834"/>
                    <a:gd name="connsiteX10" fmla="*/ 23469 w 241754"/>
                    <a:gd name="connsiteY10" fmla="*/ 257127 h 262834"/>
                    <a:gd name="connsiteX11" fmla="*/ 77237 w 241754"/>
                    <a:gd name="connsiteY11" fmla="*/ 249174 h 262834"/>
                    <a:gd name="connsiteX12" fmla="*/ 228685 w 241754"/>
                    <a:gd name="connsiteY12" fmla="*/ 97726 h 262834"/>
                    <a:gd name="connsiteX13" fmla="*/ 238458 w 241754"/>
                    <a:gd name="connsiteY13" fmla="*/ 49454 h 262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1754" h="262834">
                      <a:moveTo>
                        <a:pt x="219312" y="0"/>
                      </a:moveTo>
                      <a:cubicBezTo>
                        <a:pt x="213673" y="3134"/>
                        <a:pt x="208044" y="6220"/>
                        <a:pt x="202405" y="9106"/>
                      </a:cubicBezTo>
                      <a:lnTo>
                        <a:pt x="220817" y="56598"/>
                      </a:lnTo>
                      <a:cubicBezTo>
                        <a:pt x="224711" y="66090"/>
                        <a:pt x="222500" y="76993"/>
                        <a:pt x="215216" y="84220"/>
                      </a:cubicBezTo>
                      <a:lnTo>
                        <a:pt x="63769" y="235668"/>
                      </a:lnTo>
                      <a:cubicBezTo>
                        <a:pt x="53826" y="245971"/>
                        <a:pt x="37412" y="246263"/>
                        <a:pt x="27108" y="236319"/>
                      </a:cubicBezTo>
                      <a:cubicBezTo>
                        <a:pt x="20614" y="230052"/>
                        <a:pt x="17846" y="220857"/>
                        <a:pt x="19802" y="212046"/>
                      </a:cubicBezTo>
                      <a:lnTo>
                        <a:pt x="52510" y="62055"/>
                      </a:lnTo>
                      <a:cubicBezTo>
                        <a:pt x="45595" y="63535"/>
                        <a:pt x="38804" y="64872"/>
                        <a:pt x="32136" y="66065"/>
                      </a:cubicBezTo>
                      <a:lnTo>
                        <a:pt x="1199" y="207988"/>
                      </a:lnTo>
                      <a:cubicBezTo>
                        <a:pt x="-3448" y="227529"/>
                        <a:pt x="5711" y="247741"/>
                        <a:pt x="23469" y="257127"/>
                      </a:cubicBezTo>
                      <a:cubicBezTo>
                        <a:pt x="41106" y="267060"/>
                        <a:pt x="63231" y="263788"/>
                        <a:pt x="77237" y="249174"/>
                      </a:cubicBezTo>
                      <a:lnTo>
                        <a:pt x="228685" y="97726"/>
                      </a:lnTo>
                      <a:cubicBezTo>
                        <a:pt x="241376" y="85076"/>
                        <a:pt x="245229" y="66044"/>
                        <a:pt x="238458" y="49454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BB8D9B59-D4C6-422A-BE30-BE8608A62ED2}"/>
                    </a:ext>
                  </a:extLst>
                </p:cNvPr>
                <p:cNvSpPr/>
                <p:nvPr/>
              </p:nvSpPr>
              <p:spPr>
                <a:xfrm>
                  <a:off x="6055042" y="3187355"/>
                  <a:ext cx="583888" cy="574067"/>
                </a:xfrm>
                <a:custGeom>
                  <a:avLst/>
                  <a:gdLst>
                    <a:gd name="connsiteX0" fmla="*/ 576825 w 583888"/>
                    <a:gd name="connsiteY0" fmla="*/ 7721 h 574067"/>
                    <a:gd name="connsiteX1" fmla="*/ 433454 w 583888"/>
                    <a:gd name="connsiteY1" fmla="*/ 17151 h 574067"/>
                    <a:gd name="connsiteX2" fmla="*/ 370151 w 583888"/>
                    <a:gd name="connsiteY2" fmla="*/ 35181 h 574067"/>
                    <a:gd name="connsiteX3" fmla="*/ 344567 w 583888"/>
                    <a:gd name="connsiteY3" fmla="*/ 43754 h 574067"/>
                    <a:gd name="connsiteX4" fmla="*/ 159525 w 583888"/>
                    <a:gd name="connsiteY4" fmla="*/ 169646 h 574067"/>
                    <a:gd name="connsiteX5" fmla="*/ 562 w 583888"/>
                    <a:gd name="connsiteY5" fmla="*/ 503840 h 574067"/>
                    <a:gd name="connsiteX6" fmla="*/ 0 w 583888"/>
                    <a:gd name="connsiteY6" fmla="*/ 508450 h 574067"/>
                    <a:gd name="connsiteX7" fmla="*/ 65618 w 583888"/>
                    <a:gd name="connsiteY7" fmla="*/ 574068 h 574067"/>
                    <a:gd name="connsiteX8" fmla="*/ 70228 w 583888"/>
                    <a:gd name="connsiteY8" fmla="*/ 573506 h 574067"/>
                    <a:gd name="connsiteX9" fmla="*/ 405375 w 583888"/>
                    <a:gd name="connsiteY9" fmla="*/ 415524 h 574067"/>
                    <a:gd name="connsiteX10" fmla="*/ 531428 w 583888"/>
                    <a:gd name="connsiteY10" fmla="*/ 231025 h 574067"/>
                    <a:gd name="connsiteX11" fmla="*/ 542011 w 583888"/>
                    <a:gd name="connsiteY11" fmla="*/ 201497 h 574067"/>
                    <a:gd name="connsiteX12" fmla="*/ 555079 w 583888"/>
                    <a:gd name="connsiteY12" fmla="*/ 159721 h 574067"/>
                    <a:gd name="connsiteX13" fmla="*/ 560556 w 583888"/>
                    <a:gd name="connsiteY13" fmla="*/ 139499 h 574067"/>
                    <a:gd name="connsiteX14" fmla="*/ 576825 w 583888"/>
                    <a:gd name="connsiteY14" fmla="*/ 7721 h 574067"/>
                    <a:gd name="connsiteX15" fmla="*/ 513636 w 583888"/>
                    <a:gd name="connsiteY15" fmla="*/ 224224 h 574067"/>
                    <a:gd name="connsiteX16" fmla="*/ 391935 w 583888"/>
                    <a:gd name="connsiteY16" fmla="*/ 402056 h 574067"/>
                    <a:gd name="connsiteX17" fmla="*/ 72542 w 583888"/>
                    <a:gd name="connsiteY17" fmla="*/ 554018 h 574067"/>
                    <a:gd name="connsiteX18" fmla="*/ 20088 w 583888"/>
                    <a:gd name="connsiteY18" fmla="*/ 501554 h 574067"/>
                    <a:gd name="connsiteX19" fmla="*/ 172993 w 583888"/>
                    <a:gd name="connsiteY19" fmla="*/ 183114 h 574067"/>
                    <a:gd name="connsiteX20" fmla="*/ 351168 w 583888"/>
                    <a:gd name="connsiteY20" fmla="*/ 61594 h 574067"/>
                    <a:gd name="connsiteX21" fmla="*/ 376180 w 583888"/>
                    <a:gd name="connsiteY21" fmla="*/ 53260 h 574067"/>
                    <a:gd name="connsiteX22" fmla="*/ 400164 w 583888"/>
                    <a:gd name="connsiteY22" fmla="*/ 45735 h 574067"/>
                    <a:gd name="connsiteX23" fmla="*/ 472230 w 583888"/>
                    <a:gd name="connsiteY23" fmla="*/ 100618 h 574067"/>
                    <a:gd name="connsiteX24" fmla="*/ 530047 w 583888"/>
                    <a:gd name="connsiteY24" fmla="*/ 177152 h 574067"/>
                    <a:gd name="connsiteX25" fmla="*/ 524046 w 583888"/>
                    <a:gd name="connsiteY25" fmla="*/ 195078 h 574067"/>
                    <a:gd name="connsiteX26" fmla="*/ 542211 w 583888"/>
                    <a:gd name="connsiteY26" fmla="*/ 134508 h 574067"/>
                    <a:gd name="connsiteX27" fmla="*/ 537448 w 583888"/>
                    <a:gd name="connsiteY27" fmla="*/ 152053 h 574067"/>
                    <a:gd name="connsiteX28" fmla="*/ 485727 w 583888"/>
                    <a:gd name="connsiteY28" fmla="*/ 87150 h 574067"/>
                    <a:gd name="connsiteX29" fmla="*/ 425558 w 583888"/>
                    <a:gd name="connsiteY29" fmla="*/ 38715 h 574067"/>
                    <a:gd name="connsiteX30" fmla="*/ 437788 w 583888"/>
                    <a:gd name="connsiteY30" fmla="*/ 35705 h 574067"/>
                    <a:gd name="connsiteX31" fmla="*/ 563470 w 583888"/>
                    <a:gd name="connsiteY31" fmla="*/ 21294 h 574067"/>
                    <a:gd name="connsiteX32" fmla="*/ 542173 w 583888"/>
                    <a:gd name="connsiteY32" fmla="*/ 134470 h 574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83888" h="574067">
                      <a:moveTo>
                        <a:pt x="576825" y="7721"/>
                      </a:moveTo>
                      <a:cubicBezTo>
                        <a:pt x="563985" y="-5109"/>
                        <a:pt x="515741" y="-1938"/>
                        <a:pt x="433454" y="17151"/>
                      </a:cubicBezTo>
                      <a:cubicBezTo>
                        <a:pt x="413052" y="21913"/>
                        <a:pt x="392344" y="27790"/>
                        <a:pt x="370151" y="35181"/>
                      </a:cubicBezTo>
                      <a:lnTo>
                        <a:pt x="344567" y="43754"/>
                      </a:lnTo>
                      <a:cubicBezTo>
                        <a:pt x="275184" y="73098"/>
                        <a:pt x="212295" y="115884"/>
                        <a:pt x="159525" y="169646"/>
                      </a:cubicBezTo>
                      <a:cubicBezTo>
                        <a:pt x="42367" y="286746"/>
                        <a:pt x="9658" y="429288"/>
                        <a:pt x="562" y="503840"/>
                      </a:cubicBezTo>
                      <a:lnTo>
                        <a:pt x="0" y="508450"/>
                      </a:lnTo>
                      <a:lnTo>
                        <a:pt x="65618" y="574068"/>
                      </a:lnTo>
                      <a:lnTo>
                        <a:pt x="70228" y="573506"/>
                      </a:lnTo>
                      <a:cubicBezTo>
                        <a:pt x="162277" y="562276"/>
                        <a:pt x="295142" y="525757"/>
                        <a:pt x="405375" y="415524"/>
                      </a:cubicBezTo>
                      <a:cubicBezTo>
                        <a:pt x="459321" y="363084"/>
                        <a:pt x="502187" y="300344"/>
                        <a:pt x="531428" y="231025"/>
                      </a:cubicBezTo>
                      <a:lnTo>
                        <a:pt x="542011" y="201497"/>
                      </a:lnTo>
                      <a:cubicBezTo>
                        <a:pt x="546868" y="187953"/>
                        <a:pt x="551259" y="173875"/>
                        <a:pt x="555079" y="159721"/>
                      </a:cubicBezTo>
                      <a:lnTo>
                        <a:pt x="560556" y="139499"/>
                      </a:lnTo>
                      <a:cubicBezTo>
                        <a:pt x="581482" y="62490"/>
                        <a:pt x="591741" y="21637"/>
                        <a:pt x="576825" y="7721"/>
                      </a:cubicBezTo>
                      <a:close/>
                      <a:moveTo>
                        <a:pt x="513636" y="224224"/>
                      </a:moveTo>
                      <a:cubicBezTo>
                        <a:pt x="485358" y="291037"/>
                        <a:pt x="443976" y="351506"/>
                        <a:pt x="391935" y="402056"/>
                      </a:cubicBezTo>
                      <a:cubicBezTo>
                        <a:pt x="287350" y="506640"/>
                        <a:pt x="161430" y="542502"/>
                        <a:pt x="72542" y="554018"/>
                      </a:cubicBezTo>
                      <a:lnTo>
                        <a:pt x="20088" y="501554"/>
                      </a:lnTo>
                      <a:cubicBezTo>
                        <a:pt x="29613" y="428307"/>
                        <a:pt x="62284" y="293823"/>
                        <a:pt x="172993" y="183114"/>
                      </a:cubicBezTo>
                      <a:cubicBezTo>
                        <a:pt x="223810" y="131278"/>
                        <a:pt x="284359" y="89983"/>
                        <a:pt x="351168" y="61594"/>
                      </a:cubicBezTo>
                      <a:lnTo>
                        <a:pt x="376180" y="53260"/>
                      </a:lnTo>
                      <a:cubicBezTo>
                        <a:pt x="384381" y="50526"/>
                        <a:pt x="392373" y="48059"/>
                        <a:pt x="400164" y="45735"/>
                      </a:cubicBezTo>
                      <a:cubicBezTo>
                        <a:pt x="426467" y="60825"/>
                        <a:pt x="450692" y="79274"/>
                        <a:pt x="472230" y="100618"/>
                      </a:cubicBezTo>
                      <a:cubicBezTo>
                        <a:pt x="494881" y="123392"/>
                        <a:pt x="514332" y="149139"/>
                        <a:pt x="530047" y="177152"/>
                      </a:cubicBezTo>
                      <a:cubicBezTo>
                        <a:pt x="528142" y="183200"/>
                        <a:pt x="526152" y="189201"/>
                        <a:pt x="524046" y="195078"/>
                      </a:cubicBezTo>
                      <a:close/>
                      <a:moveTo>
                        <a:pt x="542211" y="134508"/>
                      </a:moveTo>
                      <a:lnTo>
                        <a:pt x="537448" y="152053"/>
                      </a:lnTo>
                      <a:cubicBezTo>
                        <a:pt x="522524" y="128670"/>
                        <a:pt x="505189" y="106916"/>
                        <a:pt x="485727" y="87150"/>
                      </a:cubicBezTo>
                      <a:cubicBezTo>
                        <a:pt x="467313" y="69066"/>
                        <a:pt x="447159" y="52842"/>
                        <a:pt x="425558" y="38715"/>
                      </a:cubicBezTo>
                      <a:cubicBezTo>
                        <a:pt x="429644" y="37677"/>
                        <a:pt x="433730" y="36648"/>
                        <a:pt x="437788" y="35705"/>
                      </a:cubicBezTo>
                      <a:cubicBezTo>
                        <a:pt x="518398" y="16998"/>
                        <a:pt x="557670" y="16931"/>
                        <a:pt x="563470" y="21294"/>
                      </a:cubicBezTo>
                      <a:cubicBezTo>
                        <a:pt x="570433" y="30648"/>
                        <a:pt x="554098" y="90655"/>
                        <a:pt x="542173" y="13447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812D612A-F2C5-41A4-A94F-BB14CF57260F}"/>
                    </a:ext>
                  </a:extLst>
                </p:cNvPr>
                <p:cNvSpPr/>
                <p:nvPr/>
              </p:nvSpPr>
              <p:spPr>
                <a:xfrm>
                  <a:off x="5943639" y="3718430"/>
                  <a:ext cx="154428" cy="155014"/>
                </a:xfrm>
                <a:custGeom>
                  <a:avLst/>
                  <a:gdLst>
                    <a:gd name="connsiteX0" fmla="*/ 137483 w 154428"/>
                    <a:gd name="connsiteY0" fmla="*/ 34096 h 155014"/>
                    <a:gd name="connsiteX1" fmla="*/ 127101 w 154428"/>
                    <a:gd name="connsiteY1" fmla="*/ 27076 h 155014"/>
                    <a:gd name="connsiteX2" fmla="*/ 119414 w 154428"/>
                    <a:gd name="connsiteY2" fmla="*/ 16322 h 155014"/>
                    <a:gd name="connsiteX3" fmla="*/ 100640 w 154428"/>
                    <a:gd name="connsiteY3" fmla="*/ 130 h 155014"/>
                    <a:gd name="connsiteX4" fmla="*/ 68970 w 154428"/>
                    <a:gd name="connsiteY4" fmla="*/ 17694 h 155014"/>
                    <a:gd name="connsiteX5" fmla="*/ 5152 w 154428"/>
                    <a:gd name="connsiteY5" fmla="*/ 149272 h 155014"/>
                    <a:gd name="connsiteX6" fmla="*/ 20545 w 154428"/>
                    <a:gd name="connsiteY6" fmla="*/ 154987 h 155014"/>
                    <a:gd name="connsiteX7" fmla="*/ 69694 w 154428"/>
                    <a:gd name="connsiteY7" fmla="*/ 136385 h 155014"/>
                    <a:gd name="connsiteX8" fmla="*/ 136826 w 154428"/>
                    <a:gd name="connsiteY8" fmla="*/ 85359 h 155014"/>
                    <a:gd name="connsiteX9" fmla="*/ 154247 w 154428"/>
                    <a:gd name="connsiteY9" fmla="*/ 52774 h 155014"/>
                    <a:gd name="connsiteX10" fmla="*/ 137483 w 154428"/>
                    <a:gd name="connsiteY10" fmla="*/ 34096 h 155014"/>
                    <a:gd name="connsiteX11" fmla="*/ 123291 w 154428"/>
                    <a:gd name="connsiteY11" fmla="*/ 71958 h 155014"/>
                    <a:gd name="connsiteX12" fmla="*/ 19049 w 154428"/>
                    <a:gd name="connsiteY12" fmla="*/ 136251 h 155014"/>
                    <a:gd name="connsiteX13" fmla="*/ 82467 w 154428"/>
                    <a:gd name="connsiteY13" fmla="*/ 31133 h 155014"/>
                    <a:gd name="connsiteX14" fmla="*/ 97983 w 154428"/>
                    <a:gd name="connsiteY14" fmla="*/ 18903 h 155014"/>
                    <a:gd name="connsiteX15" fmla="*/ 103136 w 154428"/>
                    <a:gd name="connsiteY15" fmla="*/ 26171 h 155014"/>
                    <a:gd name="connsiteX16" fmla="*/ 113766 w 154428"/>
                    <a:gd name="connsiteY16" fmla="*/ 40658 h 155014"/>
                    <a:gd name="connsiteX17" fmla="*/ 113985 w 154428"/>
                    <a:gd name="connsiteY17" fmla="*/ 40877 h 155014"/>
                    <a:gd name="connsiteX18" fmla="*/ 128025 w 154428"/>
                    <a:gd name="connsiteY18" fmla="*/ 50612 h 155014"/>
                    <a:gd name="connsiteX19" fmla="*/ 135407 w 154428"/>
                    <a:gd name="connsiteY19" fmla="*/ 55308 h 155014"/>
                    <a:gd name="connsiteX20" fmla="*/ 123291 w 154428"/>
                    <a:gd name="connsiteY20" fmla="*/ 71958 h 155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4428" h="155014">
                      <a:moveTo>
                        <a:pt x="137483" y="34096"/>
                      </a:moveTo>
                      <a:cubicBezTo>
                        <a:pt x="133773" y="32148"/>
                        <a:pt x="130291" y="29793"/>
                        <a:pt x="127101" y="27076"/>
                      </a:cubicBezTo>
                      <a:cubicBezTo>
                        <a:pt x="124125" y="23805"/>
                        <a:pt x="121546" y="20196"/>
                        <a:pt x="119414" y="16322"/>
                      </a:cubicBezTo>
                      <a:cubicBezTo>
                        <a:pt x="115156" y="9274"/>
                        <a:pt x="110327" y="1282"/>
                        <a:pt x="100640" y="130"/>
                      </a:cubicBezTo>
                      <a:cubicBezTo>
                        <a:pt x="91744" y="-899"/>
                        <a:pt x="82543" y="4130"/>
                        <a:pt x="68970" y="17694"/>
                      </a:cubicBezTo>
                      <a:cubicBezTo>
                        <a:pt x="49310" y="37353"/>
                        <a:pt x="-19146" y="123364"/>
                        <a:pt x="5152" y="149272"/>
                      </a:cubicBezTo>
                      <a:cubicBezTo>
                        <a:pt x="9278" y="153213"/>
                        <a:pt x="14846" y="155279"/>
                        <a:pt x="20545" y="154987"/>
                      </a:cubicBezTo>
                      <a:cubicBezTo>
                        <a:pt x="32289" y="154987"/>
                        <a:pt x="48567" y="148805"/>
                        <a:pt x="69694" y="136385"/>
                      </a:cubicBezTo>
                      <a:cubicBezTo>
                        <a:pt x="93971" y="122031"/>
                        <a:pt x="116499" y="104908"/>
                        <a:pt x="136826" y="85359"/>
                      </a:cubicBezTo>
                      <a:cubicBezTo>
                        <a:pt x="150294" y="71491"/>
                        <a:pt x="155504" y="61747"/>
                        <a:pt x="154247" y="52774"/>
                      </a:cubicBezTo>
                      <a:cubicBezTo>
                        <a:pt x="152875" y="42944"/>
                        <a:pt x="144703" y="38249"/>
                        <a:pt x="137483" y="34096"/>
                      </a:cubicBezTo>
                      <a:close/>
                      <a:moveTo>
                        <a:pt x="123291" y="71958"/>
                      </a:moveTo>
                      <a:cubicBezTo>
                        <a:pt x="87934" y="107314"/>
                        <a:pt x="28831" y="141071"/>
                        <a:pt x="19049" y="136251"/>
                      </a:cubicBezTo>
                      <a:cubicBezTo>
                        <a:pt x="13896" y="125555"/>
                        <a:pt x="48491" y="65109"/>
                        <a:pt x="82467" y="31133"/>
                      </a:cubicBezTo>
                      <a:cubicBezTo>
                        <a:pt x="86717" y="26007"/>
                        <a:pt x="92005" y="21839"/>
                        <a:pt x="97983" y="18903"/>
                      </a:cubicBezTo>
                      <a:cubicBezTo>
                        <a:pt x="100017" y="21085"/>
                        <a:pt x="101750" y="23530"/>
                        <a:pt x="103136" y="26171"/>
                      </a:cubicBezTo>
                      <a:cubicBezTo>
                        <a:pt x="106066" y="31421"/>
                        <a:pt x="109637" y="36288"/>
                        <a:pt x="113766" y="40658"/>
                      </a:cubicBezTo>
                      <a:lnTo>
                        <a:pt x="113985" y="40877"/>
                      </a:lnTo>
                      <a:cubicBezTo>
                        <a:pt x="118263" y="44668"/>
                        <a:pt x="122976" y="47935"/>
                        <a:pt x="128025" y="50612"/>
                      </a:cubicBezTo>
                      <a:cubicBezTo>
                        <a:pt x="130617" y="51962"/>
                        <a:pt x="133086" y="53532"/>
                        <a:pt x="135407" y="55308"/>
                      </a:cubicBezTo>
                      <a:cubicBezTo>
                        <a:pt x="135378" y="55479"/>
                        <a:pt x="135264" y="59585"/>
                        <a:pt x="123291" y="7195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1AEDD53C-AEC9-409B-9461-37246A30AA96}"/>
                    </a:ext>
                  </a:extLst>
                </p:cNvPr>
                <p:cNvSpPr/>
                <p:nvPr/>
              </p:nvSpPr>
              <p:spPr>
                <a:xfrm>
                  <a:off x="6344350" y="3338459"/>
                  <a:ext cx="133651" cy="133086"/>
                </a:xfrm>
                <a:custGeom>
                  <a:avLst/>
                  <a:gdLst>
                    <a:gd name="connsiteX0" fmla="*/ 19588 w 133651"/>
                    <a:gd name="connsiteY0" fmla="*/ 19637 h 133086"/>
                    <a:gd name="connsiteX1" fmla="*/ 19291 w 133651"/>
                    <a:gd name="connsiteY1" fmla="*/ 113498 h 133086"/>
                    <a:gd name="connsiteX2" fmla="*/ 67299 w 133651"/>
                    <a:gd name="connsiteY2" fmla="*/ 133080 h 133086"/>
                    <a:gd name="connsiteX3" fmla="*/ 114162 w 133651"/>
                    <a:gd name="connsiteY3" fmla="*/ 113925 h 133086"/>
                    <a:gd name="connsiteX4" fmla="*/ 114024 w 133651"/>
                    <a:gd name="connsiteY4" fmla="*/ 19489 h 133086"/>
                    <a:gd name="connsiteX5" fmla="*/ 19588 w 133651"/>
                    <a:gd name="connsiteY5" fmla="*/ 19627 h 133086"/>
                    <a:gd name="connsiteX6" fmla="*/ 100722 w 133651"/>
                    <a:gd name="connsiteY6" fmla="*/ 100456 h 133086"/>
                    <a:gd name="connsiteX7" fmla="*/ 33228 w 133651"/>
                    <a:gd name="connsiteY7" fmla="*/ 101353 h 133086"/>
                    <a:gd name="connsiteX8" fmla="*/ 32333 w 133651"/>
                    <a:gd name="connsiteY8" fmla="*/ 33859 h 133086"/>
                    <a:gd name="connsiteX9" fmla="*/ 33228 w 133651"/>
                    <a:gd name="connsiteY9" fmla="*/ 32962 h 133086"/>
                    <a:gd name="connsiteX10" fmla="*/ 66727 w 133651"/>
                    <a:gd name="connsiteY10" fmla="*/ 19313 h 133086"/>
                    <a:gd name="connsiteX11" fmla="*/ 114839 w 133651"/>
                    <a:gd name="connsiteY11" fmla="*/ 65984 h 133086"/>
                    <a:gd name="connsiteX12" fmla="*/ 100722 w 133651"/>
                    <a:gd name="connsiteY12" fmla="*/ 100456 h 13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3651" h="133086">
                      <a:moveTo>
                        <a:pt x="19588" y="19637"/>
                      </a:moveTo>
                      <a:cubicBezTo>
                        <a:pt x="-6413" y="45474"/>
                        <a:pt x="-6546" y="87497"/>
                        <a:pt x="19291" y="113498"/>
                      </a:cubicBezTo>
                      <a:cubicBezTo>
                        <a:pt x="31977" y="126264"/>
                        <a:pt x="49303" y="133331"/>
                        <a:pt x="67299" y="133080"/>
                      </a:cubicBezTo>
                      <a:cubicBezTo>
                        <a:pt x="84845" y="133178"/>
                        <a:pt x="101708" y="126285"/>
                        <a:pt x="114162" y="113925"/>
                      </a:cubicBezTo>
                      <a:cubicBezTo>
                        <a:pt x="140201" y="87809"/>
                        <a:pt x="140139" y="45529"/>
                        <a:pt x="114024" y="19489"/>
                      </a:cubicBezTo>
                      <a:cubicBezTo>
                        <a:pt x="87908" y="-6550"/>
                        <a:pt x="45628" y="-6488"/>
                        <a:pt x="19588" y="19627"/>
                      </a:cubicBezTo>
                      <a:close/>
                      <a:moveTo>
                        <a:pt x="100722" y="100456"/>
                      </a:moveTo>
                      <a:cubicBezTo>
                        <a:pt x="82331" y="119342"/>
                        <a:pt x="52113" y="119743"/>
                        <a:pt x="33228" y="101353"/>
                      </a:cubicBezTo>
                      <a:cubicBezTo>
                        <a:pt x="14343" y="82962"/>
                        <a:pt x="13942" y="52744"/>
                        <a:pt x="32333" y="33859"/>
                      </a:cubicBezTo>
                      <a:cubicBezTo>
                        <a:pt x="32627" y="33556"/>
                        <a:pt x="32925" y="33257"/>
                        <a:pt x="33228" y="32962"/>
                      </a:cubicBezTo>
                      <a:cubicBezTo>
                        <a:pt x="42136" y="24139"/>
                        <a:pt x="54191" y="19228"/>
                        <a:pt x="66727" y="19313"/>
                      </a:cubicBezTo>
                      <a:cubicBezTo>
                        <a:pt x="92900" y="18915"/>
                        <a:pt x="114441" y="39810"/>
                        <a:pt x="114839" y="65984"/>
                      </a:cubicBezTo>
                      <a:cubicBezTo>
                        <a:pt x="115035" y="78919"/>
                        <a:pt x="109936" y="91373"/>
                        <a:pt x="100722" y="10045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16" name="Kotak Teks 3">
            <a:extLst>
              <a:ext uri="{FF2B5EF4-FFF2-40B4-BE49-F238E27FC236}">
                <a16:creationId xmlns:a16="http://schemas.microsoft.com/office/drawing/2014/main" id="{84C8D5DF-9A7B-4758-9503-48BFF58D6CCF}"/>
              </a:ext>
            </a:extLst>
          </p:cNvPr>
          <p:cNvSpPr txBox="1"/>
          <p:nvPr/>
        </p:nvSpPr>
        <p:spPr>
          <a:xfrm>
            <a:off x="7703842" y="5222163"/>
            <a:ext cx="3650053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latin typeface="Muli" pitchFamily="2" charset="0"/>
                <a:ea typeface="Roboto" panose="02000000000000000000" pitchFamily="2" charset="0"/>
              </a:rPr>
              <a:t>Lorem ipsum dolor sita vam contetur adipiscing elites sed do eiuincididuntse et dolore magnas aliqua mesa ead nim veama vesuis nostrus</a:t>
            </a:r>
          </a:p>
        </p:txBody>
      </p:sp>
    </p:spTree>
    <p:extLst>
      <p:ext uri="{BB962C8B-B14F-4D97-AF65-F5344CB8AC3E}">
        <p14:creationId xmlns:p14="http://schemas.microsoft.com/office/powerpoint/2010/main" val="1828375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ABAAE117-FA5D-5248-B2CA-38E9E1A1B3B6}"/>
              </a:ext>
            </a:extLst>
          </p:cNvPr>
          <p:cNvGrpSpPr/>
          <p:nvPr/>
        </p:nvGrpSpPr>
        <p:grpSpPr>
          <a:xfrm>
            <a:off x="4963698" y="3803173"/>
            <a:ext cx="633653" cy="570414"/>
            <a:chOff x="4927240" y="3772598"/>
            <a:chExt cx="633653" cy="570414"/>
          </a:xfrm>
        </p:grpSpPr>
        <p:sp>
          <p:nvSpPr>
            <p:cNvPr id="85" name="Teardrop 84">
              <a:extLst>
                <a:ext uri="{FF2B5EF4-FFF2-40B4-BE49-F238E27FC236}">
                  <a16:creationId xmlns:a16="http://schemas.microsoft.com/office/drawing/2014/main" id="{0A222619-7166-4274-8C69-33B088C5A0B6}"/>
                </a:ext>
              </a:extLst>
            </p:cNvPr>
            <p:cNvSpPr/>
            <p:nvPr/>
          </p:nvSpPr>
          <p:spPr>
            <a:xfrm rot="10800000">
              <a:off x="5146750" y="3850734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 descr="Radar Chart">
              <a:extLst>
                <a:ext uri="{FF2B5EF4-FFF2-40B4-BE49-F238E27FC236}">
                  <a16:creationId xmlns:a16="http://schemas.microsoft.com/office/drawing/2014/main" id="{86462FB7-1038-43DD-BF7B-7D36AFC284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27240" y="3772598"/>
              <a:ext cx="570414" cy="570414"/>
            </a:xfrm>
            <a:prstGeom prst="rect">
              <a:avLst/>
            </a:prstGeom>
          </p:spPr>
        </p:pic>
      </p:grpSp>
      <p:sp>
        <p:nvSpPr>
          <p:cNvPr id="5" name="Persegi Panjang 27">
            <a:extLst>
              <a:ext uri="{FF2B5EF4-FFF2-40B4-BE49-F238E27FC236}">
                <a16:creationId xmlns:a16="http://schemas.microsoft.com/office/drawing/2014/main" id="{BD024B79-25D5-40E9-9C08-BDB18F9AC317}"/>
              </a:ext>
            </a:extLst>
          </p:cNvPr>
          <p:cNvSpPr/>
          <p:nvPr/>
        </p:nvSpPr>
        <p:spPr>
          <a:xfrm>
            <a:off x="1813079" y="4542909"/>
            <a:ext cx="2348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7" name="Kotak Teks 7">
            <a:extLst>
              <a:ext uri="{FF2B5EF4-FFF2-40B4-BE49-F238E27FC236}">
                <a16:creationId xmlns:a16="http://schemas.microsoft.com/office/drawing/2014/main" id="{A56214DE-A3C0-45F0-B12A-8DFA39DC100B}"/>
              </a:ext>
            </a:extLst>
          </p:cNvPr>
          <p:cNvSpPr txBox="1"/>
          <p:nvPr/>
        </p:nvSpPr>
        <p:spPr>
          <a:xfrm>
            <a:off x="1813079" y="4822028"/>
            <a:ext cx="2348268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 do eiusmod tempor mesnasa</a:t>
            </a:r>
          </a:p>
        </p:txBody>
      </p:sp>
      <p:sp>
        <p:nvSpPr>
          <p:cNvPr id="17" name="Kotak Teks 3">
            <a:extLst>
              <a:ext uri="{FF2B5EF4-FFF2-40B4-BE49-F238E27FC236}">
                <a16:creationId xmlns:a16="http://schemas.microsoft.com/office/drawing/2014/main" id="{EF5F8E10-F6F9-4C77-A07F-2F222C04C8F8}"/>
              </a:ext>
            </a:extLst>
          </p:cNvPr>
          <p:cNvSpPr txBox="1"/>
          <p:nvPr/>
        </p:nvSpPr>
        <p:spPr>
          <a:xfrm>
            <a:off x="1757802" y="1722753"/>
            <a:ext cx="25446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Weekly To-Do List</a:t>
            </a:r>
          </a:p>
        </p:txBody>
      </p:sp>
      <p:sp>
        <p:nvSpPr>
          <p:cNvPr id="18" name="Kotak Teks 21">
            <a:extLst>
              <a:ext uri="{FF2B5EF4-FFF2-40B4-BE49-F238E27FC236}">
                <a16:creationId xmlns:a16="http://schemas.microsoft.com/office/drawing/2014/main" id="{15F9D070-55A7-4348-811F-02EF517985F2}"/>
              </a:ext>
            </a:extLst>
          </p:cNvPr>
          <p:cNvSpPr txBox="1"/>
          <p:nvPr/>
        </p:nvSpPr>
        <p:spPr>
          <a:xfrm>
            <a:off x="1767961" y="1410598"/>
            <a:ext cx="2484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2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JASMINE WILLIAMS</a:t>
            </a:r>
            <a:endParaRPr lang="en-ID" sz="1100" spc="200" dirty="0">
              <a:latin typeface="Poppins Medium" panose="00000600000000000000" pitchFamily="2" charset="0"/>
              <a:ea typeface="Source Sans Pro" panose="020B0503030403020204" pitchFamily="34" charset="0"/>
              <a:cs typeface="Poppins Medium" panose="000006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98C51BC-BB74-D341-A49D-9951BBC0E51B}"/>
              </a:ext>
            </a:extLst>
          </p:cNvPr>
          <p:cNvGrpSpPr/>
          <p:nvPr/>
        </p:nvGrpSpPr>
        <p:grpSpPr>
          <a:xfrm>
            <a:off x="1813079" y="3803173"/>
            <a:ext cx="647078" cy="570414"/>
            <a:chOff x="1687114" y="3586976"/>
            <a:chExt cx="647078" cy="570414"/>
          </a:xfrm>
        </p:grpSpPr>
        <p:sp>
          <p:nvSpPr>
            <p:cNvPr id="86" name="Teardrop 85">
              <a:extLst>
                <a:ext uri="{FF2B5EF4-FFF2-40B4-BE49-F238E27FC236}">
                  <a16:creationId xmlns:a16="http://schemas.microsoft.com/office/drawing/2014/main" id="{683551CD-E4F0-4CA9-B7CD-48C3F10F7CBC}"/>
                </a:ext>
              </a:extLst>
            </p:cNvPr>
            <p:cNvSpPr/>
            <p:nvPr/>
          </p:nvSpPr>
          <p:spPr>
            <a:xfrm rot="10800000">
              <a:off x="1920049" y="3665112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Monthly calendar">
              <a:extLst>
                <a:ext uri="{FF2B5EF4-FFF2-40B4-BE49-F238E27FC236}">
                  <a16:creationId xmlns:a16="http://schemas.microsoft.com/office/drawing/2014/main" id="{F549BDB0-57E3-4D0F-8407-74DC044ED3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687114" y="3586976"/>
              <a:ext cx="570414" cy="570414"/>
            </a:xfrm>
            <a:prstGeom prst="rect">
              <a:avLst/>
            </a:prstGeom>
          </p:spPr>
        </p:pic>
      </p:grpSp>
      <p:sp>
        <p:nvSpPr>
          <p:cNvPr id="10" name="Persegi Panjang 27">
            <a:extLst>
              <a:ext uri="{FF2B5EF4-FFF2-40B4-BE49-F238E27FC236}">
                <a16:creationId xmlns:a16="http://schemas.microsoft.com/office/drawing/2014/main" id="{CD357711-98DD-40AA-BC76-C2196B12CB86}"/>
              </a:ext>
            </a:extLst>
          </p:cNvPr>
          <p:cNvSpPr/>
          <p:nvPr/>
        </p:nvSpPr>
        <p:spPr>
          <a:xfrm>
            <a:off x="8152272" y="2145612"/>
            <a:ext cx="23482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1" name="Kotak Teks 7">
            <a:extLst>
              <a:ext uri="{FF2B5EF4-FFF2-40B4-BE49-F238E27FC236}">
                <a16:creationId xmlns:a16="http://schemas.microsoft.com/office/drawing/2014/main" id="{4CF87061-8A5A-4D9D-9A83-51A4AE72A3D9}"/>
              </a:ext>
            </a:extLst>
          </p:cNvPr>
          <p:cNvSpPr txBox="1"/>
          <p:nvPr/>
        </p:nvSpPr>
        <p:spPr>
          <a:xfrm>
            <a:off x="8152271" y="2424731"/>
            <a:ext cx="2348267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 do eiusmod tempor mesnasa</a:t>
            </a:r>
          </a:p>
        </p:txBody>
      </p:sp>
      <p:sp>
        <p:nvSpPr>
          <p:cNvPr id="15" name="Persegi Panjang 27">
            <a:extLst>
              <a:ext uri="{FF2B5EF4-FFF2-40B4-BE49-F238E27FC236}">
                <a16:creationId xmlns:a16="http://schemas.microsoft.com/office/drawing/2014/main" id="{F4EBA562-B930-445A-B950-2E86B23EE852}"/>
              </a:ext>
            </a:extLst>
          </p:cNvPr>
          <p:cNvSpPr/>
          <p:nvPr/>
        </p:nvSpPr>
        <p:spPr>
          <a:xfrm>
            <a:off x="8152272" y="4542909"/>
            <a:ext cx="23482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6" name="Kotak Teks 7">
            <a:extLst>
              <a:ext uri="{FF2B5EF4-FFF2-40B4-BE49-F238E27FC236}">
                <a16:creationId xmlns:a16="http://schemas.microsoft.com/office/drawing/2014/main" id="{9F983918-9EA3-4DFE-A526-4A103E4C525B}"/>
              </a:ext>
            </a:extLst>
          </p:cNvPr>
          <p:cNvSpPr txBox="1"/>
          <p:nvPr/>
        </p:nvSpPr>
        <p:spPr>
          <a:xfrm>
            <a:off x="8152272" y="4822028"/>
            <a:ext cx="2348266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 do eiusmod tempor mesnasa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443B24-E750-8A46-94A4-C63950360700}"/>
              </a:ext>
            </a:extLst>
          </p:cNvPr>
          <p:cNvGrpSpPr/>
          <p:nvPr/>
        </p:nvGrpSpPr>
        <p:grpSpPr>
          <a:xfrm>
            <a:off x="8223993" y="3803173"/>
            <a:ext cx="621527" cy="570414"/>
            <a:chOff x="8057693" y="3772598"/>
            <a:chExt cx="621527" cy="570414"/>
          </a:xfrm>
        </p:grpSpPr>
        <p:sp>
          <p:nvSpPr>
            <p:cNvPr id="83" name="Teardrop 82">
              <a:extLst>
                <a:ext uri="{FF2B5EF4-FFF2-40B4-BE49-F238E27FC236}">
                  <a16:creationId xmlns:a16="http://schemas.microsoft.com/office/drawing/2014/main" id="{E9BC2947-B794-4505-93D6-8B425505EB69}"/>
                </a:ext>
              </a:extLst>
            </p:cNvPr>
            <p:cNvSpPr/>
            <p:nvPr/>
          </p:nvSpPr>
          <p:spPr>
            <a:xfrm rot="10800000">
              <a:off x="8265077" y="3772598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 descr="Group of people">
              <a:extLst>
                <a:ext uri="{FF2B5EF4-FFF2-40B4-BE49-F238E27FC236}">
                  <a16:creationId xmlns:a16="http://schemas.microsoft.com/office/drawing/2014/main" id="{AC846715-701A-4641-826C-EC966DA129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057693" y="3772598"/>
              <a:ext cx="570414" cy="570414"/>
            </a:xfrm>
            <a:prstGeom prst="rect">
              <a:avLst/>
            </a:prstGeom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DBEA7E4-4E58-496F-9E14-8F9DB515776B}"/>
              </a:ext>
            </a:extLst>
          </p:cNvPr>
          <p:cNvGrpSpPr/>
          <p:nvPr/>
        </p:nvGrpSpPr>
        <p:grpSpPr>
          <a:xfrm>
            <a:off x="8148077" y="1404817"/>
            <a:ext cx="632854" cy="633755"/>
            <a:chOff x="7979870" y="1517527"/>
            <a:chExt cx="632854" cy="633755"/>
          </a:xfrm>
        </p:grpSpPr>
        <p:sp>
          <p:nvSpPr>
            <p:cNvPr id="81" name="Teardrop 80">
              <a:extLst>
                <a:ext uri="{FF2B5EF4-FFF2-40B4-BE49-F238E27FC236}">
                  <a16:creationId xmlns:a16="http://schemas.microsoft.com/office/drawing/2014/main" id="{B4237B00-7DFF-448D-9F6B-0ACD9CCF17C5}"/>
                </a:ext>
              </a:extLst>
            </p:cNvPr>
            <p:cNvSpPr/>
            <p:nvPr/>
          </p:nvSpPr>
          <p:spPr>
            <a:xfrm rot="10800000">
              <a:off x="8198581" y="1517527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 descr="Circles with lines">
              <a:extLst>
                <a:ext uri="{FF2B5EF4-FFF2-40B4-BE49-F238E27FC236}">
                  <a16:creationId xmlns:a16="http://schemas.microsoft.com/office/drawing/2014/main" id="{32A24B19-6F3E-4934-8C7A-97A28B6B1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979870" y="1580868"/>
              <a:ext cx="570414" cy="570414"/>
            </a:xfrm>
            <a:prstGeom prst="rect">
              <a:avLst/>
            </a:prstGeom>
          </p:spPr>
        </p:pic>
      </p:grpSp>
      <p:sp>
        <p:nvSpPr>
          <p:cNvPr id="2" name="Persegi Panjang 27">
            <a:extLst>
              <a:ext uri="{FF2B5EF4-FFF2-40B4-BE49-F238E27FC236}">
                <a16:creationId xmlns:a16="http://schemas.microsoft.com/office/drawing/2014/main" id="{18C50F1F-5A40-4E90-A31E-79C2AEA1103D}"/>
              </a:ext>
            </a:extLst>
          </p:cNvPr>
          <p:cNvSpPr/>
          <p:nvPr/>
        </p:nvSpPr>
        <p:spPr>
          <a:xfrm>
            <a:off x="5053205" y="2145612"/>
            <a:ext cx="23482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4" name="Kotak Teks 7">
            <a:extLst>
              <a:ext uri="{FF2B5EF4-FFF2-40B4-BE49-F238E27FC236}">
                <a16:creationId xmlns:a16="http://schemas.microsoft.com/office/drawing/2014/main" id="{083D0779-3642-4DDC-A411-1EB93A471A60}"/>
              </a:ext>
            </a:extLst>
          </p:cNvPr>
          <p:cNvSpPr txBox="1"/>
          <p:nvPr/>
        </p:nvSpPr>
        <p:spPr>
          <a:xfrm>
            <a:off x="5053204" y="2424731"/>
            <a:ext cx="2348267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 do eiusmod tempor mesnasa</a:t>
            </a:r>
          </a:p>
        </p:txBody>
      </p:sp>
      <p:sp>
        <p:nvSpPr>
          <p:cNvPr id="12" name="Persegi Panjang 27">
            <a:extLst>
              <a:ext uri="{FF2B5EF4-FFF2-40B4-BE49-F238E27FC236}">
                <a16:creationId xmlns:a16="http://schemas.microsoft.com/office/drawing/2014/main" id="{BDAABD51-E381-442A-8D59-0AA409A86EB2}"/>
              </a:ext>
            </a:extLst>
          </p:cNvPr>
          <p:cNvSpPr/>
          <p:nvPr/>
        </p:nvSpPr>
        <p:spPr>
          <a:xfrm>
            <a:off x="4982676" y="4542909"/>
            <a:ext cx="23482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3" name="Kotak Teks 7">
            <a:extLst>
              <a:ext uri="{FF2B5EF4-FFF2-40B4-BE49-F238E27FC236}">
                <a16:creationId xmlns:a16="http://schemas.microsoft.com/office/drawing/2014/main" id="{D8F348C4-21A2-405D-87F9-47934B431324}"/>
              </a:ext>
            </a:extLst>
          </p:cNvPr>
          <p:cNvSpPr txBox="1"/>
          <p:nvPr/>
        </p:nvSpPr>
        <p:spPr>
          <a:xfrm>
            <a:off x="4982676" y="4822028"/>
            <a:ext cx="2348268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 do eiusmod tempor mesnasa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1A7BD44-1919-CB47-969C-EC46578D3B5D}"/>
              </a:ext>
            </a:extLst>
          </p:cNvPr>
          <p:cNvGrpSpPr/>
          <p:nvPr/>
        </p:nvGrpSpPr>
        <p:grpSpPr>
          <a:xfrm>
            <a:off x="5076897" y="1374205"/>
            <a:ext cx="644438" cy="633755"/>
            <a:chOff x="5006544" y="1517527"/>
            <a:chExt cx="644438" cy="633755"/>
          </a:xfrm>
        </p:grpSpPr>
        <p:sp>
          <p:nvSpPr>
            <p:cNvPr id="80" name="Teardrop 79">
              <a:extLst>
                <a:ext uri="{FF2B5EF4-FFF2-40B4-BE49-F238E27FC236}">
                  <a16:creationId xmlns:a16="http://schemas.microsoft.com/office/drawing/2014/main" id="{BC597A0A-685C-4956-A9E2-EC59DDB735E1}"/>
                </a:ext>
              </a:extLst>
            </p:cNvPr>
            <p:cNvSpPr/>
            <p:nvPr/>
          </p:nvSpPr>
          <p:spPr>
            <a:xfrm rot="10800000">
              <a:off x="5236839" y="1517527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Graphic 27" descr="Customer review">
              <a:extLst>
                <a:ext uri="{FF2B5EF4-FFF2-40B4-BE49-F238E27FC236}">
                  <a16:creationId xmlns:a16="http://schemas.microsoft.com/office/drawing/2014/main" id="{26B96061-BD90-4510-9B48-BA675FDA3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006544" y="1580868"/>
              <a:ext cx="570414" cy="570414"/>
            </a:xfrm>
            <a:prstGeom prst="rect">
              <a:avLst/>
            </a:prstGeom>
          </p:spPr>
        </p:pic>
      </p:grp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F01B7CD-DEF9-8A42-9FDB-50B3A6C78ABB}"/>
              </a:ext>
            </a:extLst>
          </p:cNvPr>
          <p:cNvCxnSpPr>
            <a:cxnSpLocks/>
          </p:cNvCxnSpPr>
          <p:nvPr/>
        </p:nvCxnSpPr>
        <p:spPr>
          <a:xfrm>
            <a:off x="1869440" y="2871556"/>
            <a:ext cx="721360" cy="0"/>
          </a:xfrm>
          <a:prstGeom prst="line">
            <a:avLst/>
          </a:prstGeom>
          <a:ln w="28575">
            <a:solidFill>
              <a:srgbClr val="77C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329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400F0C9-4D20-5E4D-8783-6BD184875E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9E70A346-2459-4AF8-8D49-BFEB395CDB79}"/>
              </a:ext>
            </a:extLst>
          </p:cNvPr>
          <p:cNvSpPr/>
          <p:nvPr/>
        </p:nvSpPr>
        <p:spPr>
          <a:xfrm>
            <a:off x="1343024" y="1231900"/>
            <a:ext cx="10848975" cy="5626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Single Corner Rounded 23">
            <a:extLst>
              <a:ext uri="{FF2B5EF4-FFF2-40B4-BE49-F238E27FC236}">
                <a16:creationId xmlns:a16="http://schemas.microsoft.com/office/drawing/2014/main" id="{52A8FE89-6164-4EBE-8423-ACCE36F60370}"/>
              </a:ext>
            </a:extLst>
          </p:cNvPr>
          <p:cNvSpPr/>
          <p:nvPr/>
        </p:nvSpPr>
        <p:spPr>
          <a:xfrm flipV="1">
            <a:off x="1343025" y="1231900"/>
            <a:ext cx="3294290" cy="902885"/>
          </a:xfrm>
          <a:prstGeom prst="round1Rect">
            <a:avLst>
              <a:gd name="adj" fmla="val 50000"/>
            </a:avLst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408CCB-8A98-4B9A-86B9-236CEC83DBD9}"/>
              </a:ext>
            </a:extLst>
          </p:cNvPr>
          <p:cNvSpPr txBox="1"/>
          <p:nvPr/>
        </p:nvSpPr>
        <p:spPr>
          <a:xfrm>
            <a:off x="1689651" y="1504429"/>
            <a:ext cx="2601038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Table of </a:t>
            </a:r>
            <a:r>
              <a:rPr lang="en-US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Contents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328C95C-8576-43A6-AF05-A5261ACB3BAE}"/>
              </a:ext>
            </a:extLst>
          </p:cNvPr>
          <p:cNvCxnSpPr>
            <a:cxnSpLocks/>
          </p:cNvCxnSpPr>
          <p:nvPr/>
        </p:nvCxnSpPr>
        <p:spPr>
          <a:xfrm>
            <a:off x="2699995" y="3266148"/>
            <a:ext cx="949200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0A762D9-A2BB-457F-AEF5-4AB33DBA17DC}"/>
              </a:ext>
            </a:extLst>
          </p:cNvPr>
          <p:cNvSpPr txBox="1"/>
          <p:nvPr/>
        </p:nvSpPr>
        <p:spPr>
          <a:xfrm>
            <a:off x="2642330" y="2436022"/>
            <a:ext cx="100162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200" spc="100">
                <a:solidFill>
                  <a:srgbClr val="77C11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36F3CF-30E0-4DBB-8231-4D21A9BB5632}"/>
              </a:ext>
            </a:extLst>
          </p:cNvPr>
          <p:cNvSpPr txBox="1"/>
          <p:nvPr/>
        </p:nvSpPr>
        <p:spPr>
          <a:xfrm>
            <a:off x="2937640" y="3974742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2635BE33-9EB6-48AC-BC99-F9ADE244B71C}"/>
              </a:ext>
            </a:extLst>
          </p:cNvPr>
          <p:cNvSpPr/>
          <p:nvPr/>
        </p:nvSpPr>
        <p:spPr>
          <a:xfrm>
            <a:off x="2785254" y="4126897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102" name="Kotak Teks 21">
            <a:extLst>
              <a:ext uri="{FF2B5EF4-FFF2-40B4-BE49-F238E27FC236}">
                <a16:creationId xmlns:a16="http://schemas.microsoft.com/office/drawing/2014/main" id="{FCB54FB3-2123-4CB9-BC9D-32E003DDDD2D}"/>
              </a:ext>
            </a:extLst>
          </p:cNvPr>
          <p:cNvSpPr txBox="1"/>
          <p:nvPr/>
        </p:nvSpPr>
        <p:spPr>
          <a:xfrm>
            <a:off x="2699995" y="3551812"/>
            <a:ext cx="232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4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100631B-5D82-4E09-84CA-45D7B9F1BB48}"/>
              </a:ext>
            </a:extLst>
          </p:cNvPr>
          <p:cNvSpPr txBox="1"/>
          <p:nvPr/>
        </p:nvSpPr>
        <p:spPr>
          <a:xfrm>
            <a:off x="5736851" y="2447239"/>
            <a:ext cx="100162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200" spc="100">
                <a:solidFill>
                  <a:srgbClr val="77C11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9A170784-2520-493A-9C2D-0104B5ACDDA1}"/>
              </a:ext>
            </a:extLst>
          </p:cNvPr>
          <p:cNvSpPr txBox="1"/>
          <p:nvPr/>
        </p:nvSpPr>
        <p:spPr>
          <a:xfrm>
            <a:off x="8831372" y="2447239"/>
            <a:ext cx="100162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4200" spc="100">
                <a:solidFill>
                  <a:srgbClr val="77C114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6E3D12A-66F0-EF4C-834D-8025E5E3B8BD}"/>
              </a:ext>
            </a:extLst>
          </p:cNvPr>
          <p:cNvSpPr txBox="1"/>
          <p:nvPr/>
        </p:nvSpPr>
        <p:spPr>
          <a:xfrm>
            <a:off x="2937640" y="4470225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B349E0DA-8293-E64F-8018-E76EFE06817A}"/>
              </a:ext>
            </a:extLst>
          </p:cNvPr>
          <p:cNvSpPr/>
          <p:nvPr/>
        </p:nvSpPr>
        <p:spPr>
          <a:xfrm>
            <a:off x="2785254" y="4622380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F2E44EE-322B-9F4A-8586-FFC15E07BD8B}"/>
              </a:ext>
            </a:extLst>
          </p:cNvPr>
          <p:cNvSpPr txBox="1"/>
          <p:nvPr/>
        </p:nvSpPr>
        <p:spPr>
          <a:xfrm>
            <a:off x="2937640" y="4965708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56" name="Diamond 55">
            <a:extLst>
              <a:ext uri="{FF2B5EF4-FFF2-40B4-BE49-F238E27FC236}">
                <a16:creationId xmlns:a16="http://schemas.microsoft.com/office/drawing/2014/main" id="{0C701A72-7C7E-4B47-94B9-2049F5BDE3C1}"/>
              </a:ext>
            </a:extLst>
          </p:cNvPr>
          <p:cNvSpPr/>
          <p:nvPr/>
        </p:nvSpPr>
        <p:spPr>
          <a:xfrm>
            <a:off x="2785254" y="5117863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27B08A5-275C-0640-9401-CCD4568832DD}"/>
              </a:ext>
            </a:extLst>
          </p:cNvPr>
          <p:cNvSpPr txBox="1"/>
          <p:nvPr/>
        </p:nvSpPr>
        <p:spPr>
          <a:xfrm>
            <a:off x="2937640" y="5461191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58" name="Diamond 57">
            <a:extLst>
              <a:ext uri="{FF2B5EF4-FFF2-40B4-BE49-F238E27FC236}">
                <a16:creationId xmlns:a16="http://schemas.microsoft.com/office/drawing/2014/main" id="{1A1271F5-0901-6849-89C7-4B66D378B884}"/>
              </a:ext>
            </a:extLst>
          </p:cNvPr>
          <p:cNvSpPr/>
          <p:nvPr/>
        </p:nvSpPr>
        <p:spPr>
          <a:xfrm>
            <a:off x="2785254" y="5613346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9A56749-82C5-4942-BBF2-CE4725E8FCBD}"/>
              </a:ext>
            </a:extLst>
          </p:cNvPr>
          <p:cNvSpPr txBox="1"/>
          <p:nvPr/>
        </p:nvSpPr>
        <p:spPr>
          <a:xfrm>
            <a:off x="2937640" y="5956674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60" name="Diamond 59">
            <a:extLst>
              <a:ext uri="{FF2B5EF4-FFF2-40B4-BE49-F238E27FC236}">
                <a16:creationId xmlns:a16="http://schemas.microsoft.com/office/drawing/2014/main" id="{C0351534-CF4E-8544-8005-1F180C21A651}"/>
              </a:ext>
            </a:extLst>
          </p:cNvPr>
          <p:cNvSpPr/>
          <p:nvPr/>
        </p:nvSpPr>
        <p:spPr>
          <a:xfrm>
            <a:off x="2785254" y="610882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E32EFA6-3028-8F4B-A8D1-DD3268F2C6AD}"/>
              </a:ext>
            </a:extLst>
          </p:cNvPr>
          <p:cNvSpPr txBox="1"/>
          <p:nvPr/>
        </p:nvSpPr>
        <p:spPr>
          <a:xfrm>
            <a:off x="6032161" y="3974742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62" name="Diamond 61">
            <a:extLst>
              <a:ext uri="{FF2B5EF4-FFF2-40B4-BE49-F238E27FC236}">
                <a16:creationId xmlns:a16="http://schemas.microsoft.com/office/drawing/2014/main" id="{F1361669-F5FE-3F40-9621-084FC7E77493}"/>
              </a:ext>
            </a:extLst>
          </p:cNvPr>
          <p:cNvSpPr/>
          <p:nvPr/>
        </p:nvSpPr>
        <p:spPr>
          <a:xfrm>
            <a:off x="5879775" y="4126897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63" name="Kotak Teks 21">
            <a:extLst>
              <a:ext uri="{FF2B5EF4-FFF2-40B4-BE49-F238E27FC236}">
                <a16:creationId xmlns:a16="http://schemas.microsoft.com/office/drawing/2014/main" id="{8836C197-14F4-744A-921F-E0E259AAF21D}"/>
              </a:ext>
            </a:extLst>
          </p:cNvPr>
          <p:cNvSpPr txBox="1"/>
          <p:nvPr/>
        </p:nvSpPr>
        <p:spPr>
          <a:xfrm>
            <a:off x="5794516" y="3551812"/>
            <a:ext cx="232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4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AA77FFD-5D0B-1B49-A9DF-8D134E42142F}"/>
              </a:ext>
            </a:extLst>
          </p:cNvPr>
          <p:cNvSpPr txBox="1"/>
          <p:nvPr/>
        </p:nvSpPr>
        <p:spPr>
          <a:xfrm>
            <a:off x="6032161" y="4470225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65" name="Diamond 64">
            <a:extLst>
              <a:ext uri="{FF2B5EF4-FFF2-40B4-BE49-F238E27FC236}">
                <a16:creationId xmlns:a16="http://schemas.microsoft.com/office/drawing/2014/main" id="{6B6D532C-DB1B-6E4A-97B3-11A1836A584E}"/>
              </a:ext>
            </a:extLst>
          </p:cNvPr>
          <p:cNvSpPr/>
          <p:nvPr/>
        </p:nvSpPr>
        <p:spPr>
          <a:xfrm>
            <a:off x="5879775" y="4622380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37D2724-D302-F74D-929D-70CEDDDB21C5}"/>
              </a:ext>
            </a:extLst>
          </p:cNvPr>
          <p:cNvSpPr txBox="1"/>
          <p:nvPr/>
        </p:nvSpPr>
        <p:spPr>
          <a:xfrm>
            <a:off x="6032161" y="4965708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67" name="Diamond 66">
            <a:extLst>
              <a:ext uri="{FF2B5EF4-FFF2-40B4-BE49-F238E27FC236}">
                <a16:creationId xmlns:a16="http://schemas.microsoft.com/office/drawing/2014/main" id="{B4952C3D-44DA-6B44-BDF4-CEE9868BA32F}"/>
              </a:ext>
            </a:extLst>
          </p:cNvPr>
          <p:cNvSpPr/>
          <p:nvPr/>
        </p:nvSpPr>
        <p:spPr>
          <a:xfrm>
            <a:off x="5879775" y="5117863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652EA9F-06C1-7745-AE0B-1B28E85690A5}"/>
              </a:ext>
            </a:extLst>
          </p:cNvPr>
          <p:cNvSpPr txBox="1"/>
          <p:nvPr/>
        </p:nvSpPr>
        <p:spPr>
          <a:xfrm>
            <a:off x="6032161" y="5461191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69" name="Diamond 68">
            <a:extLst>
              <a:ext uri="{FF2B5EF4-FFF2-40B4-BE49-F238E27FC236}">
                <a16:creationId xmlns:a16="http://schemas.microsoft.com/office/drawing/2014/main" id="{15E91AFC-9E79-D84D-A847-10633F4BA05C}"/>
              </a:ext>
            </a:extLst>
          </p:cNvPr>
          <p:cNvSpPr/>
          <p:nvPr/>
        </p:nvSpPr>
        <p:spPr>
          <a:xfrm>
            <a:off x="5879775" y="5613346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D1F2878-8107-7949-AC06-3EE76FFFA21C}"/>
              </a:ext>
            </a:extLst>
          </p:cNvPr>
          <p:cNvSpPr txBox="1"/>
          <p:nvPr/>
        </p:nvSpPr>
        <p:spPr>
          <a:xfrm>
            <a:off x="6032161" y="5956674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373404F9-DB86-734A-A375-012327215C9E}"/>
              </a:ext>
            </a:extLst>
          </p:cNvPr>
          <p:cNvSpPr/>
          <p:nvPr/>
        </p:nvSpPr>
        <p:spPr>
          <a:xfrm>
            <a:off x="5879775" y="610882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C782347-F808-9F46-AD82-BB0D5FAA7305}"/>
              </a:ext>
            </a:extLst>
          </p:cNvPr>
          <p:cNvSpPr txBox="1"/>
          <p:nvPr/>
        </p:nvSpPr>
        <p:spPr>
          <a:xfrm>
            <a:off x="9126682" y="3974742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73" name="Diamond 72">
            <a:extLst>
              <a:ext uri="{FF2B5EF4-FFF2-40B4-BE49-F238E27FC236}">
                <a16:creationId xmlns:a16="http://schemas.microsoft.com/office/drawing/2014/main" id="{04E61E94-45C6-DA4F-B85B-6E13E9645228}"/>
              </a:ext>
            </a:extLst>
          </p:cNvPr>
          <p:cNvSpPr/>
          <p:nvPr/>
        </p:nvSpPr>
        <p:spPr>
          <a:xfrm>
            <a:off x="8974296" y="4126897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4" name="Kotak Teks 21">
            <a:extLst>
              <a:ext uri="{FF2B5EF4-FFF2-40B4-BE49-F238E27FC236}">
                <a16:creationId xmlns:a16="http://schemas.microsoft.com/office/drawing/2014/main" id="{C6F7F23F-D270-4240-984B-D98A28B8B7EA}"/>
              </a:ext>
            </a:extLst>
          </p:cNvPr>
          <p:cNvSpPr txBox="1"/>
          <p:nvPr/>
        </p:nvSpPr>
        <p:spPr>
          <a:xfrm>
            <a:off x="8889037" y="3551812"/>
            <a:ext cx="2327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  <a:endParaRPr lang="en-ID" sz="14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2AFDCC6-D80B-9347-9D9F-909A76110692}"/>
              </a:ext>
            </a:extLst>
          </p:cNvPr>
          <p:cNvSpPr txBox="1"/>
          <p:nvPr/>
        </p:nvSpPr>
        <p:spPr>
          <a:xfrm>
            <a:off x="9126682" y="4470225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D666284E-FD98-BC4B-8287-DE8C984B2FA0}"/>
              </a:ext>
            </a:extLst>
          </p:cNvPr>
          <p:cNvSpPr/>
          <p:nvPr/>
        </p:nvSpPr>
        <p:spPr>
          <a:xfrm>
            <a:off x="8974296" y="4622380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865D8F5-BE48-764E-99C6-699004F7D76A}"/>
              </a:ext>
            </a:extLst>
          </p:cNvPr>
          <p:cNvSpPr txBox="1"/>
          <p:nvPr/>
        </p:nvSpPr>
        <p:spPr>
          <a:xfrm>
            <a:off x="9126682" y="4965708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78" name="Diamond 77">
            <a:extLst>
              <a:ext uri="{FF2B5EF4-FFF2-40B4-BE49-F238E27FC236}">
                <a16:creationId xmlns:a16="http://schemas.microsoft.com/office/drawing/2014/main" id="{E53353EC-8144-DC4B-BFDB-79790F487829}"/>
              </a:ext>
            </a:extLst>
          </p:cNvPr>
          <p:cNvSpPr/>
          <p:nvPr/>
        </p:nvSpPr>
        <p:spPr>
          <a:xfrm>
            <a:off x="8974296" y="5117863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AF2120-1B0C-BC43-AFA8-7C5F37360623}"/>
              </a:ext>
            </a:extLst>
          </p:cNvPr>
          <p:cNvSpPr txBox="1"/>
          <p:nvPr/>
        </p:nvSpPr>
        <p:spPr>
          <a:xfrm>
            <a:off x="9126682" y="5461191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80" name="Diamond 79">
            <a:extLst>
              <a:ext uri="{FF2B5EF4-FFF2-40B4-BE49-F238E27FC236}">
                <a16:creationId xmlns:a16="http://schemas.microsoft.com/office/drawing/2014/main" id="{18D75823-8B16-B046-9065-8B27364BE814}"/>
              </a:ext>
            </a:extLst>
          </p:cNvPr>
          <p:cNvSpPr/>
          <p:nvPr/>
        </p:nvSpPr>
        <p:spPr>
          <a:xfrm>
            <a:off x="8974296" y="5613346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67A4590-FB12-8847-9401-DE7E5D408E57}"/>
              </a:ext>
            </a:extLst>
          </p:cNvPr>
          <p:cNvSpPr txBox="1"/>
          <p:nvPr/>
        </p:nvSpPr>
        <p:spPr>
          <a:xfrm>
            <a:off x="9126682" y="5956674"/>
            <a:ext cx="2472315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ipsum dolor sit amet</a:t>
            </a:r>
          </a:p>
        </p:txBody>
      </p:sp>
      <p:sp>
        <p:nvSpPr>
          <p:cNvPr id="82" name="Diamond 81">
            <a:extLst>
              <a:ext uri="{FF2B5EF4-FFF2-40B4-BE49-F238E27FC236}">
                <a16:creationId xmlns:a16="http://schemas.microsoft.com/office/drawing/2014/main" id="{7144A4ED-0036-7C4B-B272-4B4633A805CD}"/>
              </a:ext>
            </a:extLst>
          </p:cNvPr>
          <p:cNvSpPr/>
          <p:nvPr/>
        </p:nvSpPr>
        <p:spPr>
          <a:xfrm>
            <a:off x="8974296" y="610882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678284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0141430-7E2F-FF45-84B6-EE3F33B483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129A762-9A74-4B65-AAD7-7B661FD3D4F3}"/>
              </a:ext>
            </a:extLst>
          </p:cNvPr>
          <p:cNvSpPr/>
          <p:nvPr/>
        </p:nvSpPr>
        <p:spPr>
          <a:xfrm>
            <a:off x="6287547" y="1294856"/>
            <a:ext cx="4484370" cy="12584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EEC9E-0FFE-43B5-8602-AA72721CCC6E}"/>
              </a:ext>
            </a:extLst>
          </p:cNvPr>
          <p:cNvSpPr txBox="1"/>
          <p:nvPr/>
        </p:nvSpPr>
        <p:spPr>
          <a:xfrm>
            <a:off x="7458630" y="1495262"/>
            <a:ext cx="2819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Title 1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B3F279-C39B-47E8-8336-A849ED9CA245}"/>
              </a:ext>
            </a:extLst>
          </p:cNvPr>
          <p:cNvSpPr txBox="1"/>
          <p:nvPr/>
        </p:nvSpPr>
        <p:spPr>
          <a:xfrm>
            <a:off x="7458630" y="1760887"/>
            <a:ext cx="297824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ellentesue sea adipiscing commodo vellen tesuenes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2940638-7385-455D-879E-CEC4BE86D6B2}"/>
              </a:ext>
            </a:extLst>
          </p:cNvPr>
          <p:cNvGrpSpPr/>
          <p:nvPr/>
        </p:nvGrpSpPr>
        <p:grpSpPr>
          <a:xfrm>
            <a:off x="6509749" y="1510185"/>
            <a:ext cx="825478" cy="827748"/>
            <a:chOff x="4734930" y="1645685"/>
            <a:chExt cx="617427" cy="619125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4000BE05-AAD6-48C6-AB3D-F5505B13FFE7}"/>
                </a:ext>
              </a:extLst>
            </p:cNvPr>
            <p:cNvSpPr/>
            <p:nvPr/>
          </p:nvSpPr>
          <p:spPr>
            <a:xfrm>
              <a:off x="4734930" y="1645685"/>
              <a:ext cx="617427" cy="619125"/>
            </a:xfrm>
            <a:prstGeom prst="ellipse">
              <a:avLst/>
            </a:pr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aphic 9" descr="Presentation with pie chart">
              <a:extLst>
                <a:ext uri="{FF2B5EF4-FFF2-40B4-BE49-F238E27FC236}">
                  <a16:creationId xmlns:a16="http://schemas.microsoft.com/office/drawing/2014/main" id="{307D07C1-C7AB-4D8D-9D09-77275DA45F6B}"/>
                </a:ext>
              </a:extLst>
            </p:cNvPr>
            <p:cNvGrpSpPr/>
            <p:nvPr/>
          </p:nvGrpSpPr>
          <p:grpSpPr>
            <a:xfrm>
              <a:off x="4929028" y="1842181"/>
              <a:ext cx="229230" cy="226133"/>
              <a:chOff x="5743575" y="3086100"/>
              <a:chExt cx="704850" cy="695325"/>
            </a:xfrm>
            <a:solidFill>
              <a:schemeClr val="bg1"/>
            </a:solidFill>
          </p:grpSpPr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056C60CB-C910-489A-91B4-F3ECA2936E8F}"/>
                  </a:ext>
                </a:extLst>
              </p:cNvPr>
              <p:cNvSpPr/>
              <p:nvPr/>
            </p:nvSpPr>
            <p:spPr>
              <a:xfrm>
                <a:off x="5743575" y="3086100"/>
                <a:ext cx="704850" cy="695325"/>
              </a:xfrm>
              <a:custGeom>
                <a:avLst/>
                <a:gdLst>
                  <a:gd name="connsiteX0" fmla="*/ 695325 w 704850"/>
                  <a:gd name="connsiteY0" fmla="*/ 66675 h 695325"/>
                  <a:gd name="connsiteX1" fmla="*/ 704850 w 704850"/>
                  <a:gd name="connsiteY1" fmla="*/ 57150 h 695325"/>
                  <a:gd name="connsiteX2" fmla="*/ 695325 w 704850"/>
                  <a:gd name="connsiteY2" fmla="*/ 47625 h 695325"/>
                  <a:gd name="connsiteX3" fmla="*/ 361950 w 704850"/>
                  <a:gd name="connsiteY3" fmla="*/ 47625 h 695325"/>
                  <a:gd name="connsiteX4" fmla="*/ 361950 w 704850"/>
                  <a:gd name="connsiteY4" fmla="*/ 9525 h 695325"/>
                  <a:gd name="connsiteX5" fmla="*/ 352425 w 704850"/>
                  <a:gd name="connsiteY5" fmla="*/ 0 h 695325"/>
                  <a:gd name="connsiteX6" fmla="*/ 342900 w 704850"/>
                  <a:gd name="connsiteY6" fmla="*/ 9525 h 695325"/>
                  <a:gd name="connsiteX7" fmla="*/ 342900 w 704850"/>
                  <a:gd name="connsiteY7" fmla="*/ 47625 h 695325"/>
                  <a:gd name="connsiteX8" fmla="*/ 9525 w 704850"/>
                  <a:gd name="connsiteY8" fmla="*/ 47625 h 695325"/>
                  <a:gd name="connsiteX9" fmla="*/ 0 w 704850"/>
                  <a:gd name="connsiteY9" fmla="*/ 57150 h 695325"/>
                  <a:gd name="connsiteX10" fmla="*/ 9525 w 704850"/>
                  <a:gd name="connsiteY10" fmla="*/ 66675 h 695325"/>
                  <a:gd name="connsiteX11" fmla="*/ 47625 w 704850"/>
                  <a:gd name="connsiteY11" fmla="*/ 66675 h 695325"/>
                  <a:gd name="connsiteX12" fmla="*/ 47625 w 704850"/>
                  <a:gd name="connsiteY12" fmla="*/ 457200 h 695325"/>
                  <a:gd name="connsiteX13" fmla="*/ 9525 w 704850"/>
                  <a:gd name="connsiteY13" fmla="*/ 457200 h 695325"/>
                  <a:gd name="connsiteX14" fmla="*/ 0 w 704850"/>
                  <a:gd name="connsiteY14" fmla="*/ 466725 h 695325"/>
                  <a:gd name="connsiteX15" fmla="*/ 9525 w 704850"/>
                  <a:gd name="connsiteY15" fmla="*/ 476250 h 695325"/>
                  <a:gd name="connsiteX16" fmla="*/ 329432 w 704850"/>
                  <a:gd name="connsiteY16" fmla="*/ 476250 h 695325"/>
                  <a:gd name="connsiteX17" fmla="*/ 159953 w 704850"/>
                  <a:gd name="connsiteY17" fmla="*/ 645728 h 695325"/>
                  <a:gd name="connsiteX18" fmla="*/ 160188 w 704850"/>
                  <a:gd name="connsiteY18" fmla="*/ 659197 h 695325"/>
                  <a:gd name="connsiteX19" fmla="*/ 173422 w 704850"/>
                  <a:gd name="connsiteY19" fmla="*/ 659197 h 695325"/>
                  <a:gd name="connsiteX20" fmla="*/ 342900 w 704850"/>
                  <a:gd name="connsiteY20" fmla="*/ 489718 h 695325"/>
                  <a:gd name="connsiteX21" fmla="*/ 342900 w 704850"/>
                  <a:gd name="connsiteY21" fmla="*/ 685800 h 695325"/>
                  <a:gd name="connsiteX22" fmla="*/ 352425 w 704850"/>
                  <a:gd name="connsiteY22" fmla="*/ 695325 h 695325"/>
                  <a:gd name="connsiteX23" fmla="*/ 361950 w 704850"/>
                  <a:gd name="connsiteY23" fmla="*/ 685800 h 695325"/>
                  <a:gd name="connsiteX24" fmla="*/ 361950 w 704850"/>
                  <a:gd name="connsiteY24" fmla="*/ 489718 h 695325"/>
                  <a:gd name="connsiteX25" fmla="*/ 531428 w 704850"/>
                  <a:gd name="connsiteY25" fmla="*/ 659197 h 695325"/>
                  <a:gd name="connsiteX26" fmla="*/ 544897 w 704850"/>
                  <a:gd name="connsiteY26" fmla="*/ 658962 h 695325"/>
                  <a:gd name="connsiteX27" fmla="*/ 544897 w 704850"/>
                  <a:gd name="connsiteY27" fmla="*/ 645728 h 695325"/>
                  <a:gd name="connsiteX28" fmla="*/ 375418 w 704850"/>
                  <a:gd name="connsiteY28" fmla="*/ 476250 h 695325"/>
                  <a:gd name="connsiteX29" fmla="*/ 695325 w 704850"/>
                  <a:gd name="connsiteY29" fmla="*/ 476250 h 695325"/>
                  <a:gd name="connsiteX30" fmla="*/ 704850 w 704850"/>
                  <a:gd name="connsiteY30" fmla="*/ 466725 h 695325"/>
                  <a:gd name="connsiteX31" fmla="*/ 695325 w 704850"/>
                  <a:gd name="connsiteY31" fmla="*/ 457200 h 695325"/>
                  <a:gd name="connsiteX32" fmla="*/ 657225 w 704850"/>
                  <a:gd name="connsiteY32" fmla="*/ 457200 h 695325"/>
                  <a:gd name="connsiteX33" fmla="*/ 657225 w 704850"/>
                  <a:gd name="connsiteY33" fmla="*/ 66675 h 695325"/>
                  <a:gd name="connsiteX34" fmla="*/ 638175 w 704850"/>
                  <a:gd name="connsiteY34" fmla="*/ 457200 h 695325"/>
                  <a:gd name="connsiteX35" fmla="*/ 66675 w 704850"/>
                  <a:gd name="connsiteY35" fmla="*/ 457200 h 695325"/>
                  <a:gd name="connsiteX36" fmla="*/ 66675 w 704850"/>
                  <a:gd name="connsiteY36" fmla="*/ 66675 h 695325"/>
                  <a:gd name="connsiteX37" fmla="*/ 638175 w 704850"/>
                  <a:gd name="connsiteY37" fmla="*/ 66675 h 6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704850" h="695325">
                    <a:moveTo>
                      <a:pt x="695325" y="66675"/>
                    </a:moveTo>
                    <a:cubicBezTo>
                      <a:pt x="700586" y="66675"/>
                      <a:pt x="704850" y="62411"/>
                      <a:pt x="704850" y="57150"/>
                    </a:cubicBezTo>
                    <a:cubicBezTo>
                      <a:pt x="704850" y="51889"/>
                      <a:pt x="700586" y="47625"/>
                      <a:pt x="695325" y="47625"/>
                    </a:cubicBezTo>
                    <a:lnTo>
                      <a:pt x="361950" y="47625"/>
                    </a:lnTo>
                    <a:lnTo>
                      <a:pt x="361950" y="9525"/>
                    </a:lnTo>
                    <a:cubicBezTo>
                      <a:pt x="361950" y="4264"/>
                      <a:pt x="357686" y="0"/>
                      <a:pt x="352425" y="0"/>
                    </a:cubicBezTo>
                    <a:cubicBezTo>
                      <a:pt x="347164" y="0"/>
                      <a:pt x="342900" y="4264"/>
                      <a:pt x="342900" y="9525"/>
                    </a:cubicBezTo>
                    <a:lnTo>
                      <a:pt x="342900" y="47625"/>
                    </a:lnTo>
                    <a:lnTo>
                      <a:pt x="9525" y="47625"/>
                    </a:lnTo>
                    <a:cubicBezTo>
                      <a:pt x="4264" y="47625"/>
                      <a:pt x="0" y="51889"/>
                      <a:pt x="0" y="57150"/>
                    </a:cubicBezTo>
                    <a:cubicBezTo>
                      <a:pt x="0" y="62411"/>
                      <a:pt x="4264" y="66675"/>
                      <a:pt x="9525" y="66675"/>
                    </a:cubicBezTo>
                    <a:lnTo>
                      <a:pt x="47625" y="66675"/>
                    </a:lnTo>
                    <a:lnTo>
                      <a:pt x="47625" y="457200"/>
                    </a:lnTo>
                    <a:lnTo>
                      <a:pt x="9525" y="457200"/>
                    </a:lnTo>
                    <a:cubicBezTo>
                      <a:pt x="4264" y="457200"/>
                      <a:pt x="0" y="461464"/>
                      <a:pt x="0" y="466725"/>
                    </a:cubicBezTo>
                    <a:cubicBezTo>
                      <a:pt x="0" y="471986"/>
                      <a:pt x="4264" y="476250"/>
                      <a:pt x="9525" y="476250"/>
                    </a:cubicBezTo>
                    <a:lnTo>
                      <a:pt x="329432" y="476250"/>
                    </a:lnTo>
                    <a:lnTo>
                      <a:pt x="159953" y="645728"/>
                    </a:lnTo>
                    <a:cubicBezTo>
                      <a:pt x="156299" y="649513"/>
                      <a:pt x="156403" y="655542"/>
                      <a:pt x="160188" y="659197"/>
                    </a:cubicBezTo>
                    <a:cubicBezTo>
                      <a:pt x="163879" y="662762"/>
                      <a:pt x="169731" y="662762"/>
                      <a:pt x="173422" y="659197"/>
                    </a:cubicBezTo>
                    <a:lnTo>
                      <a:pt x="342900" y="489718"/>
                    </a:lnTo>
                    <a:lnTo>
                      <a:pt x="342900" y="685800"/>
                    </a:lnTo>
                    <a:cubicBezTo>
                      <a:pt x="342900" y="691061"/>
                      <a:pt x="347164" y="695325"/>
                      <a:pt x="352425" y="695325"/>
                    </a:cubicBezTo>
                    <a:cubicBezTo>
                      <a:pt x="357686" y="695325"/>
                      <a:pt x="361950" y="691061"/>
                      <a:pt x="361950" y="685800"/>
                    </a:cubicBezTo>
                    <a:lnTo>
                      <a:pt x="361950" y="489718"/>
                    </a:lnTo>
                    <a:lnTo>
                      <a:pt x="531428" y="659197"/>
                    </a:lnTo>
                    <a:cubicBezTo>
                      <a:pt x="535213" y="662851"/>
                      <a:pt x="541242" y="662747"/>
                      <a:pt x="544897" y="658962"/>
                    </a:cubicBezTo>
                    <a:cubicBezTo>
                      <a:pt x="548462" y="655271"/>
                      <a:pt x="548462" y="649419"/>
                      <a:pt x="544897" y="645728"/>
                    </a:cubicBezTo>
                    <a:lnTo>
                      <a:pt x="375418" y="476250"/>
                    </a:lnTo>
                    <a:lnTo>
                      <a:pt x="695325" y="476250"/>
                    </a:lnTo>
                    <a:cubicBezTo>
                      <a:pt x="700586" y="476250"/>
                      <a:pt x="704850" y="471986"/>
                      <a:pt x="704850" y="466725"/>
                    </a:cubicBezTo>
                    <a:cubicBezTo>
                      <a:pt x="704850" y="461464"/>
                      <a:pt x="700586" y="457200"/>
                      <a:pt x="695325" y="457200"/>
                    </a:cubicBezTo>
                    <a:lnTo>
                      <a:pt x="657225" y="457200"/>
                    </a:lnTo>
                    <a:lnTo>
                      <a:pt x="657225" y="66675"/>
                    </a:lnTo>
                    <a:close/>
                    <a:moveTo>
                      <a:pt x="638175" y="457200"/>
                    </a:moveTo>
                    <a:lnTo>
                      <a:pt x="66675" y="457200"/>
                    </a:lnTo>
                    <a:lnTo>
                      <a:pt x="66675" y="66675"/>
                    </a:lnTo>
                    <a:lnTo>
                      <a:pt x="638175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B4A40D20-94D5-44A8-A394-4ADE50B7A43C}"/>
                  </a:ext>
                </a:extLst>
              </p:cNvPr>
              <p:cNvSpPr/>
              <p:nvPr/>
            </p:nvSpPr>
            <p:spPr>
              <a:xfrm>
                <a:off x="5953125" y="3209925"/>
                <a:ext cx="285750" cy="285750"/>
              </a:xfrm>
              <a:custGeom>
                <a:avLst/>
                <a:gdLst>
                  <a:gd name="connsiteX0" fmla="*/ 0 w 285750"/>
                  <a:gd name="connsiteY0" fmla="*/ 142875 h 285750"/>
                  <a:gd name="connsiteX1" fmla="*/ 142875 w 285750"/>
                  <a:gd name="connsiteY1" fmla="*/ 285750 h 285750"/>
                  <a:gd name="connsiteX2" fmla="*/ 285750 w 285750"/>
                  <a:gd name="connsiteY2" fmla="*/ 142875 h 285750"/>
                  <a:gd name="connsiteX3" fmla="*/ 142875 w 285750"/>
                  <a:gd name="connsiteY3" fmla="*/ 0 h 285750"/>
                  <a:gd name="connsiteX4" fmla="*/ 0 w 285750"/>
                  <a:gd name="connsiteY4" fmla="*/ 142875 h 285750"/>
                  <a:gd name="connsiteX5" fmla="*/ 166097 w 285750"/>
                  <a:gd name="connsiteY5" fmla="*/ 152400 h 285750"/>
                  <a:gd name="connsiteX6" fmla="*/ 266214 w 285750"/>
                  <a:gd name="connsiteY6" fmla="*/ 152400 h 285750"/>
                  <a:gd name="connsiteX7" fmla="*/ 236801 w 285750"/>
                  <a:gd name="connsiteY7" fmla="*/ 223333 h 285750"/>
                  <a:gd name="connsiteX8" fmla="*/ 166030 w 285750"/>
                  <a:gd name="connsiteY8" fmla="*/ 152562 h 285750"/>
                  <a:gd name="connsiteX9" fmla="*/ 166097 w 285750"/>
                  <a:gd name="connsiteY9" fmla="*/ 152400 h 285750"/>
                  <a:gd name="connsiteX10" fmla="*/ 19050 w 285750"/>
                  <a:gd name="connsiteY10" fmla="*/ 142875 h 285750"/>
                  <a:gd name="connsiteX11" fmla="*/ 133350 w 285750"/>
                  <a:gd name="connsiteY11" fmla="*/ 19536 h 285750"/>
                  <a:gd name="connsiteX12" fmla="*/ 133350 w 285750"/>
                  <a:gd name="connsiteY12" fmla="*/ 146818 h 285750"/>
                  <a:gd name="connsiteX13" fmla="*/ 223333 w 285750"/>
                  <a:gd name="connsiteY13" fmla="*/ 236801 h 285750"/>
                  <a:gd name="connsiteX14" fmla="*/ 48953 w 285750"/>
                  <a:gd name="connsiteY14" fmla="*/ 223680 h 285750"/>
                  <a:gd name="connsiteX15" fmla="*/ 19050 w 285750"/>
                  <a:gd name="connsiteY15" fmla="*/ 142875 h 285750"/>
                  <a:gd name="connsiteX16" fmla="*/ 266214 w 285750"/>
                  <a:gd name="connsiteY16" fmla="*/ 133350 h 285750"/>
                  <a:gd name="connsiteX17" fmla="*/ 152400 w 285750"/>
                  <a:gd name="connsiteY17" fmla="*/ 133350 h 285750"/>
                  <a:gd name="connsiteX18" fmla="*/ 152400 w 285750"/>
                  <a:gd name="connsiteY18" fmla="*/ 19536 h 285750"/>
                  <a:gd name="connsiteX19" fmla="*/ 266214 w 285750"/>
                  <a:gd name="connsiteY19" fmla="*/ 1333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5750" h="285750">
                    <a:moveTo>
                      <a:pt x="0" y="142875"/>
                    </a:moveTo>
                    <a:cubicBezTo>
                      <a:pt x="0" y="221783"/>
                      <a:pt x="63967" y="285750"/>
                      <a:pt x="142875" y="285750"/>
                    </a:cubicBezTo>
                    <a:cubicBezTo>
                      <a:pt x="221783" y="285750"/>
                      <a:pt x="285750" y="221783"/>
                      <a:pt x="285750" y="142875"/>
                    </a:cubicBezTo>
                    <a:cubicBezTo>
                      <a:pt x="285750" y="63967"/>
                      <a:pt x="221783" y="0"/>
                      <a:pt x="142875" y="0"/>
                    </a:cubicBezTo>
                    <a:cubicBezTo>
                      <a:pt x="64004" y="90"/>
                      <a:pt x="90" y="64004"/>
                      <a:pt x="0" y="142875"/>
                    </a:cubicBezTo>
                    <a:close/>
                    <a:moveTo>
                      <a:pt x="166097" y="152400"/>
                    </a:moveTo>
                    <a:lnTo>
                      <a:pt x="266214" y="152400"/>
                    </a:lnTo>
                    <a:cubicBezTo>
                      <a:pt x="264227" y="178577"/>
                      <a:pt x="253920" y="203431"/>
                      <a:pt x="236801" y="223333"/>
                    </a:cubicBezTo>
                    <a:lnTo>
                      <a:pt x="166030" y="152562"/>
                    </a:lnTo>
                    <a:cubicBezTo>
                      <a:pt x="165945" y="152476"/>
                      <a:pt x="165973" y="152400"/>
                      <a:pt x="166097" y="152400"/>
                    </a:cubicBezTo>
                    <a:close/>
                    <a:moveTo>
                      <a:pt x="19050" y="142875"/>
                    </a:moveTo>
                    <a:cubicBezTo>
                      <a:pt x="19149" y="78243"/>
                      <a:pt x="68912" y="24544"/>
                      <a:pt x="133350" y="19536"/>
                    </a:cubicBezTo>
                    <a:lnTo>
                      <a:pt x="133350" y="146818"/>
                    </a:lnTo>
                    <a:lnTo>
                      <a:pt x="223333" y="236801"/>
                    </a:lnTo>
                    <a:cubicBezTo>
                      <a:pt x="171556" y="281331"/>
                      <a:pt x="93483" y="275456"/>
                      <a:pt x="48953" y="223680"/>
                    </a:cubicBezTo>
                    <a:cubicBezTo>
                      <a:pt x="29620" y="201201"/>
                      <a:pt x="19008" y="172523"/>
                      <a:pt x="19050" y="142875"/>
                    </a:cubicBezTo>
                    <a:close/>
                    <a:moveTo>
                      <a:pt x="266214" y="133350"/>
                    </a:moveTo>
                    <a:lnTo>
                      <a:pt x="152400" y="133350"/>
                    </a:lnTo>
                    <a:lnTo>
                      <a:pt x="152400" y="19536"/>
                    </a:lnTo>
                    <a:cubicBezTo>
                      <a:pt x="213185" y="24280"/>
                      <a:pt x="261470" y="72565"/>
                      <a:pt x="266214" y="133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C34EA23-362C-489A-BF5D-988E2A5E0095}"/>
              </a:ext>
            </a:extLst>
          </p:cNvPr>
          <p:cNvSpPr/>
          <p:nvPr/>
        </p:nvSpPr>
        <p:spPr>
          <a:xfrm>
            <a:off x="6287547" y="2845984"/>
            <a:ext cx="4484370" cy="116603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2BC163-5E04-46C0-83C6-975C0665F993}"/>
              </a:ext>
            </a:extLst>
          </p:cNvPr>
          <p:cNvSpPr txBox="1"/>
          <p:nvPr/>
        </p:nvSpPr>
        <p:spPr>
          <a:xfrm>
            <a:off x="7458630" y="3004940"/>
            <a:ext cx="2819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Title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8F3F4E-FF0A-494F-8C58-7A8D99A888C6}"/>
              </a:ext>
            </a:extLst>
          </p:cNvPr>
          <p:cNvSpPr txBox="1"/>
          <p:nvPr/>
        </p:nvSpPr>
        <p:spPr>
          <a:xfrm>
            <a:off x="7458630" y="3242007"/>
            <a:ext cx="297824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ellentesue sea adipiscing commodo vellen tesuenes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8E72B56-37B0-43FE-A0A7-8967BFD4C5B2}"/>
              </a:ext>
            </a:extLst>
          </p:cNvPr>
          <p:cNvGrpSpPr/>
          <p:nvPr/>
        </p:nvGrpSpPr>
        <p:grpSpPr>
          <a:xfrm>
            <a:off x="6509749" y="3015126"/>
            <a:ext cx="825478" cy="827748"/>
            <a:chOff x="6096000" y="5518959"/>
            <a:chExt cx="1123336" cy="1126424"/>
          </a:xfrm>
        </p:grpSpPr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BCFC700D-8507-43E7-8162-182769E8E9B7}"/>
                </a:ext>
              </a:extLst>
            </p:cNvPr>
            <p:cNvSpPr/>
            <p:nvPr/>
          </p:nvSpPr>
          <p:spPr>
            <a:xfrm>
              <a:off x="6096000" y="5518959"/>
              <a:ext cx="1123336" cy="1126424"/>
            </a:xfrm>
            <a:prstGeom prst="ellipse">
              <a:avLst/>
            </a:pr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2" name="Graphic 7" descr="Theatre">
              <a:extLst>
                <a:ext uri="{FF2B5EF4-FFF2-40B4-BE49-F238E27FC236}">
                  <a16:creationId xmlns:a16="http://schemas.microsoft.com/office/drawing/2014/main" id="{A0056E38-92DA-466F-B590-FC429C4C4A6B}"/>
                </a:ext>
              </a:extLst>
            </p:cNvPr>
            <p:cNvGrpSpPr/>
            <p:nvPr/>
          </p:nvGrpSpPr>
          <p:grpSpPr>
            <a:xfrm>
              <a:off x="6413129" y="5893195"/>
              <a:ext cx="489079" cy="377952"/>
              <a:chOff x="2594566" y="2247330"/>
              <a:chExt cx="489079" cy="377952"/>
            </a:xfrm>
            <a:solidFill>
              <a:schemeClr val="bg1"/>
            </a:solidFill>
          </p:grpSpPr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FC698E9A-3066-45D1-A598-7786A0EAA0D5}"/>
                  </a:ext>
                </a:extLst>
              </p:cNvPr>
              <p:cNvSpPr/>
              <p:nvPr/>
            </p:nvSpPr>
            <p:spPr>
              <a:xfrm>
                <a:off x="2880200" y="2508542"/>
                <a:ext cx="73022" cy="11115"/>
              </a:xfrm>
              <a:custGeom>
                <a:avLst/>
                <a:gdLst>
                  <a:gd name="connsiteX0" fmla="*/ 0 w 73022"/>
                  <a:gd name="connsiteY0" fmla="*/ 0 h 11115"/>
                  <a:gd name="connsiteX1" fmla="*/ 0 w 73022"/>
                  <a:gd name="connsiteY1" fmla="*/ 11115 h 11115"/>
                  <a:gd name="connsiteX2" fmla="*/ 73023 w 73022"/>
                  <a:gd name="connsiteY2" fmla="*/ 11115 h 11115"/>
                  <a:gd name="connsiteX3" fmla="*/ 73023 w 73022"/>
                  <a:gd name="connsiteY3" fmla="*/ 0 h 11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22" h="11115">
                    <a:moveTo>
                      <a:pt x="0" y="0"/>
                    </a:moveTo>
                    <a:cubicBezTo>
                      <a:pt x="552" y="3685"/>
                      <a:pt x="552" y="7431"/>
                      <a:pt x="0" y="11115"/>
                    </a:cubicBezTo>
                    <a:lnTo>
                      <a:pt x="73023" y="11115"/>
                    </a:lnTo>
                    <a:cubicBezTo>
                      <a:pt x="72471" y="7431"/>
                      <a:pt x="72471" y="3685"/>
                      <a:pt x="73023" y="0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F6123F5F-C51E-4BA2-B133-BF3255DFFBC3}"/>
                  </a:ext>
                </a:extLst>
              </p:cNvPr>
              <p:cNvSpPr/>
              <p:nvPr/>
            </p:nvSpPr>
            <p:spPr>
              <a:xfrm>
                <a:off x="2594566" y="2247330"/>
                <a:ext cx="489079" cy="272328"/>
              </a:xfrm>
              <a:custGeom>
                <a:avLst/>
                <a:gdLst>
                  <a:gd name="connsiteX0" fmla="*/ 0 w 489079"/>
                  <a:gd name="connsiteY0" fmla="*/ 272328 h 272328"/>
                  <a:gd name="connsiteX1" fmla="*/ 47596 w 489079"/>
                  <a:gd name="connsiteY1" fmla="*/ 272328 h 272328"/>
                  <a:gd name="connsiteX2" fmla="*/ 47596 w 489079"/>
                  <a:gd name="connsiteY2" fmla="*/ 261213 h 272328"/>
                  <a:gd name="connsiteX3" fmla="*/ 11115 w 489079"/>
                  <a:gd name="connsiteY3" fmla="*/ 261213 h 272328"/>
                  <a:gd name="connsiteX4" fmla="*/ 11115 w 489079"/>
                  <a:gd name="connsiteY4" fmla="*/ 11115 h 272328"/>
                  <a:gd name="connsiteX5" fmla="*/ 477964 w 489079"/>
                  <a:gd name="connsiteY5" fmla="*/ 11115 h 272328"/>
                  <a:gd name="connsiteX6" fmla="*/ 477964 w 489079"/>
                  <a:gd name="connsiteY6" fmla="*/ 261213 h 272328"/>
                  <a:gd name="connsiteX7" fmla="*/ 441161 w 489079"/>
                  <a:gd name="connsiteY7" fmla="*/ 261213 h 272328"/>
                  <a:gd name="connsiteX8" fmla="*/ 441161 w 489079"/>
                  <a:gd name="connsiteY8" fmla="*/ 272328 h 272328"/>
                  <a:gd name="connsiteX9" fmla="*/ 489079 w 489079"/>
                  <a:gd name="connsiteY9" fmla="*/ 272328 h 272328"/>
                  <a:gd name="connsiteX10" fmla="*/ 489079 w 489079"/>
                  <a:gd name="connsiteY10" fmla="*/ 0 h 272328"/>
                  <a:gd name="connsiteX11" fmla="*/ 0 w 489079"/>
                  <a:gd name="connsiteY11" fmla="*/ 0 h 27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89079" h="272328">
                    <a:moveTo>
                      <a:pt x="0" y="272328"/>
                    </a:moveTo>
                    <a:lnTo>
                      <a:pt x="47596" y="272328"/>
                    </a:lnTo>
                    <a:cubicBezTo>
                      <a:pt x="47044" y="268643"/>
                      <a:pt x="47044" y="264898"/>
                      <a:pt x="47596" y="261213"/>
                    </a:cubicBezTo>
                    <a:lnTo>
                      <a:pt x="11115" y="261213"/>
                    </a:lnTo>
                    <a:lnTo>
                      <a:pt x="11115" y="11115"/>
                    </a:lnTo>
                    <a:lnTo>
                      <a:pt x="477964" y="11115"/>
                    </a:lnTo>
                    <a:lnTo>
                      <a:pt x="477964" y="261213"/>
                    </a:lnTo>
                    <a:lnTo>
                      <a:pt x="441161" y="261213"/>
                    </a:lnTo>
                    <a:cubicBezTo>
                      <a:pt x="441716" y="264897"/>
                      <a:pt x="441716" y="268644"/>
                      <a:pt x="441161" y="272328"/>
                    </a:cubicBezTo>
                    <a:lnTo>
                      <a:pt x="489079" y="272328"/>
                    </a:lnTo>
                    <a:lnTo>
                      <a:pt x="489079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8E50F54E-38D6-47C2-8CEC-9D6384B6A806}"/>
                  </a:ext>
                </a:extLst>
              </p:cNvPr>
              <p:cNvSpPr/>
              <p:nvPr/>
            </p:nvSpPr>
            <p:spPr>
              <a:xfrm>
                <a:off x="2724667" y="2508542"/>
                <a:ext cx="73045" cy="11115"/>
              </a:xfrm>
              <a:custGeom>
                <a:avLst/>
                <a:gdLst>
                  <a:gd name="connsiteX0" fmla="*/ 0 w 73045"/>
                  <a:gd name="connsiteY0" fmla="*/ 0 h 11115"/>
                  <a:gd name="connsiteX1" fmla="*/ 0 w 73045"/>
                  <a:gd name="connsiteY1" fmla="*/ 11115 h 11115"/>
                  <a:gd name="connsiteX2" fmla="*/ 73028 w 73045"/>
                  <a:gd name="connsiteY2" fmla="*/ 11115 h 11115"/>
                  <a:gd name="connsiteX3" fmla="*/ 72623 w 73045"/>
                  <a:gd name="connsiteY3" fmla="*/ 5619 h 11115"/>
                  <a:gd name="connsiteX4" fmla="*/ 73045 w 73045"/>
                  <a:gd name="connsiteY4" fmla="*/ 0 h 11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45" h="11115">
                    <a:moveTo>
                      <a:pt x="0" y="0"/>
                    </a:moveTo>
                    <a:cubicBezTo>
                      <a:pt x="552" y="3685"/>
                      <a:pt x="552" y="7431"/>
                      <a:pt x="0" y="11115"/>
                    </a:cubicBezTo>
                    <a:lnTo>
                      <a:pt x="73028" y="11115"/>
                    </a:lnTo>
                    <a:cubicBezTo>
                      <a:pt x="72769" y="9295"/>
                      <a:pt x="72634" y="7458"/>
                      <a:pt x="72623" y="5619"/>
                    </a:cubicBezTo>
                    <a:cubicBezTo>
                      <a:pt x="72636" y="3739"/>
                      <a:pt x="72777" y="1861"/>
                      <a:pt x="73045" y="0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19ABBBD0-652F-4B63-8575-E1604F828D87}"/>
                  </a:ext>
                </a:extLst>
              </p:cNvPr>
              <p:cNvSpPr/>
              <p:nvPr/>
            </p:nvSpPr>
            <p:spPr>
              <a:xfrm>
                <a:off x="2616753" y="2553031"/>
                <a:ext cx="133335" cy="72251"/>
              </a:xfrm>
              <a:custGeom>
                <a:avLst/>
                <a:gdLst>
                  <a:gd name="connsiteX0" fmla="*/ 22787 w 133335"/>
                  <a:gd name="connsiteY0" fmla="*/ 16674 h 72251"/>
                  <a:gd name="connsiteX1" fmla="*/ 22231 w 133335"/>
                  <a:gd name="connsiteY1" fmla="*/ 16674 h 72251"/>
                  <a:gd name="connsiteX2" fmla="*/ 0 w 133335"/>
                  <a:gd name="connsiteY2" fmla="*/ 38905 h 72251"/>
                  <a:gd name="connsiteX3" fmla="*/ 11115 w 133335"/>
                  <a:gd name="connsiteY3" fmla="*/ 72251 h 72251"/>
                  <a:gd name="connsiteX4" fmla="*/ 122220 w 133335"/>
                  <a:gd name="connsiteY4" fmla="*/ 72251 h 72251"/>
                  <a:gd name="connsiteX5" fmla="*/ 133335 w 133335"/>
                  <a:gd name="connsiteY5" fmla="*/ 38905 h 72251"/>
                  <a:gd name="connsiteX6" fmla="*/ 111104 w 133335"/>
                  <a:gd name="connsiteY6" fmla="*/ 16674 h 72251"/>
                  <a:gd name="connsiteX7" fmla="*/ 110549 w 133335"/>
                  <a:gd name="connsiteY7" fmla="*/ 16674 h 72251"/>
                  <a:gd name="connsiteX8" fmla="*/ 88873 w 133335"/>
                  <a:gd name="connsiteY8" fmla="*/ 1 h 72251"/>
                  <a:gd name="connsiteX9" fmla="*/ 44412 w 133335"/>
                  <a:gd name="connsiteY9" fmla="*/ 1 h 72251"/>
                  <a:gd name="connsiteX10" fmla="*/ 22787 w 133335"/>
                  <a:gd name="connsiteY10" fmla="*/ 16674 h 72251"/>
                  <a:gd name="connsiteX11" fmla="*/ 33452 w 133335"/>
                  <a:gd name="connsiteY11" fmla="*/ 19814 h 72251"/>
                  <a:gd name="connsiteX12" fmla="*/ 44451 w 133335"/>
                  <a:gd name="connsiteY12" fmla="*/ 11128 h 72251"/>
                  <a:gd name="connsiteX13" fmla="*/ 88912 w 133335"/>
                  <a:gd name="connsiteY13" fmla="*/ 11128 h 72251"/>
                  <a:gd name="connsiteX14" fmla="*/ 99755 w 133335"/>
                  <a:gd name="connsiteY14" fmla="*/ 19225 h 72251"/>
                  <a:gd name="connsiteX15" fmla="*/ 101773 w 133335"/>
                  <a:gd name="connsiteY15" fmla="*/ 27790 h 72251"/>
                  <a:gd name="connsiteX16" fmla="*/ 111132 w 133335"/>
                  <a:gd name="connsiteY16" fmla="*/ 27790 h 72251"/>
                  <a:gd name="connsiteX17" fmla="*/ 122131 w 133335"/>
                  <a:gd name="connsiteY17" fmla="*/ 37393 h 72251"/>
                  <a:gd name="connsiteX18" fmla="*/ 114206 w 133335"/>
                  <a:gd name="connsiteY18" fmla="*/ 61108 h 72251"/>
                  <a:gd name="connsiteX19" fmla="*/ 19135 w 133335"/>
                  <a:gd name="connsiteY19" fmla="*/ 61108 h 72251"/>
                  <a:gd name="connsiteX20" fmla="*/ 11232 w 133335"/>
                  <a:gd name="connsiteY20" fmla="*/ 37393 h 72251"/>
                  <a:gd name="connsiteX21" fmla="*/ 22231 w 133335"/>
                  <a:gd name="connsiteY21" fmla="*/ 27790 h 72251"/>
                  <a:gd name="connsiteX22" fmla="*/ 31123 w 133335"/>
                  <a:gd name="connsiteY22" fmla="*/ 27790 h 72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33335" h="72251">
                    <a:moveTo>
                      <a:pt x="22787" y="16674"/>
                    </a:moveTo>
                    <a:lnTo>
                      <a:pt x="22231" y="16674"/>
                    </a:lnTo>
                    <a:cubicBezTo>
                      <a:pt x="9966" y="16705"/>
                      <a:pt x="31" y="26640"/>
                      <a:pt x="0" y="38905"/>
                    </a:cubicBezTo>
                    <a:lnTo>
                      <a:pt x="11115" y="72251"/>
                    </a:lnTo>
                    <a:lnTo>
                      <a:pt x="122220" y="72251"/>
                    </a:lnTo>
                    <a:lnTo>
                      <a:pt x="133335" y="38905"/>
                    </a:lnTo>
                    <a:cubicBezTo>
                      <a:pt x="133302" y="26641"/>
                      <a:pt x="123368" y="16707"/>
                      <a:pt x="111104" y="16674"/>
                    </a:cubicBezTo>
                    <a:lnTo>
                      <a:pt x="110549" y="16674"/>
                    </a:lnTo>
                    <a:cubicBezTo>
                      <a:pt x="108021" y="6790"/>
                      <a:pt x="99075" y="-92"/>
                      <a:pt x="88873" y="1"/>
                    </a:cubicBezTo>
                    <a:lnTo>
                      <a:pt x="44412" y="1"/>
                    </a:lnTo>
                    <a:cubicBezTo>
                      <a:pt x="34288" y="103"/>
                      <a:pt x="25460" y="6909"/>
                      <a:pt x="22787" y="16674"/>
                    </a:cubicBezTo>
                    <a:close/>
                    <a:moveTo>
                      <a:pt x="33452" y="19814"/>
                    </a:moveTo>
                    <a:cubicBezTo>
                      <a:pt x="34745" y="14773"/>
                      <a:pt x="39247" y="11217"/>
                      <a:pt x="44451" y="11128"/>
                    </a:cubicBezTo>
                    <a:lnTo>
                      <a:pt x="88912" y="11128"/>
                    </a:lnTo>
                    <a:cubicBezTo>
                      <a:pt x="93955" y="11025"/>
                      <a:pt x="98422" y="14361"/>
                      <a:pt x="99755" y="19225"/>
                    </a:cubicBezTo>
                    <a:lnTo>
                      <a:pt x="101773" y="27790"/>
                    </a:lnTo>
                    <a:lnTo>
                      <a:pt x="111132" y="27790"/>
                    </a:lnTo>
                    <a:cubicBezTo>
                      <a:pt x="116682" y="27796"/>
                      <a:pt x="121376" y="31895"/>
                      <a:pt x="122131" y="37393"/>
                    </a:cubicBezTo>
                    <a:lnTo>
                      <a:pt x="114206" y="61108"/>
                    </a:lnTo>
                    <a:lnTo>
                      <a:pt x="19135" y="61108"/>
                    </a:lnTo>
                    <a:lnTo>
                      <a:pt x="11232" y="37393"/>
                    </a:lnTo>
                    <a:cubicBezTo>
                      <a:pt x="11987" y="31895"/>
                      <a:pt x="16681" y="27796"/>
                      <a:pt x="22231" y="27790"/>
                    </a:cubicBezTo>
                    <a:lnTo>
                      <a:pt x="31123" y="27790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243050E-C28D-41C0-8606-AFC85E7C7D84}"/>
                  </a:ext>
                </a:extLst>
              </p:cNvPr>
              <p:cNvSpPr/>
              <p:nvPr/>
            </p:nvSpPr>
            <p:spPr>
              <a:xfrm>
                <a:off x="2772286" y="2553032"/>
                <a:ext cx="133329" cy="72250"/>
              </a:xfrm>
              <a:custGeom>
                <a:avLst/>
                <a:gdLst>
                  <a:gd name="connsiteX0" fmla="*/ 22787 w 133329"/>
                  <a:gd name="connsiteY0" fmla="*/ 16673 h 72250"/>
                  <a:gd name="connsiteX1" fmla="*/ 22231 w 133329"/>
                  <a:gd name="connsiteY1" fmla="*/ 16673 h 72250"/>
                  <a:gd name="connsiteX2" fmla="*/ 0 w 133329"/>
                  <a:gd name="connsiteY2" fmla="*/ 38904 h 72250"/>
                  <a:gd name="connsiteX3" fmla="*/ 11115 w 133329"/>
                  <a:gd name="connsiteY3" fmla="*/ 72250 h 72250"/>
                  <a:gd name="connsiteX4" fmla="*/ 122214 w 133329"/>
                  <a:gd name="connsiteY4" fmla="*/ 72250 h 72250"/>
                  <a:gd name="connsiteX5" fmla="*/ 133330 w 133329"/>
                  <a:gd name="connsiteY5" fmla="*/ 38904 h 72250"/>
                  <a:gd name="connsiteX6" fmla="*/ 111099 w 133329"/>
                  <a:gd name="connsiteY6" fmla="*/ 16673 h 72250"/>
                  <a:gd name="connsiteX7" fmla="*/ 88868 w 133329"/>
                  <a:gd name="connsiteY7" fmla="*/ 0 h 72250"/>
                  <a:gd name="connsiteX8" fmla="*/ 44406 w 133329"/>
                  <a:gd name="connsiteY8" fmla="*/ 0 h 72250"/>
                  <a:gd name="connsiteX9" fmla="*/ 22787 w 133329"/>
                  <a:gd name="connsiteY9" fmla="*/ 16673 h 72250"/>
                  <a:gd name="connsiteX10" fmla="*/ 33474 w 133329"/>
                  <a:gd name="connsiteY10" fmla="*/ 19813 h 72250"/>
                  <a:gd name="connsiteX11" fmla="*/ 44473 w 133329"/>
                  <a:gd name="connsiteY11" fmla="*/ 11127 h 72250"/>
                  <a:gd name="connsiteX12" fmla="*/ 88935 w 133329"/>
                  <a:gd name="connsiteY12" fmla="*/ 11127 h 72250"/>
                  <a:gd name="connsiteX13" fmla="*/ 100445 w 133329"/>
                  <a:gd name="connsiteY13" fmla="*/ 19813 h 72250"/>
                  <a:gd name="connsiteX14" fmla="*/ 102790 w 133329"/>
                  <a:gd name="connsiteY14" fmla="*/ 27789 h 72250"/>
                  <a:gd name="connsiteX15" fmla="*/ 111127 w 133329"/>
                  <a:gd name="connsiteY15" fmla="*/ 27789 h 72250"/>
                  <a:gd name="connsiteX16" fmla="*/ 122131 w 133329"/>
                  <a:gd name="connsiteY16" fmla="*/ 37392 h 72250"/>
                  <a:gd name="connsiteX17" fmla="*/ 114206 w 133329"/>
                  <a:gd name="connsiteY17" fmla="*/ 61107 h 72250"/>
                  <a:gd name="connsiteX18" fmla="*/ 19135 w 133329"/>
                  <a:gd name="connsiteY18" fmla="*/ 61107 h 72250"/>
                  <a:gd name="connsiteX19" fmla="*/ 11243 w 133329"/>
                  <a:gd name="connsiteY19" fmla="*/ 37392 h 72250"/>
                  <a:gd name="connsiteX20" fmla="*/ 22248 w 133329"/>
                  <a:gd name="connsiteY20" fmla="*/ 27789 h 72250"/>
                  <a:gd name="connsiteX21" fmla="*/ 31140 w 133329"/>
                  <a:gd name="connsiteY21" fmla="*/ 27789 h 7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3329" h="72250">
                    <a:moveTo>
                      <a:pt x="22787" y="16673"/>
                    </a:moveTo>
                    <a:lnTo>
                      <a:pt x="22231" y="16673"/>
                    </a:lnTo>
                    <a:cubicBezTo>
                      <a:pt x="9966" y="16704"/>
                      <a:pt x="31" y="26639"/>
                      <a:pt x="0" y="38904"/>
                    </a:cubicBezTo>
                    <a:lnTo>
                      <a:pt x="11115" y="72250"/>
                    </a:lnTo>
                    <a:lnTo>
                      <a:pt x="122214" y="72250"/>
                    </a:lnTo>
                    <a:lnTo>
                      <a:pt x="133330" y="38904"/>
                    </a:lnTo>
                    <a:cubicBezTo>
                      <a:pt x="133299" y="26639"/>
                      <a:pt x="123364" y="16704"/>
                      <a:pt x="111099" y="16673"/>
                    </a:cubicBezTo>
                    <a:cubicBezTo>
                      <a:pt x="108164" y="6829"/>
                      <a:pt x="99140" y="61"/>
                      <a:pt x="88868" y="0"/>
                    </a:cubicBezTo>
                    <a:lnTo>
                      <a:pt x="44406" y="0"/>
                    </a:lnTo>
                    <a:cubicBezTo>
                      <a:pt x="34284" y="105"/>
                      <a:pt x="25460" y="6910"/>
                      <a:pt x="22787" y="16673"/>
                    </a:cubicBezTo>
                    <a:close/>
                    <a:moveTo>
                      <a:pt x="33474" y="19813"/>
                    </a:moveTo>
                    <a:cubicBezTo>
                      <a:pt x="34765" y="14771"/>
                      <a:pt x="39269" y="11214"/>
                      <a:pt x="44473" y="11127"/>
                    </a:cubicBezTo>
                    <a:lnTo>
                      <a:pt x="88935" y="11127"/>
                    </a:lnTo>
                    <a:cubicBezTo>
                      <a:pt x="94245" y="11232"/>
                      <a:pt x="98887" y="14735"/>
                      <a:pt x="100445" y="19813"/>
                    </a:cubicBezTo>
                    <a:lnTo>
                      <a:pt x="102790" y="27789"/>
                    </a:lnTo>
                    <a:lnTo>
                      <a:pt x="111127" y="27789"/>
                    </a:lnTo>
                    <a:cubicBezTo>
                      <a:pt x="116678" y="27792"/>
                      <a:pt x="121376" y="31892"/>
                      <a:pt x="122131" y="37392"/>
                    </a:cubicBezTo>
                    <a:lnTo>
                      <a:pt x="114206" y="61107"/>
                    </a:lnTo>
                    <a:lnTo>
                      <a:pt x="19135" y="61107"/>
                    </a:lnTo>
                    <a:lnTo>
                      <a:pt x="11243" y="37392"/>
                    </a:lnTo>
                    <a:cubicBezTo>
                      <a:pt x="11999" y="31892"/>
                      <a:pt x="16696" y="27792"/>
                      <a:pt x="22248" y="27789"/>
                    </a:cubicBezTo>
                    <a:lnTo>
                      <a:pt x="31140" y="27789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8EECE50-E188-497E-B28B-D4244600A3BC}"/>
                  </a:ext>
                </a:extLst>
              </p:cNvPr>
              <p:cNvSpPr/>
              <p:nvPr/>
            </p:nvSpPr>
            <p:spPr>
              <a:xfrm>
                <a:off x="2927818" y="2553032"/>
                <a:ext cx="133329" cy="72250"/>
              </a:xfrm>
              <a:custGeom>
                <a:avLst/>
                <a:gdLst>
                  <a:gd name="connsiteX0" fmla="*/ 22787 w 133329"/>
                  <a:gd name="connsiteY0" fmla="*/ 16673 h 72250"/>
                  <a:gd name="connsiteX1" fmla="*/ 22231 w 133329"/>
                  <a:gd name="connsiteY1" fmla="*/ 16673 h 72250"/>
                  <a:gd name="connsiteX2" fmla="*/ 0 w 133329"/>
                  <a:gd name="connsiteY2" fmla="*/ 38904 h 72250"/>
                  <a:gd name="connsiteX3" fmla="*/ 11115 w 133329"/>
                  <a:gd name="connsiteY3" fmla="*/ 72250 h 72250"/>
                  <a:gd name="connsiteX4" fmla="*/ 122214 w 133329"/>
                  <a:gd name="connsiteY4" fmla="*/ 72250 h 72250"/>
                  <a:gd name="connsiteX5" fmla="*/ 133330 w 133329"/>
                  <a:gd name="connsiteY5" fmla="*/ 38904 h 72250"/>
                  <a:gd name="connsiteX6" fmla="*/ 111099 w 133329"/>
                  <a:gd name="connsiteY6" fmla="*/ 16673 h 72250"/>
                  <a:gd name="connsiteX7" fmla="*/ 88868 w 133329"/>
                  <a:gd name="connsiteY7" fmla="*/ 0 h 72250"/>
                  <a:gd name="connsiteX8" fmla="*/ 44406 w 133329"/>
                  <a:gd name="connsiteY8" fmla="*/ 0 h 72250"/>
                  <a:gd name="connsiteX9" fmla="*/ 22787 w 133329"/>
                  <a:gd name="connsiteY9" fmla="*/ 16673 h 72250"/>
                  <a:gd name="connsiteX10" fmla="*/ 33446 w 133329"/>
                  <a:gd name="connsiteY10" fmla="*/ 19813 h 72250"/>
                  <a:gd name="connsiteX11" fmla="*/ 44451 w 133329"/>
                  <a:gd name="connsiteY11" fmla="*/ 11127 h 72250"/>
                  <a:gd name="connsiteX12" fmla="*/ 88912 w 133329"/>
                  <a:gd name="connsiteY12" fmla="*/ 11127 h 72250"/>
                  <a:gd name="connsiteX13" fmla="*/ 100467 w 133329"/>
                  <a:gd name="connsiteY13" fmla="*/ 19813 h 72250"/>
                  <a:gd name="connsiteX14" fmla="*/ 102818 w 133329"/>
                  <a:gd name="connsiteY14" fmla="*/ 27789 h 72250"/>
                  <a:gd name="connsiteX15" fmla="*/ 111154 w 133329"/>
                  <a:gd name="connsiteY15" fmla="*/ 27789 h 72250"/>
                  <a:gd name="connsiteX16" fmla="*/ 122159 w 133329"/>
                  <a:gd name="connsiteY16" fmla="*/ 37392 h 72250"/>
                  <a:gd name="connsiteX17" fmla="*/ 114200 w 133329"/>
                  <a:gd name="connsiteY17" fmla="*/ 61107 h 72250"/>
                  <a:gd name="connsiteX18" fmla="*/ 19107 w 133329"/>
                  <a:gd name="connsiteY18" fmla="*/ 61107 h 72250"/>
                  <a:gd name="connsiteX19" fmla="*/ 11204 w 133329"/>
                  <a:gd name="connsiteY19" fmla="*/ 37392 h 72250"/>
                  <a:gd name="connsiteX20" fmla="*/ 22209 w 133329"/>
                  <a:gd name="connsiteY20" fmla="*/ 27789 h 72250"/>
                  <a:gd name="connsiteX21" fmla="*/ 31101 w 133329"/>
                  <a:gd name="connsiteY21" fmla="*/ 27789 h 7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33329" h="72250">
                    <a:moveTo>
                      <a:pt x="22787" y="16673"/>
                    </a:moveTo>
                    <a:lnTo>
                      <a:pt x="22231" y="16673"/>
                    </a:lnTo>
                    <a:cubicBezTo>
                      <a:pt x="9966" y="16704"/>
                      <a:pt x="31" y="26639"/>
                      <a:pt x="0" y="38904"/>
                    </a:cubicBezTo>
                    <a:lnTo>
                      <a:pt x="11115" y="72250"/>
                    </a:lnTo>
                    <a:lnTo>
                      <a:pt x="122214" y="72250"/>
                    </a:lnTo>
                    <a:lnTo>
                      <a:pt x="133330" y="38904"/>
                    </a:lnTo>
                    <a:cubicBezTo>
                      <a:pt x="133299" y="26639"/>
                      <a:pt x="123364" y="16704"/>
                      <a:pt x="111099" y="16673"/>
                    </a:cubicBezTo>
                    <a:cubicBezTo>
                      <a:pt x="108164" y="6829"/>
                      <a:pt x="99140" y="61"/>
                      <a:pt x="88868" y="0"/>
                    </a:cubicBezTo>
                    <a:lnTo>
                      <a:pt x="44406" y="0"/>
                    </a:lnTo>
                    <a:cubicBezTo>
                      <a:pt x="34284" y="103"/>
                      <a:pt x="25458" y="6909"/>
                      <a:pt x="22787" y="16673"/>
                    </a:cubicBezTo>
                    <a:close/>
                    <a:moveTo>
                      <a:pt x="33446" y="19813"/>
                    </a:moveTo>
                    <a:cubicBezTo>
                      <a:pt x="34741" y="14771"/>
                      <a:pt x="39246" y="11216"/>
                      <a:pt x="44451" y="11127"/>
                    </a:cubicBezTo>
                    <a:lnTo>
                      <a:pt x="88912" y="11127"/>
                    </a:lnTo>
                    <a:cubicBezTo>
                      <a:pt x="94241" y="11209"/>
                      <a:pt x="98907" y="14718"/>
                      <a:pt x="100467" y="19813"/>
                    </a:cubicBezTo>
                    <a:lnTo>
                      <a:pt x="102818" y="27789"/>
                    </a:lnTo>
                    <a:lnTo>
                      <a:pt x="111154" y="27789"/>
                    </a:lnTo>
                    <a:cubicBezTo>
                      <a:pt x="116706" y="27792"/>
                      <a:pt x="121403" y="31892"/>
                      <a:pt x="122159" y="37392"/>
                    </a:cubicBezTo>
                    <a:lnTo>
                      <a:pt x="114200" y="61107"/>
                    </a:lnTo>
                    <a:lnTo>
                      <a:pt x="19107" y="61107"/>
                    </a:lnTo>
                    <a:lnTo>
                      <a:pt x="11204" y="37392"/>
                    </a:lnTo>
                    <a:cubicBezTo>
                      <a:pt x="11960" y="31892"/>
                      <a:pt x="16657" y="27792"/>
                      <a:pt x="22209" y="27789"/>
                    </a:cubicBezTo>
                    <a:lnTo>
                      <a:pt x="31101" y="27789"/>
                    </a:ln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FC25ADF4-FA71-4B4A-BD91-78FED5BE594D}"/>
                  </a:ext>
                </a:extLst>
              </p:cNvPr>
              <p:cNvSpPr/>
              <p:nvPr/>
            </p:nvSpPr>
            <p:spPr>
              <a:xfrm>
                <a:off x="2652856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04350A66-EF33-4DE3-85F4-1660C877412E}"/>
                  </a:ext>
                </a:extLst>
              </p:cNvPr>
              <p:cNvSpPr/>
              <p:nvPr/>
            </p:nvSpPr>
            <p:spPr>
              <a:xfrm>
                <a:off x="2808388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71ACA498-AA4A-4E32-83C4-04D76D380E8A}"/>
                  </a:ext>
                </a:extLst>
              </p:cNvPr>
              <p:cNvSpPr/>
              <p:nvPr/>
            </p:nvSpPr>
            <p:spPr>
              <a:xfrm>
                <a:off x="2963921" y="2483577"/>
                <a:ext cx="61134" cy="61134"/>
              </a:xfrm>
              <a:custGeom>
                <a:avLst/>
                <a:gdLst>
                  <a:gd name="connsiteX0" fmla="*/ 30567 w 61134"/>
                  <a:gd name="connsiteY0" fmla="*/ 61135 h 61134"/>
                  <a:gd name="connsiteX1" fmla="*/ 61135 w 61134"/>
                  <a:gd name="connsiteY1" fmla="*/ 30567 h 61134"/>
                  <a:gd name="connsiteX2" fmla="*/ 30567 w 61134"/>
                  <a:gd name="connsiteY2" fmla="*/ 0 h 61134"/>
                  <a:gd name="connsiteX3" fmla="*/ 0 w 61134"/>
                  <a:gd name="connsiteY3" fmla="*/ 30567 h 61134"/>
                  <a:gd name="connsiteX4" fmla="*/ 30567 w 61134"/>
                  <a:gd name="connsiteY4" fmla="*/ 61135 h 61134"/>
                  <a:gd name="connsiteX5" fmla="*/ 30567 w 61134"/>
                  <a:gd name="connsiteY5" fmla="*/ 11149 h 61134"/>
                  <a:gd name="connsiteX6" fmla="*/ 50019 w 61134"/>
                  <a:gd name="connsiteY6" fmla="*/ 30601 h 61134"/>
                  <a:gd name="connsiteX7" fmla="*/ 30567 w 61134"/>
                  <a:gd name="connsiteY7" fmla="*/ 50053 h 61134"/>
                  <a:gd name="connsiteX8" fmla="*/ 11115 w 61134"/>
                  <a:gd name="connsiteY8" fmla="*/ 30601 h 61134"/>
                  <a:gd name="connsiteX9" fmla="*/ 30567 w 61134"/>
                  <a:gd name="connsiteY9" fmla="*/ 11149 h 61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1134" h="61134">
                    <a:moveTo>
                      <a:pt x="30567" y="61135"/>
                    </a:moveTo>
                    <a:cubicBezTo>
                      <a:pt x="47450" y="61135"/>
                      <a:pt x="61135" y="47450"/>
                      <a:pt x="61135" y="30567"/>
                    </a:cubicBezTo>
                    <a:cubicBezTo>
                      <a:pt x="61135" y="13685"/>
                      <a:pt x="47450" y="0"/>
                      <a:pt x="30567" y="0"/>
                    </a:cubicBezTo>
                    <a:cubicBezTo>
                      <a:pt x="13685" y="0"/>
                      <a:pt x="0" y="13685"/>
                      <a:pt x="0" y="30567"/>
                    </a:cubicBezTo>
                    <a:cubicBezTo>
                      <a:pt x="0" y="47450"/>
                      <a:pt x="13685" y="61135"/>
                      <a:pt x="30567" y="61135"/>
                    </a:cubicBezTo>
                    <a:close/>
                    <a:moveTo>
                      <a:pt x="30567" y="11149"/>
                    </a:moveTo>
                    <a:cubicBezTo>
                      <a:pt x="41311" y="11149"/>
                      <a:pt x="50019" y="19858"/>
                      <a:pt x="50019" y="30601"/>
                    </a:cubicBezTo>
                    <a:cubicBezTo>
                      <a:pt x="50019" y="41344"/>
                      <a:pt x="41311" y="50053"/>
                      <a:pt x="30567" y="50053"/>
                    </a:cubicBezTo>
                    <a:cubicBezTo>
                      <a:pt x="19824" y="50053"/>
                      <a:pt x="11115" y="41344"/>
                      <a:pt x="11115" y="30601"/>
                    </a:cubicBezTo>
                    <a:cubicBezTo>
                      <a:pt x="11115" y="19858"/>
                      <a:pt x="19824" y="11149"/>
                      <a:pt x="30567" y="11149"/>
                    </a:cubicBezTo>
                    <a:close/>
                  </a:path>
                </a:pathLst>
              </a:custGeom>
              <a:grpFill/>
              <a:ln w="55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6412E29-EB35-4868-8D91-7AA1792E1D23}"/>
              </a:ext>
            </a:extLst>
          </p:cNvPr>
          <p:cNvSpPr/>
          <p:nvPr/>
        </p:nvSpPr>
        <p:spPr>
          <a:xfrm>
            <a:off x="6287547" y="4304738"/>
            <a:ext cx="4484370" cy="125840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A7EA7E-1A91-4679-B8DA-247DC64FC9D1}"/>
              </a:ext>
            </a:extLst>
          </p:cNvPr>
          <p:cNvSpPr txBox="1"/>
          <p:nvPr/>
        </p:nvSpPr>
        <p:spPr>
          <a:xfrm>
            <a:off x="7458630" y="4505762"/>
            <a:ext cx="2819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Plan Title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AB5C2E-3FF8-4D2B-9FE3-F1B7CAA4FEF2}"/>
              </a:ext>
            </a:extLst>
          </p:cNvPr>
          <p:cNvSpPr txBox="1"/>
          <p:nvPr/>
        </p:nvSpPr>
        <p:spPr>
          <a:xfrm>
            <a:off x="7458630" y="4751067"/>
            <a:ext cx="297824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ellentesue sea adipiscing commodo vellen tesuenes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DEC68F88-2DF3-40C8-BC94-59050700F35D}"/>
              </a:ext>
            </a:extLst>
          </p:cNvPr>
          <p:cNvGrpSpPr/>
          <p:nvPr/>
        </p:nvGrpSpPr>
        <p:grpSpPr>
          <a:xfrm>
            <a:off x="6509749" y="4520067"/>
            <a:ext cx="825478" cy="827748"/>
            <a:chOff x="8862382" y="5518959"/>
            <a:chExt cx="1123336" cy="112642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6CD83623-CFFD-485A-AEFE-C6E5B0F84DA2}"/>
                </a:ext>
              </a:extLst>
            </p:cNvPr>
            <p:cNvSpPr/>
            <p:nvPr/>
          </p:nvSpPr>
          <p:spPr>
            <a:xfrm>
              <a:off x="8862382" y="5518959"/>
              <a:ext cx="1123336" cy="1126424"/>
            </a:xfrm>
            <a:prstGeom prst="ellipse">
              <a:avLst/>
            </a:prstGeom>
            <a:solidFill>
              <a:srgbClr val="77C1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7" name="Graphic 11" descr="Rocket">
              <a:extLst>
                <a:ext uri="{FF2B5EF4-FFF2-40B4-BE49-F238E27FC236}">
                  <a16:creationId xmlns:a16="http://schemas.microsoft.com/office/drawing/2014/main" id="{0391C2EF-A30C-4298-885E-214F39699682}"/>
                </a:ext>
              </a:extLst>
            </p:cNvPr>
            <p:cNvGrpSpPr/>
            <p:nvPr/>
          </p:nvGrpSpPr>
          <p:grpSpPr>
            <a:xfrm>
              <a:off x="9203469" y="5862354"/>
              <a:ext cx="441162" cy="439634"/>
              <a:chOff x="5852645" y="3187355"/>
              <a:chExt cx="786285" cy="783562"/>
            </a:xfrm>
            <a:solidFill>
              <a:schemeClr val="bg1"/>
            </a:solidFill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2E214E96-BB56-4EBC-8340-D3966A245BE4}"/>
                  </a:ext>
                </a:extLst>
              </p:cNvPr>
              <p:cNvSpPr/>
              <p:nvPr/>
            </p:nvSpPr>
            <p:spPr>
              <a:xfrm>
                <a:off x="5852645" y="3449100"/>
                <a:ext cx="254831" cy="241274"/>
              </a:xfrm>
              <a:custGeom>
                <a:avLst/>
                <a:gdLst>
                  <a:gd name="connsiteX0" fmla="*/ 192377 w 254831"/>
                  <a:gd name="connsiteY0" fmla="*/ 189430 h 241274"/>
                  <a:gd name="connsiteX1" fmla="*/ 50330 w 254831"/>
                  <a:gd name="connsiteY1" fmla="*/ 221568 h 241274"/>
                  <a:gd name="connsiteX2" fmla="*/ 22574 w 254831"/>
                  <a:gd name="connsiteY2" fmla="*/ 208728 h 241274"/>
                  <a:gd name="connsiteX3" fmla="*/ 26746 w 254831"/>
                  <a:gd name="connsiteY3" fmla="*/ 177591 h 241274"/>
                  <a:gd name="connsiteX4" fmla="*/ 177870 w 254831"/>
                  <a:gd name="connsiteY4" fmla="*/ 26458 h 241274"/>
                  <a:gd name="connsiteX5" fmla="*/ 206035 w 254831"/>
                  <a:gd name="connsiteY5" fmla="*/ 20638 h 241274"/>
                  <a:gd name="connsiteX6" fmla="*/ 245755 w 254831"/>
                  <a:gd name="connsiteY6" fmla="*/ 36440 h 241274"/>
                  <a:gd name="connsiteX7" fmla="*/ 254832 w 254831"/>
                  <a:gd name="connsiteY7" fmla="*/ 19542 h 241274"/>
                  <a:gd name="connsiteX8" fmla="*/ 212760 w 254831"/>
                  <a:gd name="connsiteY8" fmla="*/ 2817 h 241274"/>
                  <a:gd name="connsiteX9" fmla="*/ 164754 w 254831"/>
                  <a:gd name="connsiteY9" fmla="*/ 12675 h 241274"/>
                  <a:gd name="connsiteX10" fmla="*/ 13307 w 254831"/>
                  <a:gd name="connsiteY10" fmla="*/ 164122 h 241274"/>
                  <a:gd name="connsiteX11" fmla="*/ 5906 w 254831"/>
                  <a:gd name="connsiteY11" fmla="*/ 217891 h 241274"/>
                  <a:gd name="connsiteX12" fmla="*/ 44491 w 254831"/>
                  <a:gd name="connsiteY12" fmla="*/ 241275 h 241274"/>
                  <a:gd name="connsiteX13" fmla="*/ 54531 w 254831"/>
                  <a:gd name="connsiteY13" fmla="*/ 240160 h 241274"/>
                  <a:gd name="connsiteX14" fmla="*/ 188538 w 254831"/>
                  <a:gd name="connsiteY14" fmla="*/ 209842 h 241274"/>
                  <a:gd name="connsiteX15" fmla="*/ 192377 w 254831"/>
                  <a:gd name="connsiteY15" fmla="*/ 189430 h 241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831" h="241274">
                    <a:moveTo>
                      <a:pt x="192377" y="189430"/>
                    </a:moveTo>
                    <a:lnTo>
                      <a:pt x="50330" y="221568"/>
                    </a:lnTo>
                    <a:cubicBezTo>
                      <a:pt x="39225" y="224194"/>
                      <a:pt x="27763" y="218891"/>
                      <a:pt x="22574" y="208728"/>
                    </a:cubicBezTo>
                    <a:cubicBezTo>
                      <a:pt x="16728" y="198607"/>
                      <a:pt x="18441" y="185816"/>
                      <a:pt x="26746" y="177591"/>
                    </a:cubicBezTo>
                    <a:lnTo>
                      <a:pt x="177870" y="26458"/>
                    </a:lnTo>
                    <a:cubicBezTo>
                      <a:pt x="185439" y="19420"/>
                      <a:pt x="196296" y="17176"/>
                      <a:pt x="206035" y="20638"/>
                    </a:cubicBezTo>
                    <a:lnTo>
                      <a:pt x="245755" y="36440"/>
                    </a:lnTo>
                    <a:cubicBezTo>
                      <a:pt x="248612" y="30830"/>
                      <a:pt x="251727" y="25181"/>
                      <a:pt x="254832" y="19542"/>
                    </a:cubicBezTo>
                    <a:lnTo>
                      <a:pt x="212760" y="2817"/>
                    </a:lnTo>
                    <a:cubicBezTo>
                      <a:pt x="196179" y="-3211"/>
                      <a:pt x="177618" y="600"/>
                      <a:pt x="164754" y="12675"/>
                    </a:cubicBezTo>
                    <a:lnTo>
                      <a:pt x="13307" y="164122"/>
                    </a:lnTo>
                    <a:cubicBezTo>
                      <a:pt x="-1127" y="178264"/>
                      <a:pt x="-4170" y="200376"/>
                      <a:pt x="5906" y="217891"/>
                    </a:cubicBezTo>
                    <a:cubicBezTo>
                      <a:pt x="13432" y="232242"/>
                      <a:pt x="28287" y="241244"/>
                      <a:pt x="44491" y="241275"/>
                    </a:cubicBezTo>
                    <a:cubicBezTo>
                      <a:pt x="47868" y="241267"/>
                      <a:pt x="51234" y="240893"/>
                      <a:pt x="54531" y="240160"/>
                    </a:cubicBezTo>
                    <a:lnTo>
                      <a:pt x="188538" y="209842"/>
                    </a:lnTo>
                    <a:cubicBezTo>
                      <a:pt x="189643" y="203299"/>
                      <a:pt x="190910" y="196574"/>
                      <a:pt x="192377" y="189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23CD5E99-EADB-40A0-A5EB-DFE3A909340B}"/>
                  </a:ext>
                </a:extLst>
              </p:cNvPr>
              <p:cNvSpPr/>
              <p:nvPr/>
            </p:nvSpPr>
            <p:spPr>
              <a:xfrm>
                <a:off x="6132672" y="3708082"/>
                <a:ext cx="241754" cy="262834"/>
              </a:xfrm>
              <a:custGeom>
                <a:avLst/>
                <a:gdLst>
                  <a:gd name="connsiteX0" fmla="*/ 219312 w 241754"/>
                  <a:gd name="connsiteY0" fmla="*/ 0 h 262834"/>
                  <a:gd name="connsiteX1" fmla="*/ 202405 w 241754"/>
                  <a:gd name="connsiteY1" fmla="*/ 9106 h 262834"/>
                  <a:gd name="connsiteX2" fmla="*/ 220817 w 241754"/>
                  <a:gd name="connsiteY2" fmla="*/ 56598 h 262834"/>
                  <a:gd name="connsiteX3" fmla="*/ 215216 w 241754"/>
                  <a:gd name="connsiteY3" fmla="*/ 84220 h 262834"/>
                  <a:gd name="connsiteX4" fmla="*/ 63769 w 241754"/>
                  <a:gd name="connsiteY4" fmla="*/ 235668 h 262834"/>
                  <a:gd name="connsiteX5" fmla="*/ 27108 w 241754"/>
                  <a:gd name="connsiteY5" fmla="*/ 236319 h 262834"/>
                  <a:gd name="connsiteX6" fmla="*/ 19802 w 241754"/>
                  <a:gd name="connsiteY6" fmla="*/ 212046 h 262834"/>
                  <a:gd name="connsiteX7" fmla="*/ 52510 w 241754"/>
                  <a:gd name="connsiteY7" fmla="*/ 62055 h 262834"/>
                  <a:gd name="connsiteX8" fmla="*/ 32136 w 241754"/>
                  <a:gd name="connsiteY8" fmla="*/ 66065 h 262834"/>
                  <a:gd name="connsiteX9" fmla="*/ 1199 w 241754"/>
                  <a:gd name="connsiteY9" fmla="*/ 207988 h 262834"/>
                  <a:gd name="connsiteX10" fmla="*/ 23469 w 241754"/>
                  <a:gd name="connsiteY10" fmla="*/ 257127 h 262834"/>
                  <a:gd name="connsiteX11" fmla="*/ 77237 w 241754"/>
                  <a:gd name="connsiteY11" fmla="*/ 249174 h 262834"/>
                  <a:gd name="connsiteX12" fmla="*/ 228685 w 241754"/>
                  <a:gd name="connsiteY12" fmla="*/ 97726 h 262834"/>
                  <a:gd name="connsiteX13" fmla="*/ 238458 w 241754"/>
                  <a:gd name="connsiteY13" fmla="*/ 49454 h 262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1754" h="262834">
                    <a:moveTo>
                      <a:pt x="219312" y="0"/>
                    </a:moveTo>
                    <a:cubicBezTo>
                      <a:pt x="213673" y="3134"/>
                      <a:pt x="208044" y="6220"/>
                      <a:pt x="202405" y="9106"/>
                    </a:cubicBezTo>
                    <a:lnTo>
                      <a:pt x="220817" y="56598"/>
                    </a:lnTo>
                    <a:cubicBezTo>
                      <a:pt x="224711" y="66090"/>
                      <a:pt x="222500" y="76993"/>
                      <a:pt x="215216" y="84220"/>
                    </a:cubicBezTo>
                    <a:lnTo>
                      <a:pt x="63769" y="235668"/>
                    </a:lnTo>
                    <a:cubicBezTo>
                      <a:pt x="53826" y="245971"/>
                      <a:pt x="37412" y="246263"/>
                      <a:pt x="27108" y="236319"/>
                    </a:cubicBezTo>
                    <a:cubicBezTo>
                      <a:pt x="20614" y="230052"/>
                      <a:pt x="17846" y="220857"/>
                      <a:pt x="19802" y="212046"/>
                    </a:cubicBezTo>
                    <a:lnTo>
                      <a:pt x="52510" y="62055"/>
                    </a:lnTo>
                    <a:cubicBezTo>
                      <a:pt x="45595" y="63535"/>
                      <a:pt x="38804" y="64872"/>
                      <a:pt x="32136" y="66065"/>
                    </a:cubicBezTo>
                    <a:lnTo>
                      <a:pt x="1199" y="207988"/>
                    </a:lnTo>
                    <a:cubicBezTo>
                      <a:pt x="-3448" y="227529"/>
                      <a:pt x="5711" y="247741"/>
                      <a:pt x="23469" y="257127"/>
                    </a:cubicBezTo>
                    <a:cubicBezTo>
                      <a:pt x="41106" y="267060"/>
                      <a:pt x="63231" y="263788"/>
                      <a:pt x="77237" y="249174"/>
                    </a:cubicBezTo>
                    <a:lnTo>
                      <a:pt x="228685" y="97726"/>
                    </a:lnTo>
                    <a:cubicBezTo>
                      <a:pt x="241376" y="85076"/>
                      <a:pt x="245229" y="66044"/>
                      <a:pt x="238458" y="494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FDB5414-5529-4AE5-8613-37E3E604BD05}"/>
                  </a:ext>
                </a:extLst>
              </p:cNvPr>
              <p:cNvSpPr/>
              <p:nvPr/>
            </p:nvSpPr>
            <p:spPr>
              <a:xfrm>
                <a:off x="6055042" y="3187355"/>
                <a:ext cx="583888" cy="574067"/>
              </a:xfrm>
              <a:custGeom>
                <a:avLst/>
                <a:gdLst>
                  <a:gd name="connsiteX0" fmla="*/ 576825 w 583888"/>
                  <a:gd name="connsiteY0" fmla="*/ 7721 h 574067"/>
                  <a:gd name="connsiteX1" fmla="*/ 433454 w 583888"/>
                  <a:gd name="connsiteY1" fmla="*/ 17151 h 574067"/>
                  <a:gd name="connsiteX2" fmla="*/ 370151 w 583888"/>
                  <a:gd name="connsiteY2" fmla="*/ 35181 h 574067"/>
                  <a:gd name="connsiteX3" fmla="*/ 344567 w 583888"/>
                  <a:gd name="connsiteY3" fmla="*/ 43754 h 574067"/>
                  <a:gd name="connsiteX4" fmla="*/ 159525 w 583888"/>
                  <a:gd name="connsiteY4" fmla="*/ 169646 h 574067"/>
                  <a:gd name="connsiteX5" fmla="*/ 562 w 583888"/>
                  <a:gd name="connsiteY5" fmla="*/ 503840 h 574067"/>
                  <a:gd name="connsiteX6" fmla="*/ 0 w 583888"/>
                  <a:gd name="connsiteY6" fmla="*/ 508450 h 574067"/>
                  <a:gd name="connsiteX7" fmla="*/ 65618 w 583888"/>
                  <a:gd name="connsiteY7" fmla="*/ 574068 h 574067"/>
                  <a:gd name="connsiteX8" fmla="*/ 70228 w 583888"/>
                  <a:gd name="connsiteY8" fmla="*/ 573506 h 574067"/>
                  <a:gd name="connsiteX9" fmla="*/ 405375 w 583888"/>
                  <a:gd name="connsiteY9" fmla="*/ 415524 h 574067"/>
                  <a:gd name="connsiteX10" fmla="*/ 531428 w 583888"/>
                  <a:gd name="connsiteY10" fmla="*/ 231025 h 574067"/>
                  <a:gd name="connsiteX11" fmla="*/ 542011 w 583888"/>
                  <a:gd name="connsiteY11" fmla="*/ 201497 h 574067"/>
                  <a:gd name="connsiteX12" fmla="*/ 555079 w 583888"/>
                  <a:gd name="connsiteY12" fmla="*/ 159721 h 574067"/>
                  <a:gd name="connsiteX13" fmla="*/ 560556 w 583888"/>
                  <a:gd name="connsiteY13" fmla="*/ 139499 h 574067"/>
                  <a:gd name="connsiteX14" fmla="*/ 576825 w 583888"/>
                  <a:gd name="connsiteY14" fmla="*/ 7721 h 574067"/>
                  <a:gd name="connsiteX15" fmla="*/ 513636 w 583888"/>
                  <a:gd name="connsiteY15" fmla="*/ 224224 h 574067"/>
                  <a:gd name="connsiteX16" fmla="*/ 391935 w 583888"/>
                  <a:gd name="connsiteY16" fmla="*/ 402056 h 574067"/>
                  <a:gd name="connsiteX17" fmla="*/ 72542 w 583888"/>
                  <a:gd name="connsiteY17" fmla="*/ 554018 h 574067"/>
                  <a:gd name="connsiteX18" fmla="*/ 20088 w 583888"/>
                  <a:gd name="connsiteY18" fmla="*/ 501554 h 574067"/>
                  <a:gd name="connsiteX19" fmla="*/ 172993 w 583888"/>
                  <a:gd name="connsiteY19" fmla="*/ 183114 h 574067"/>
                  <a:gd name="connsiteX20" fmla="*/ 351168 w 583888"/>
                  <a:gd name="connsiteY20" fmla="*/ 61594 h 574067"/>
                  <a:gd name="connsiteX21" fmla="*/ 376180 w 583888"/>
                  <a:gd name="connsiteY21" fmla="*/ 53260 h 574067"/>
                  <a:gd name="connsiteX22" fmla="*/ 400164 w 583888"/>
                  <a:gd name="connsiteY22" fmla="*/ 45735 h 574067"/>
                  <a:gd name="connsiteX23" fmla="*/ 472230 w 583888"/>
                  <a:gd name="connsiteY23" fmla="*/ 100618 h 574067"/>
                  <a:gd name="connsiteX24" fmla="*/ 530047 w 583888"/>
                  <a:gd name="connsiteY24" fmla="*/ 177152 h 574067"/>
                  <a:gd name="connsiteX25" fmla="*/ 524046 w 583888"/>
                  <a:gd name="connsiteY25" fmla="*/ 195078 h 574067"/>
                  <a:gd name="connsiteX26" fmla="*/ 542211 w 583888"/>
                  <a:gd name="connsiteY26" fmla="*/ 134508 h 574067"/>
                  <a:gd name="connsiteX27" fmla="*/ 537448 w 583888"/>
                  <a:gd name="connsiteY27" fmla="*/ 152053 h 574067"/>
                  <a:gd name="connsiteX28" fmla="*/ 485727 w 583888"/>
                  <a:gd name="connsiteY28" fmla="*/ 87150 h 574067"/>
                  <a:gd name="connsiteX29" fmla="*/ 425558 w 583888"/>
                  <a:gd name="connsiteY29" fmla="*/ 38715 h 574067"/>
                  <a:gd name="connsiteX30" fmla="*/ 437788 w 583888"/>
                  <a:gd name="connsiteY30" fmla="*/ 35705 h 574067"/>
                  <a:gd name="connsiteX31" fmla="*/ 563470 w 583888"/>
                  <a:gd name="connsiteY31" fmla="*/ 21294 h 574067"/>
                  <a:gd name="connsiteX32" fmla="*/ 542173 w 583888"/>
                  <a:gd name="connsiteY32" fmla="*/ 134470 h 574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83888" h="574067">
                    <a:moveTo>
                      <a:pt x="576825" y="7721"/>
                    </a:moveTo>
                    <a:cubicBezTo>
                      <a:pt x="563985" y="-5109"/>
                      <a:pt x="515741" y="-1938"/>
                      <a:pt x="433454" y="17151"/>
                    </a:cubicBezTo>
                    <a:cubicBezTo>
                      <a:pt x="413052" y="21913"/>
                      <a:pt x="392344" y="27790"/>
                      <a:pt x="370151" y="35181"/>
                    </a:cubicBezTo>
                    <a:lnTo>
                      <a:pt x="344567" y="43754"/>
                    </a:lnTo>
                    <a:cubicBezTo>
                      <a:pt x="275184" y="73098"/>
                      <a:pt x="212295" y="115884"/>
                      <a:pt x="159525" y="169646"/>
                    </a:cubicBezTo>
                    <a:cubicBezTo>
                      <a:pt x="42367" y="286746"/>
                      <a:pt x="9658" y="429288"/>
                      <a:pt x="562" y="503840"/>
                    </a:cubicBezTo>
                    <a:lnTo>
                      <a:pt x="0" y="508450"/>
                    </a:lnTo>
                    <a:lnTo>
                      <a:pt x="65618" y="574068"/>
                    </a:lnTo>
                    <a:lnTo>
                      <a:pt x="70228" y="573506"/>
                    </a:lnTo>
                    <a:cubicBezTo>
                      <a:pt x="162277" y="562276"/>
                      <a:pt x="295142" y="525757"/>
                      <a:pt x="405375" y="415524"/>
                    </a:cubicBezTo>
                    <a:cubicBezTo>
                      <a:pt x="459321" y="363084"/>
                      <a:pt x="502187" y="300344"/>
                      <a:pt x="531428" y="231025"/>
                    </a:cubicBezTo>
                    <a:lnTo>
                      <a:pt x="542011" y="201497"/>
                    </a:lnTo>
                    <a:cubicBezTo>
                      <a:pt x="546868" y="187953"/>
                      <a:pt x="551259" y="173875"/>
                      <a:pt x="555079" y="159721"/>
                    </a:cubicBezTo>
                    <a:lnTo>
                      <a:pt x="560556" y="139499"/>
                    </a:lnTo>
                    <a:cubicBezTo>
                      <a:pt x="581482" y="62490"/>
                      <a:pt x="591741" y="21637"/>
                      <a:pt x="576825" y="7721"/>
                    </a:cubicBezTo>
                    <a:close/>
                    <a:moveTo>
                      <a:pt x="513636" y="224224"/>
                    </a:moveTo>
                    <a:cubicBezTo>
                      <a:pt x="485358" y="291037"/>
                      <a:pt x="443976" y="351506"/>
                      <a:pt x="391935" y="402056"/>
                    </a:cubicBezTo>
                    <a:cubicBezTo>
                      <a:pt x="287350" y="506640"/>
                      <a:pt x="161430" y="542502"/>
                      <a:pt x="72542" y="554018"/>
                    </a:cubicBezTo>
                    <a:lnTo>
                      <a:pt x="20088" y="501554"/>
                    </a:lnTo>
                    <a:cubicBezTo>
                      <a:pt x="29613" y="428307"/>
                      <a:pt x="62284" y="293823"/>
                      <a:pt x="172993" y="183114"/>
                    </a:cubicBezTo>
                    <a:cubicBezTo>
                      <a:pt x="223810" y="131278"/>
                      <a:pt x="284359" y="89983"/>
                      <a:pt x="351168" y="61594"/>
                    </a:cubicBezTo>
                    <a:lnTo>
                      <a:pt x="376180" y="53260"/>
                    </a:lnTo>
                    <a:cubicBezTo>
                      <a:pt x="384381" y="50526"/>
                      <a:pt x="392373" y="48059"/>
                      <a:pt x="400164" y="45735"/>
                    </a:cubicBezTo>
                    <a:cubicBezTo>
                      <a:pt x="426467" y="60825"/>
                      <a:pt x="450692" y="79274"/>
                      <a:pt x="472230" y="100618"/>
                    </a:cubicBezTo>
                    <a:cubicBezTo>
                      <a:pt x="494881" y="123392"/>
                      <a:pt x="514332" y="149139"/>
                      <a:pt x="530047" y="177152"/>
                    </a:cubicBezTo>
                    <a:cubicBezTo>
                      <a:pt x="528142" y="183200"/>
                      <a:pt x="526152" y="189201"/>
                      <a:pt x="524046" y="195078"/>
                    </a:cubicBezTo>
                    <a:close/>
                    <a:moveTo>
                      <a:pt x="542211" y="134508"/>
                    </a:moveTo>
                    <a:lnTo>
                      <a:pt x="537448" y="152053"/>
                    </a:lnTo>
                    <a:cubicBezTo>
                      <a:pt x="522524" y="128670"/>
                      <a:pt x="505189" y="106916"/>
                      <a:pt x="485727" y="87150"/>
                    </a:cubicBezTo>
                    <a:cubicBezTo>
                      <a:pt x="467313" y="69066"/>
                      <a:pt x="447159" y="52842"/>
                      <a:pt x="425558" y="38715"/>
                    </a:cubicBezTo>
                    <a:cubicBezTo>
                      <a:pt x="429644" y="37677"/>
                      <a:pt x="433730" y="36648"/>
                      <a:pt x="437788" y="35705"/>
                    </a:cubicBezTo>
                    <a:cubicBezTo>
                      <a:pt x="518398" y="16998"/>
                      <a:pt x="557670" y="16931"/>
                      <a:pt x="563470" y="21294"/>
                    </a:cubicBezTo>
                    <a:cubicBezTo>
                      <a:pt x="570433" y="30648"/>
                      <a:pt x="554098" y="90655"/>
                      <a:pt x="542173" y="1344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98B453B3-9E9A-4547-894D-305A0B474864}"/>
                  </a:ext>
                </a:extLst>
              </p:cNvPr>
              <p:cNvSpPr/>
              <p:nvPr/>
            </p:nvSpPr>
            <p:spPr>
              <a:xfrm>
                <a:off x="5943639" y="3718430"/>
                <a:ext cx="154428" cy="155014"/>
              </a:xfrm>
              <a:custGeom>
                <a:avLst/>
                <a:gdLst>
                  <a:gd name="connsiteX0" fmla="*/ 137483 w 154428"/>
                  <a:gd name="connsiteY0" fmla="*/ 34096 h 155014"/>
                  <a:gd name="connsiteX1" fmla="*/ 127101 w 154428"/>
                  <a:gd name="connsiteY1" fmla="*/ 27076 h 155014"/>
                  <a:gd name="connsiteX2" fmla="*/ 119414 w 154428"/>
                  <a:gd name="connsiteY2" fmla="*/ 16322 h 155014"/>
                  <a:gd name="connsiteX3" fmla="*/ 100640 w 154428"/>
                  <a:gd name="connsiteY3" fmla="*/ 130 h 155014"/>
                  <a:gd name="connsiteX4" fmla="*/ 68970 w 154428"/>
                  <a:gd name="connsiteY4" fmla="*/ 17694 h 155014"/>
                  <a:gd name="connsiteX5" fmla="*/ 5152 w 154428"/>
                  <a:gd name="connsiteY5" fmla="*/ 149272 h 155014"/>
                  <a:gd name="connsiteX6" fmla="*/ 20545 w 154428"/>
                  <a:gd name="connsiteY6" fmla="*/ 154987 h 155014"/>
                  <a:gd name="connsiteX7" fmla="*/ 69694 w 154428"/>
                  <a:gd name="connsiteY7" fmla="*/ 136385 h 155014"/>
                  <a:gd name="connsiteX8" fmla="*/ 136826 w 154428"/>
                  <a:gd name="connsiteY8" fmla="*/ 85359 h 155014"/>
                  <a:gd name="connsiteX9" fmla="*/ 154247 w 154428"/>
                  <a:gd name="connsiteY9" fmla="*/ 52774 h 155014"/>
                  <a:gd name="connsiteX10" fmla="*/ 137483 w 154428"/>
                  <a:gd name="connsiteY10" fmla="*/ 34096 h 155014"/>
                  <a:gd name="connsiteX11" fmla="*/ 123291 w 154428"/>
                  <a:gd name="connsiteY11" fmla="*/ 71958 h 155014"/>
                  <a:gd name="connsiteX12" fmla="*/ 19049 w 154428"/>
                  <a:gd name="connsiteY12" fmla="*/ 136251 h 155014"/>
                  <a:gd name="connsiteX13" fmla="*/ 82467 w 154428"/>
                  <a:gd name="connsiteY13" fmla="*/ 31133 h 155014"/>
                  <a:gd name="connsiteX14" fmla="*/ 97983 w 154428"/>
                  <a:gd name="connsiteY14" fmla="*/ 18903 h 155014"/>
                  <a:gd name="connsiteX15" fmla="*/ 103136 w 154428"/>
                  <a:gd name="connsiteY15" fmla="*/ 26171 h 155014"/>
                  <a:gd name="connsiteX16" fmla="*/ 113766 w 154428"/>
                  <a:gd name="connsiteY16" fmla="*/ 40658 h 155014"/>
                  <a:gd name="connsiteX17" fmla="*/ 113985 w 154428"/>
                  <a:gd name="connsiteY17" fmla="*/ 40877 h 155014"/>
                  <a:gd name="connsiteX18" fmla="*/ 128025 w 154428"/>
                  <a:gd name="connsiteY18" fmla="*/ 50612 h 155014"/>
                  <a:gd name="connsiteX19" fmla="*/ 135407 w 154428"/>
                  <a:gd name="connsiteY19" fmla="*/ 55308 h 155014"/>
                  <a:gd name="connsiteX20" fmla="*/ 123291 w 154428"/>
                  <a:gd name="connsiteY20" fmla="*/ 71958 h 155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428" h="155014">
                    <a:moveTo>
                      <a:pt x="137483" y="34096"/>
                    </a:moveTo>
                    <a:cubicBezTo>
                      <a:pt x="133773" y="32148"/>
                      <a:pt x="130291" y="29793"/>
                      <a:pt x="127101" y="27076"/>
                    </a:cubicBezTo>
                    <a:cubicBezTo>
                      <a:pt x="124125" y="23805"/>
                      <a:pt x="121546" y="20196"/>
                      <a:pt x="119414" y="16322"/>
                    </a:cubicBezTo>
                    <a:cubicBezTo>
                      <a:pt x="115156" y="9274"/>
                      <a:pt x="110327" y="1282"/>
                      <a:pt x="100640" y="130"/>
                    </a:cubicBezTo>
                    <a:cubicBezTo>
                      <a:pt x="91744" y="-899"/>
                      <a:pt x="82543" y="4130"/>
                      <a:pt x="68970" y="17694"/>
                    </a:cubicBezTo>
                    <a:cubicBezTo>
                      <a:pt x="49310" y="37353"/>
                      <a:pt x="-19146" y="123364"/>
                      <a:pt x="5152" y="149272"/>
                    </a:cubicBezTo>
                    <a:cubicBezTo>
                      <a:pt x="9278" y="153213"/>
                      <a:pt x="14846" y="155279"/>
                      <a:pt x="20545" y="154987"/>
                    </a:cubicBezTo>
                    <a:cubicBezTo>
                      <a:pt x="32289" y="154987"/>
                      <a:pt x="48567" y="148805"/>
                      <a:pt x="69694" y="136385"/>
                    </a:cubicBezTo>
                    <a:cubicBezTo>
                      <a:pt x="93971" y="122031"/>
                      <a:pt x="116499" y="104908"/>
                      <a:pt x="136826" y="85359"/>
                    </a:cubicBezTo>
                    <a:cubicBezTo>
                      <a:pt x="150294" y="71491"/>
                      <a:pt x="155504" y="61747"/>
                      <a:pt x="154247" y="52774"/>
                    </a:cubicBezTo>
                    <a:cubicBezTo>
                      <a:pt x="152875" y="42944"/>
                      <a:pt x="144703" y="38249"/>
                      <a:pt x="137483" y="34096"/>
                    </a:cubicBezTo>
                    <a:close/>
                    <a:moveTo>
                      <a:pt x="123291" y="71958"/>
                    </a:moveTo>
                    <a:cubicBezTo>
                      <a:pt x="87934" y="107314"/>
                      <a:pt x="28831" y="141071"/>
                      <a:pt x="19049" y="136251"/>
                    </a:cubicBezTo>
                    <a:cubicBezTo>
                      <a:pt x="13896" y="125555"/>
                      <a:pt x="48491" y="65109"/>
                      <a:pt x="82467" y="31133"/>
                    </a:cubicBezTo>
                    <a:cubicBezTo>
                      <a:pt x="86717" y="26007"/>
                      <a:pt x="92005" y="21839"/>
                      <a:pt x="97983" y="18903"/>
                    </a:cubicBezTo>
                    <a:cubicBezTo>
                      <a:pt x="100017" y="21085"/>
                      <a:pt x="101750" y="23530"/>
                      <a:pt x="103136" y="26171"/>
                    </a:cubicBezTo>
                    <a:cubicBezTo>
                      <a:pt x="106066" y="31421"/>
                      <a:pt x="109637" y="36288"/>
                      <a:pt x="113766" y="40658"/>
                    </a:cubicBezTo>
                    <a:lnTo>
                      <a:pt x="113985" y="40877"/>
                    </a:lnTo>
                    <a:cubicBezTo>
                      <a:pt x="118263" y="44668"/>
                      <a:pt x="122976" y="47935"/>
                      <a:pt x="128025" y="50612"/>
                    </a:cubicBezTo>
                    <a:cubicBezTo>
                      <a:pt x="130617" y="51962"/>
                      <a:pt x="133086" y="53532"/>
                      <a:pt x="135407" y="55308"/>
                    </a:cubicBezTo>
                    <a:cubicBezTo>
                      <a:pt x="135378" y="55479"/>
                      <a:pt x="135264" y="59585"/>
                      <a:pt x="123291" y="719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0F312917-116D-46E1-8DF1-62B7FFB13A6F}"/>
                  </a:ext>
                </a:extLst>
              </p:cNvPr>
              <p:cNvSpPr/>
              <p:nvPr/>
            </p:nvSpPr>
            <p:spPr>
              <a:xfrm>
                <a:off x="6344350" y="3338459"/>
                <a:ext cx="133651" cy="133086"/>
              </a:xfrm>
              <a:custGeom>
                <a:avLst/>
                <a:gdLst>
                  <a:gd name="connsiteX0" fmla="*/ 19588 w 133651"/>
                  <a:gd name="connsiteY0" fmla="*/ 19637 h 133086"/>
                  <a:gd name="connsiteX1" fmla="*/ 19291 w 133651"/>
                  <a:gd name="connsiteY1" fmla="*/ 113498 h 133086"/>
                  <a:gd name="connsiteX2" fmla="*/ 67299 w 133651"/>
                  <a:gd name="connsiteY2" fmla="*/ 133080 h 133086"/>
                  <a:gd name="connsiteX3" fmla="*/ 114162 w 133651"/>
                  <a:gd name="connsiteY3" fmla="*/ 113925 h 133086"/>
                  <a:gd name="connsiteX4" fmla="*/ 114024 w 133651"/>
                  <a:gd name="connsiteY4" fmla="*/ 19489 h 133086"/>
                  <a:gd name="connsiteX5" fmla="*/ 19588 w 133651"/>
                  <a:gd name="connsiteY5" fmla="*/ 19627 h 133086"/>
                  <a:gd name="connsiteX6" fmla="*/ 100722 w 133651"/>
                  <a:gd name="connsiteY6" fmla="*/ 100456 h 133086"/>
                  <a:gd name="connsiteX7" fmla="*/ 33228 w 133651"/>
                  <a:gd name="connsiteY7" fmla="*/ 101353 h 133086"/>
                  <a:gd name="connsiteX8" fmla="*/ 32333 w 133651"/>
                  <a:gd name="connsiteY8" fmla="*/ 33859 h 133086"/>
                  <a:gd name="connsiteX9" fmla="*/ 33228 w 133651"/>
                  <a:gd name="connsiteY9" fmla="*/ 32962 h 133086"/>
                  <a:gd name="connsiteX10" fmla="*/ 66727 w 133651"/>
                  <a:gd name="connsiteY10" fmla="*/ 19313 h 133086"/>
                  <a:gd name="connsiteX11" fmla="*/ 114839 w 133651"/>
                  <a:gd name="connsiteY11" fmla="*/ 65984 h 133086"/>
                  <a:gd name="connsiteX12" fmla="*/ 100722 w 133651"/>
                  <a:gd name="connsiteY12" fmla="*/ 100456 h 13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3651" h="133086">
                    <a:moveTo>
                      <a:pt x="19588" y="19637"/>
                    </a:moveTo>
                    <a:cubicBezTo>
                      <a:pt x="-6413" y="45474"/>
                      <a:pt x="-6546" y="87497"/>
                      <a:pt x="19291" y="113498"/>
                    </a:cubicBezTo>
                    <a:cubicBezTo>
                      <a:pt x="31977" y="126264"/>
                      <a:pt x="49303" y="133331"/>
                      <a:pt x="67299" y="133080"/>
                    </a:cubicBezTo>
                    <a:cubicBezTo>
                      <a:pt x="84845" y="133178"/>
                      <a:pt x="101708" y="126285"/>
                      <a:pt x="114162" y="113925"/>
                    </a:cubicBezTo>
                    <a:cubicBezTo>
                      <a:pt x="140201" y="87809"/>
                      <a:pt x="140139" y="45529"/>
                      <a:pt x="114024" y="19489"/>
                    </a:cubicBezTo>
                    <a:cubicBezTo>
                      <a:pt x="87908" y="-6550"/>
                      <a:pt x="45628" y="-6488"/>
                      <a:pt x="19588" y="19627"/>
                    </a:cubicBezTo>
                    <a:close/>
                    <a:moveTo>
                      <a:pt x="100722" y="100456"/>
                    </a:moveTo>
                    <a:cubicBezTo>
                      <a:pt x="82331" y="119342"/>
                      <a:pt x="52113" y="119743"/>
                      <a:pt x="33228" y="101353"/>
                    </a:cubicBezTo>
                    <a:cubicBezTo>
                      <a:pt x="14343" y="82962"/>
                      <a:pt x="13942" y="52744"/>
                      <a:pt x="32333" y="33859"/>
                    </a:cubicBezTo>
                    <a:cubicBezTo>
                      <a:pt x="32627" y="33556"/>
                      <a:pt x="32925" y="33257"/>
                      <a:pt x="33228" y="32962"/>
                    </a:cubicBezTo>
                    <a:cubicBezTo>
                      <a:pt x="42136" y="24139"/>
                      <a:pt x="54191" y="19228"/>
                      <a:pt x="66727" y="19313"/>
                    </a:cubicBezTo>
                    <a:cubicBezTo>
                      <a:pt x="92900" y="18915"/>
                      <a:pt x="114441" y="39810"/>
                      <a:pt x="114839" y="65984"/>
                    </a:cubicBezTo>
                    <a:cubicBezTo>
                      <a:pt x="115035" y="78919"/>
                      <a:pt x="109936" y="91373"/>
                      <a:pt x="100722" y="1004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0A70990E-3CA9-4D40-94D4-A67F02E4C896}"/>
              </a:ext>
            </a:extLst>
          </p:cNvPr>
          <p:cNvSpPr/>
          <p:nvPr/>
        </p:nvSpPr>
        <p:spPr>
          <a:xfrm>
            <a:off x="1913878" y="2075225"/>
            <a:ext cx="3308362" cy="2675842"/>
          </a:xfrm>
          <a:prstGeom prst="roundRect">
            <a:avLst>
              <a:gd name="adj" fmla="val 2512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D039469-DC28-8F4A-92E4-1A2D888C3B33}"/>
              </a:ext>
            </a:extLst>
          </p:cNvPr>
          <p:cNvGrpSpPr/>
          <p:nvPr/>
        </p:nvGrpSpPr>
        <p:grpSpPr>
          <a:xfrm>
            <a:off x="2335394" y="2681774"/>
            <a:ext cx="2465329" cy="1457129"/>
            <a:chOff x="2335394" y="2723888"/>
            <a:chExt cx="2465329" cy="1457129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9D9B6F8-3470-49EA-BF87-A3053EC524B5}"/>
                </a:ext>
              </a:extLst>
            </p:cNvPr>
            <p:cNvSpPr txBox="1"/>
            <p:nvPr/>
          </p:nvSpPr>
          <p:spPr>
            <a:xfrm>
              <a:off x="2335394" y="2723888"/>
              <a:ext cx="2465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Poppins SemiBold" panose="00000700000000000000" pitchFamily="2" charset="0"/>
                  <a:ea typeface="Source Sans Pro" panose="020B0503030403020204" pitchFamily="34" charset="0"/>
                  <a:cs typeface="Poppins SemiBold" panose="00000700000000000000" pitchFamily="2" charset="0"/>
                </a:rPr>
                <a:t>My Action Plan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29D4124-DF60-6045-BC71-B5BD5E4BE048}"/>
                </a:ext>
              </a:extLst>
            </p:cNvPr>
            <p:cNvSpPr txBox="1"/>
            <p:nvPr/>
          </p:nvSpPr>
          <p:spPr>
            <a:xfrm>
              <a:off x="2361970" y="3290132"/>
              <a:ext cx="2412179" cy="890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Muli" pitchFamily="2" charset="0"/>
                  <a:ea typeface="Roboto" panose="02000000000000000000" pitchFamily="2" charset="0"/>
                </a:rPr>
                <a:t>Lorem ipsum dolor sit amet inci consecteur adipiscing elin sid sed do eiusmod tempor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9859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EF72BD-ECD0-40FA-9E5C-CC4C730D383C}"/>
              </a:ext>
            </a:extLst>
          </p:cNvPr>
          <p:cNvSpPr txBox="1"/>
          <p:nvPr/>
        </p:nvSpPr>
        <p:spPr>
          <a:xfrm>
            <a:off x="4093730" y="702310"/>
            <a:ext cx="4004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rPr>
              <a:t>My To-Do List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DF0CB78D-4EE0-4083-9065-367315AE2517}"/>
              </a:ext>
            </a:extLst>
          </p:cNvPr>
          <p:cNvSpPr/>
          <p:nvPr/>
        </p:nvSpPr>
        <p:spPr>
          <a:xfrm>
            <a:off x="4473779" y="1825216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BD41988-B734-421B-9CEA-C49F3C4C0B6F}"/>
              </a:ext>
            </a:extLst>
          </p:cNvPr>
          <p:cNvSpPr txBox="1"/>
          <p:nvPr/>
        </p:nvSpPr>
        <p:spPr>
          <a:xfrm>
            <a:off x="4854782" y="2606119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6E1BD93-868C-496B-8392-4180D495CF4C}"/>
              </a:ext>
            </a:extLst>
          </p:cNvPr>
          <p:cNvSpPr txBox="1"/>
          <p:nvPr/>
        </p:nvSpPr>
        <p:spPr>
          <a:xfrm>
            <a:off x="4854782" y="2341270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8732F36C-35FD-411B-B060-57988FA669F7}"/>
              </a:ext>
            </a:extLst>
          </p:cNvPr>
          <p:cNvSpPr/>
          <p:nvPr/>
        </p:nvSpPr>
        <p:spPr>
          <a:xfrm>
            <a:off x="614669" y="1825216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590D43D-F069-47FF-BC5D-BB3620E8FCB6}"/>
              </a:ext>
            </a:extLst>
          </p:cNvPr>
          <p:cNvGrpSpPr/>
          <p:nvPr/>
        </p:nvGrpSpPr>
        <p:grpSpPr>
          <a:xfrm>
            <a:off x="995672" y="1597240"/>
            <a:ext cx="597264" cy="597264"/>
            <a:chOff x="1869711" y="2642919"/>
            <a:chExt cx="597264" cy="59726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C1671D9-6629-432C-BBF6-2542081E475C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DB5A655-EF74-42F3-A3CC-FC976383A1D3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00C66D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01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F9FF681-C119-4F10-8947-575CB5E35CBD}"/>
              </a:ext>
            </a:extLst>
          </p:cNvPr>
          <p:cNvGrpSpPr/>
          <p:nvPr/>
        </p:nvGrpSpPr>
        <p:grpSpPr>
          <a:xfrm>
            <a:off x="4854782" y="1637845"/>
            <a:ext cx="597264" cy="597264"/>
            <a:chOff x="1869711" y="2642919"/>
            <a:chExt cx="597264" cy="597264"/>
          </a:xfrm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EB6B6330-3166-414A-8782-A5B2172B8E60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060BEE1-605E-4EC1-AA14-6E6C33E878CB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77C114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02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F861934-A51E-42D6-B8E8-360002BEC8A5}"/>
              </a:ext>
            </a:extLst>
          </p:cNvPr>
          <p:cNvSpPr txBox="1"/>
          <p:nvPr/>
        </p:nvSpPr>
        <p:spPr>
          <a:xfrm>
            <a:off x="995672" y="2606119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333CB02-A958-446E-96EE-0C6AE7F3B91E}"/>
              </a:ext>
            </a:extLst>
          </p:cNvPr>
          <p:cNvSpPr txBox="1"/>
          <p:nvPr/>
        </p:nvSpPr>
        <p:spPr>
          <a:xfrm>
            <a:off x="995672" y="2341270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2A324A9A-C1C5-49A3-A333-020CBB8703B0}"/>
              </a:ext>
            </a:extLst>
          </p:cNvPr>
          <p:cNvSpPr/>
          <p:nvPr/>
        </p:nvSpPr>
        <p:spPr>
          <a:xfrm>
            <a:off x="8332889" y="1825216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E34F538-87AA-40C9-A3F3-5E4FA9F72A10}"/>
              </a:ext>
            </a:extLst>
          </p:cNvPr>
          <p:cNvSpPr txBox="1"/>
          <p:nvPr/>
        </p:nvSpPr>
        <p:spPr>
          <a:xfrm>
            <a:off x="8713892" y="2606119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E19DE2D-730C-4C68-92AA-C89060C980BA}"/>
              </a:ext>
            </a:extLst>
          </p:cNvPr>
          <p:cNvSpPr txBox="1"/>
          <p:nvPr/>
        </p:nvSpPr>
        <p:spPr>
          <a:xfrm>
            <a:off x="8713892" y="2341270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66AD326-ECF0-4C52-9A8D-FA15ED2F0664}"/>
              </a:ext>
            </a:extLst>
          </p:cNvPr>
          <p:cNvGrpSpPr/>
          <p:nvPr/>
        </p:nvGrpSpPr>
        <p:grpSpPr>
          <a:xfrm>
            <a:off x="8739304" y="1637845"/>
            <a:ext cx="597264" cy="597264"/>
            <a:chOff x="1869711" y="2642919"/>
            <a:chExt cx="597264" cy="597264"/>
          </a:xfrm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A7D302F-AB09-44B9-BEDB-71CC694CD2DE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B461493-8249-49F1-8C3B-985BE7669BB7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C8D842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03</a:t>
              </a:r>
            </a:p>
          </p:txBody>
        </p:sp>
      </p:grpSp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8767D7D6-8988-401B-ACD7-FB58AB4F9F1E}"/>
              </a:ext>
            </a:extLst>
          </p:cNvPr>
          <p:cNvSpPr/>
          <p:nvPr/>
        </p:nvSpPr>
        <p:spPr>
          <a:xfrm>
            <a:off x="4473779" y="4271503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C3D62E3-6D53-45F1-8672-A994B5146DA3}"/>
              </a:ext>
            </a:extLst>
          </p:cNvPr>
          <p:cNvSpPr txBox="1"/>
          <p:nvPr/>
        </p:nvSpPr>
        <p:spPr>
          <a:xfrm>
            <a:off x="4854782" y="5052406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9AB18DB-F563-4D56-9448-DEE52EA4E3E7}"/>
              </a:ext>
            </a:extLst>
          </p:cNvPr>
          <p:cNvSpPr txBox="1"/>
          <p:nvPr/>
        </p:nvSpPr>
        <p:spPr>
          <a:xfrm>
            <a:off x="4854782" y="4787557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EFCB4308-F085-4DAF-89C9-CEE1EE7DF502}"/>
              </a:ext>
            </a:extLst>
          </p:cNvPr>
          <p:cNvSpPr/>
          <p:nvPr/>
        </p:nvSpPr>
        <p:spPr>
          <a:xfrm>
            <a:off x="614669" y="4271503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02D27E4-A0A4-4FB5-90B5-2253DF1B83FD}"/>
              </a:ext>
            </a:extLst>
          </p:cNvPr>
          <p:cNvGrpSpPr/>
          <p:nvPr/>
        </p:nvGrpSpPr>
        <p:grpSpPr>
          <a:xfrm>
            <a:off x="995672" y="4043527"/>
            <a:ext cx="597264" cy="597264"/>
            <a:chOff x="1869711" y="2642919"/>
            <a:chExt cx="597264" cy="59726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412E2F2D-646B-4354-BE27-B92AA767C4DF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A2A8DB5-6924-4DC9-89CD-02098FCC1C1D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00C66D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04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67A6BE1-64B0-4F97-AB97-0C8C65A5C66A}"/>
              </a:ext>
            </a:extLst>
          </p:cNvPr>
          <p:cNvGrpSpPr/>
          <p:nvPr/>
        </p:nvGrpSpPr>
        <p:grpSpPr>
          <a:xfrm>
            <a:off x="4854782" y="4084132"/>
            <a:ext cx="597264" cy="597264"/>
            <a:chOff x="1869711" y="2642919"/>
            <a:chExt cx="597264" cy="597264"/>
          </a:xfrm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39FE65AF-C8B4-40EF-8469-877F272AEF24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A8174A61-AF3C-44D0-AFEA-22A49DF3F51B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77C114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05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D846EE58-44A0-4DDA-8547-EE6F72530EB4}"/>
              </a:ext>
            </a:extLst>
          </p:cNvPr>
          <p:cNvSpPr txBox="1"/>
          <p:nvPr/>
        </p:nvSpPr>
        <p:spPr>
          <a:xfrm>
            <a:off x="995672" y="5052406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6836AB5-8505-4822-990A-8A426ED566BD}"/>
              </a:ext>
            </a:extLst>
          </p:cNvPr>
          <p:cNvSpPr txBox="1"/>
          <p:nvPr/>
        </p:nvSpPr>
        <p:spPr>
          <a:xfrm>
            <a:off x="995672" y="4787557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3178727-E5A6-467E-9E93-60D0B5E0A36D}"/>
              </a:ext>
            </a:extLst>
          </p:cNvPr>
          <p:cNvSpPr/>
          <p:nvPr/>
        </p:nvSpPr>
        <p:spPr>
          <a:xfrm>
            <a:off x="8332889" y="4271503"/>
            <a:ext cx="3244442" cy="1959499"/>
          </a:xfrm>
          <a:prstGeom prst="roundRect">
            <a:avLst>
              <a:gd name="adj" fmla="val 3199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FB956658-1188-474A-A5F1-4756872880BE}"/>
              </a:ext>
            </a:extLst>
          </p:cNvPr>
          <p:cNvSpPr txBox="1"/>
          <p:nvPr/>
        </p:nvSpPr>
        <p:spPr>
          <a:xfrm>
            <a:off x="8713892" y="5052406"/>
            <a:ext cx="241217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 consecteur adipiscing elin sid sed do eiusmod tempor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AE5CE8D-06AB-49F6-B726-9C866DDFDD13}"/>
              </a:ext>
            </a:extLst>
          </p:cNvPr>
          <p:cNvSpPr txBox="1"/>
          <p:nvPr/>
        </p:nvSpPr>
        <p:spPr>
          <a:xfrm>
            <a:off x="8713892" y="4787557"/>
            <a:ext cx="2412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title here</a:t>
            </a: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BB858B5-E662-4966-A0BA-2503A2B90BC5}"/>
              </a:ext>
            </a:extLst>
          </p:cNvPr>
          <p:cNvGrpSpPr/>
          <p:nvPr/>
        </p:nvGrpSpPr>
        <p:grpSpPr>
          <a:xfrm>
            <a:off x="8739304" y="4084132"/>
            <a:ext cx="597264" cy="597264"/>
            <a:chOff x="1869711" y="2642919"/>
            <a:chExt cx="597264" cy="597264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E250D5E6-5AB0-489C-B5C9-05ABF8145551}"/>
                </a:ext>
              </a:extLst>
            </p:cNvPr>
            <p:cNvSpPr/>
            <p:nvPr/>
          </p:nvSpPr>
          <p:spPr bwMode="auto">
            <a:xfrm>
              <a:off x="1869711" y="2642919"/>
              <a:ext cx="597264" cy="597264"/>
            </a:xfrm>
            <a:prstGeom prst="ellipse">
              <a:avLst/>
            </a:prstGeom>
            <a:solidFill>
              <a:schemeClr val="bg1"/>
            </a:solidFill>
            <a:ln w="6350" cap="flat">
              <a:noFill/>
              <a:prstDash val="solid"/>
              <a:miter lim="800000"/>
              <a:headEnd/>
              <a:tailEnd/>
            </a:ln>
            <a:effectLst>
              <a:outerShdw blurRad="63500" sx="102000" sy="102000" algn="ctr" rotWithShape="0">
                <a:prstClr val="black">
                  <a:alpha val="6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00" b="1" spc="5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B8FDC646-AFC7-432C-9B4D-AF678CA8F187}"/>
                </a:ext>
              </a:extLst>
            </p:cNvPr>
            <p:cNvSpPr/>
            <p:nvPr/>
          </p:nvSpPr>
          <p:spPr bwMode="auto">
            <a:xfrm>
              <a:off x="1903585" y="2683524"/>
              <a:ext cx="529518" cy="516054"/>
            </a:xfrm>
            <a:prstGeom prst="ellipse">
              <a:avLst/>
            </a:prstGeom>
            <a:solidFill>
              <a:srgbClr val="C8D842"/>
            </a:solidFill>
            <a:ln w="6350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spc="5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0870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123CB8-429C-C94D-9AD0-170A1E1B1F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143787-276B-456C-B5A5-4DBE999571FA}"/>
              </a:ext>
            </a:extLst>
          </p:cNvPr>
          <p:cNvSpPr txBox="1"/>
          <p:nvPr/>
        </p:nvSpPr>
        <p:spPr>
          <a:xfrm>
            <a:off x="1544369" y="3667622"/>
            <a:ext cx="397737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cs typeface="Poppins" pitchFamily="2" charset="77"/>
              </a:rPr>
              <a:t>Okay guys! Let’s take a five-minute break!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0DC465-01D6-458D-9301-554F6E434BF4}"/>
              </a:ext>
            </a:extLst>
          </p:cNvPr>
          <p:cNvSpPr txBox="1"/>
          <p:nvPr/>
        </p:nvSpPr>
        <p:spPr>
          <a:xfrm>
            <a:off x="1522597" y="2766064"/>
            <a:ext cx="430125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>
                <a:latin typeface="Poppins SemiBold" pitchFamily="2" charset="77"/>
                <a:cs typeface="Poppins SemiBold" pitchFamily="2" charset="77"/>
              </a:rPr>
              <a:t>Break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1C23E53-4CD3-B946-B84C-5EA77BB380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71361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79F3C180-BDB6-0347-982B-774FBA63D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928" y="1083529"/>
            <a:ext cx="4591816" cy="8504451"/>
          </a:xfrm>
          <a:prstGeom prst="rect">
            <a:avLst/>
          </a:prstGeom>
        </p:spPr>
      </p:pic>
      <p:sp>
        <p:nvSpPr>
          <p:cNvPr id="4" name="Kotak Teks 3">
            <a:extLst>
              <a:ext uri="{FF2B5EF4-FFF2-40B4-BE49-F238E27FC236}">
                <a16:creationId xmlns:a16="http://schemas.microsoft.com/office/drawing/2014/main" id="{2BB929B0-B644-4480-9E83-85F6A1BE2314}"/>
              </a:ext>
            </a:extLst>
          </p:cNvPr>
          <p:cNvSpPr txBox="1"/>
          <p:nvPr/>
        </p:nvSpPr>
        <p:spPr>
          <a:xfrm>
            <a:off x="7295302" y="1863326"/>
            <a:ext cx="3539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Phone Mockup</a:t>
            </a:r>
            <a:endParaRPr lang="en-ID" sz="24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5" name="Kotak Teks 25">
            <a:extLst>
              <a:ext uri="{FF2B5EF4-FFF2-40B4-BE49-F238E27FC236}">
                <a16:creationId xmlns:a16="http://schemas.microsoft.com/office/drawing/2014/main" id="{B96E662B-3810-4E0A-B81A-6220FBD32BCE}"/>
              </a:ext>
            </a:extLst>
          </p:cNvPr>
          <p:cNvSpPr txBox="1"/>
          <p:nvPr/>
        </p:nvSpPr>
        <p:spPr>
          <a:xfrm>
            <a:off x="7303539" y="2781124"/>
            <a:ext cx="3539611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portitor congue massa  susce posuere loesa magna sed pulvinar ultricies puruse lectus males ada libero sit amet commodo ma vrose quised urna seaun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6AB71D-6971-4089-BB9F-B6EB90DD5454}"/>
              </a:ext>
            </a:extLst>
          </p:cNvPr>
          <p:cNvSpPr txBox="1"/>
          <p:nvPr/>
        </p:nvSpPr>
        <p:spPr>
          <a:xfrm>
            <a:off x="7295301" y="1527186"/>
            <a:ext cx="3539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 dirty="0">
                <a:latin typeface="Poppins Medium" panose="00000600000000000000" pitchFamily="2" charset="0"/>
                <a:cs typeface="Poppins Medium" panose="00000600000000000000" pitchFamily="2" charset="0"/>
              </a:rPr>
              <a:t>MOCKUP DEVICE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39CCC-BDDF-444F-AABF-E966858F05D8}"/>
              </a:ext>
            </a:extLst>
          </p:cNvPr>
          <p:cNvSpPr txBox="1"/>
          <p:nvPr/>
        </p:nvSpPr>
        <p:spPr>
          <a:xfrm>
            <a:off x="7303539" y="2519514"/>
            <a:ext cx="2915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CAEC1AF-9742-4167-9015-C2870A41E7AC}"/>
              </a:ext>
            </a:extLst>
          </p:cNvPr>
          <p:cNvGrpSpPr/>
          <p:nvPr/>
        </p:nvGrpSpPr>
        <p:grpSpPr>
          <a:xfrm>
            <a:off x="7398451" y="4277315"/>
            <a:ext cx="3275598" cy="101601"/>
            <a:chOff x="1156702" y="4305300"/>
            <a:chExt cx="2851150" cy="0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A15854A-7CEA-43F7-9F32-26B7C5143D84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851150" cy="0"/>
            </a:xfrm>
            <a:prstGeom prst="line">
              <a:avLst/>
            </a:prstGeom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92FEADC-03AB-4F9A-B9E2-312231DAF820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527299" cy="0"/>
            </a:xfrm>
            <a:prstGeom prst="line">
              <a:avLst/>
            </a:prstGeom>
            <a:ln w="76200">
              <a:solidFill>
                <a:srgbClr val="C8D8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FF01A98-649A-45C6-9B31-E9ED1D0B9A38}"/>
              </a:ext>
            </a:extLst>
          </p:cNvPr>
          <p:cNvSpPr txBox="1"/>
          <p:nvPr/>
        </p:nvSpPr>
        <p:spPr>
          <a:xfrm>
            <a:off x="7303539" y="3934416"/>
            <a:ext cx="18034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 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6A9F47-72A1-4D1C-A2A6-0D217EAAB410}"/>
              </a:ext>
            </a:extLst>
          </p:cNvPr>
          <p:cNvSpPr txBox="1"/>
          <p:nvPr/>
        </p:nvSpPr>
        <p:spPr>
          <a:xfrm>
            <a:off x="9904628" y="3934416"/>
            <a:ext cx="510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latin typeface="Poppins SemiBold" panose="00000700000000000000" pitchFamily="2" charset="0"/>
                <a:cs typeface="Poppins SemiBold" panose="00000700000000000000" pitchFamily="2" charset="0"/>
              </a:rPr>
              <a:t>90%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372AD58-9F15-49E1-B13F-B89E16F236C0}"/>
              </a:ext>
            </a:extLst>
          </p:cNvPr>
          <p:cNvGrpSpPr/>
          <p:nvPr/>
        </p:nvGrpSpPr>
        <p:grpSpPr>
          <a:xfrm>
            <a:off x="7398451" y="4949179"/>
            <a:ext cx="3275598" cy="101601"/>
            <a:chOff x="1156702" y="4305300"/>
            <a:chExt cx="2851150" cy="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356096E-6E3D-47AA-9DF4-64130BEF3B32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851150" cy="0"/>
            </a:xfrm>
            <a:prstGeom prst="line">
              <a:avLst/>
            </a:prstGeom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E272C7B-9288-40BC-8C69-606A94254F6D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403449" cy="0"/>
            </a:xfrm>
            <a:prstGeom prst="line">
              <a:avLst/>
            </a:prstGeom>
            <a:ln w="76200">
              <a:solidFill>
                <a:srgbClr val="C8D8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6C6182EE-C558-4CD1-9021-B1D2AEA6F631}"/>
              </a:ext>
            </a:extLst>
          </p:cNvPr>
          <p:cNvSpPr txBox="1"/>
          <p:nvPr/>
        </p:nvSpPr>
        <p:spPr>
          <a:xfrm>
            <a:off x="7303539" y="4606280"/>
            <a:ext cx="1742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561019-095A-4061-9C38-E6B94F5CC5E2}"/>
              </a:ext>
            </a:extLst>
          </p:cNvPr>
          <p:cNvSpPr txBox="1"/>
          <p:nvPr/>
        </p:nvSpPr>
        <p:spPr>
          <a:xfrm>
            <a:off x="9904628" y="4606280"/>
            <a:ext cx="510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latin typeface="Poppins SemiBold" panose="00000700000000000000" pitchFamily="2" charset="0"/>
                <a:cs typeface="Poppins SemiBold" panose="00000700000000000000" pitchFamily="2" charset="0"/>
              </a:rPr>
              <a:t>85%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05AAE5D-FA2A-074E-A7C5-E863F4F82265}"/>
              </a:ext>
            </a:extLst>
          </p:cNvPr>
          <p:cNvGrpSpPr/>
          <p:nvPr/>
        </p:nvGrpSpPr>
        <p:grpSpPr>
          <a:xfrm>
            <a:off x="7398451" y="5621042"/>
            <a:ext cx="3275598" cy="101601"/>
            <a:chOff x="1156702" y="4305300"/>
            <a:chExt cx="2851150" cy="0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A91AD95-D8EE-BC40-9CBF-1C21F4FDED46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851150" cy="0"/>
            </a:xfrm>
            <a:prstGeom prst="line">
              <a:avLst/>
            </a:prstGeom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26B5765-77C9-174C-BDFC-4B6F1D85BD0F}"/>
                </a:ext>
              </a:extLst>
            </p:cNvPr>
            <p:cNvCxnSpPr>
              <a:cxnSpLocks/>
            </p:cNvCxnSpPr>
            <p:nvPr/>
          </p:nvCxnSpPr>
          <p:spPr>
            <a:xfrm>
              <a:off x="1156702" y="4305300"/>
              <a:ext cx="2244528" cy="0"/>
            </a:xfrm>
            <a:prstGeom prst="line">
              <a:avLst/>
            </a:prstGeom>
            <a:ln w="76200">
              <a:solidFill>
                <a:srgbClr val="C8D84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9C1B47DD-1ACB-6F43-BEBB-169B124A27F8}"/>
              </a:ext>
            </a:extLst>
          </p:cNvPr>
          <p:cNvSpPr txBox="1"/>
          <p:nvPr/>
        </p:nvSpPr>
        <p:spPr>
          <a:xfrm>
            <a:off x="7303539" y="5278143"/>
            <a:ext cx="17425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 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AC28D95-6DAA-854A-93FC-76A1919CAAA0}"/>
              </a:ext>
            </a:extLst>
          </p:cNvPr>
          <p:cNvSpPr txBox="1"/>
          <p:nvPr/>
        </p:nvSpPr>
        <p:spPr>
          <a:xfrm>
            <a:off x="9616850" y="5278143"/>
            <a:ext cx="510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latin typeface="Poppins SemiBold" panose="00000700000000000000" pitchFamily="2" charset="0"/>
                <a:cs typeface="Poppins SemiBold" panose="00000700000000000000" pitchFamily="2" charset="0"/>
              </a:rPr>
              <a:t>80%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49A74-D3ED-D142-9F44-000707B5438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79785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A9C08B-C46F-48E7-B8D4-5328CC09BB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9776" y="887316"/>
            <a:ext cx="9048084" cy="5237259"/>
          </a:xfrm>
          <a:prstGeom prst="rect">
            <a:avLst/>
          </a:prstGeom>
        </p:spPr>
      </p:pic>
      <p:sp>
        <p:nvSpPr>
          <p:cNvPr id="7" name="Kotak Teks 3">
            <a:extLst>
              <a:ext uri="{FF2B5EF4-FFF2-40B4-BE49-F238E27FC236}">
                <a16:creationId xmlns:a16="http://schemas.microsoft.com/office/drawing/2014/main" id="{5D261BF3-AF94-4EEB-B55B-D140DF62FC4E}"/>
              </a:ext>
            </a:extLst>
          </p:cNvPr>
          <p:cNvSpPr txBox="1"/>
          <p:nvPr/>
        </p:nvSpPr>
        <p:spPr>
          <a:xfrm>
            <a:off x="7301683" y="1987089"/>
            <a:ext cx="3675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Laptop Mockup</a:t>
            </a:r>
            <a:endParaRPr lang="en-ID" sz="24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8" name="Kotak Teks 25">
            <a:extLst>
              <a:ext uri="{FF2B5EF4-FFF2-40B4-BE49-F238E27FC236}">
                <a16:creationId xmlns:a16="http://schemas.microsoft.com/office/drawing/2014/main" id="{404F4D8B-868C-4B53-BE6A-B3D79EF57400}"/>
              </a:ext>
            </a:extLst>
          </p:cNvPr>
          <p:cNvSpPr txBox="1"/>
          <p:nvPr/>
        </p:nvSpPr>
        <p:spPr>
          <a:xfrm>
            <a:off x="7301682" y="2484772"/>
            <a:ext cx="3675121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portitor congue massa  isusce posuere loesa magna sed pulvinar ultricies puruse lectus males ada libero sit amet commodo ma vrose quised urna seaun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31CA93-0317-4941-A732-A00E31864A85}"/>
              </a:ext>
            </a:extLst>
          </p:cNvPr>
          <p:cNvSpPr txBox="1"/>
          <p:nvPr/>
        </p:nvSpPr>
        <p:spPr>
          <a:xfrm>
            <a:off x="8061609" y="3668142"/>
            <a:ext cx="2915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 1</a:t>
            </a:r>
          </a:p>
        </p:txBody>
      </p:sp>
      <p:sp>
        <p:nvSpPr>
          <p:cNvPr id="20" name="Kotak Teks 25">
            <a:extLst>
              <a:ext uri="{FF2B5EF4-FFF2-40B4-BE49-F238E27FC236}">
                <a16:creationId xmlns:a16="http://schemas.microsoft.com/office/drawing/2014/main" id="{75293295-1089-4936-881E-FC6CABC8466B}"/>
              </a:ext>
            </a:extLst>
          </p:cNvPr>
          <p:cNvSpPr txBox="1"/>
          <p:nvPr/>
        </p:nvSpPr>
        <p:spPr>
          <a:xfrm>
            <a:off x="8061609" y="3867344"/>
            <a:ext cx="2915195" cy="31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ipsum dolor sit amet consectetur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0E73604-8C00-45A9-9AA4-23D8880A5D90}"/>
              </a:ext>
            </a:extLst>
          </p:cNvPr>
          <p:cNvSpPr txBox="1"/>
          <p:nvPr/>
        </p:nvSpPr>
        <p:spPr>
          <a:xfrm>
            <a:off x="8061609" y="4523319"/>
            <a:ext cx="2915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YOUR TITLE HERE 2</a:t>
            </a:r>
          </a:p>
        </p:txBody>
      </p:sp>
      <p:sp>
        <p:nvSpPr>
          <p:cNvPr id="50" name="Kotak Teks 25">
            <a:extLst>
              <a:ext uri="{FF2B5EF4-FFF2-40B4-BE49-F238E27FC236}">
                <a16:creationId xmlns:a16="http://schemas.microsoft.com/office/drawing/2014/main" id="{19DB2DA3-DE97-4A2E-8D1A-AECA5F41AE18}"/>
              </a:ext>
            </a:extLst>
          </p:cNvPr>
          <p:cNvSpPr txBox="1"/>
          <p:nvPr/>
        </p:nvSpPr>
        <p:spPr>
          <a:xfrm>
            <a:off x="8061609" y="4722521"/>
            <a:ext cx="2915195" cy="316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ipsum dolor sit amet consectetur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9B4FA0-171C-4FD1-9593-A87F6EC5F605}"/>
              </a:ext>
            </a:extLst>
          </p:cNvPr>
          <p:cNvGrpSpPr/>
          <p:nvPr/>
        </p:nvGrpSpPr>
        <p:grpSpPr>
          <a:xfrm>
            <a:off x="7301682" y="4475635"/>
            <a:ext cx="632854" cy="633755"/>
            <a:chOff x="10275008" y="3635475"/>
            <a:chExt cx="632854" cy="633755"/>
          </a:xfrm>
        </p:grpSpPr>
        <p:sp>
          <p:nvSpPr>
            <p:cNvPr id="21" name="Teardrop 20">
              <a:extLst>
                <a:ext uri="{FF2B5EF4-FFF2-40B4-BE49-F238E27FC236}">
                  <a16:creationId xmlns:a16="http://schemas.microsoft.com/office/drawing/2014/main" id="{24B78D47-2FE5-4784-835E-068FBD6D3F72}"/>
                </a:ext>
              </a:extLst>
            </p:cNvPr>
            <p:cNvSpPr/>
            <p:nvPr/>
          </p:nvSpPr>
          <p:spPr>
            <a:xfrm rot="10800000">
              <a:off x="10493719" y="3635475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Graphic 21" descr="Circles with lines">
              <a:extLst>
                <a:ext uri="{FF2B5EF4-FFF2-40B4-BE49-F238E27FC236}">
                  <a16:creationId xmlns:a16="http://schemas.microsoft.com/office/drawing/2014/main" id="{E9BEBC37-412E-48C4-AEBA-E2B17D433D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275008" y="3698816"/>
              <a:ext cx="570414" cy="570414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961E341-0BA3-440D-A441-A473EF916F12}"/>
              </a:ext>
            </a:extLst>
          </p:cNvPr>
          <p:cNvGrpSpPr/>
          <p:nvPr/>
        </p:nvGrpSpPr>
        <p:grpSpPr>
          <a:xfrm>
            <a:off x="7295890" y="3635475"/>
            <a:ext cx="644438" cy="633755"/>
            <a:chOff x="7301682" y="3635475"/>
            <a:chExt cx="644438" cy="633755"/>
          </a:xfrm>
        </p:grpSpPr>
        <p:sp>
          <p:nvSpPr>
            <p:cNvPr id="23" name="Teardrop 22">
              <a:extLst>
                <a:ext uri="{FF2B5EF4-FFF2-40B4-BE49-F238E27FC236}">
                  <a16:creationId xmlns:a16="http://schemas.microsoft.com/office/drawing/2014/main" id="{BA241E0D-E661-484A-8B46-22B5976ADCA7}"/>
                </a:ext>
              </a:extLst>
            </p:cNvPr>
            <p:cNvSpPr/>
            <p:nvPr/>
          </p:nvSpPr>
          <p:spPr>
            <a:xfrm rot="10800000">
              <a:off x="7531977" y="3635475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Customer review">
              <a:extLst>
                <a:ext uri="{FF2B5EF4-FFF2-40B4-BE49-F238E27FC236}">
                  <a16:creationId xmlns:a16="http://schemas.microsoft.com/office/drawing/2014/main" id="{0608ECD9-70FC-4670-9571-AAC98E0E0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301682" y="3698816"/>
              <a:ext cx="570414" cy="57041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AF98EA8-B7DF-CD4E-A7EC-4C5782CC16CF}"/>
              </a:ext>
            </a:extLst>
          </p:cNvPr>
          <p:cNvSpPr txBox="1"/>
          <p:nvPr/>
        </p:nvSpPr>
        <p:spPr>
          <a:xfrm>
            <a:off x="7343109" y="1693097"/>
            <a:ext cx="3539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 dirty="0">
                <a:latin typeface="Poppins Medium" panose="00000600000000000000" pitchFamily="2" charset="0"/>
                <a:cs typeface="Poppins Medium" panose="00000600000000000000" pitchFamily="2" charset="0"/>
              </a:rPr>
              <a:t>MOCKUP DEVICE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E3DCD91-5383-B54F-AF5A-8E89C00B2C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46045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21C33D0-C2F0-C649-90D9-7D6BBCF5D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043" y="1248410"/>
            <a:ext cx="5300852" cy="4381500"/>
          </a:xfrm>
          <a:prstGeom prst="rect">
            <a:avLst/>
          </a:prstGeom>
        </p:spPr>
      </p:pic>
      <p:sp>
        <p:nvSpPr>
          <p:cNvPr id="4" name="Kotak Teks 3">
            <a:extLst>
              <a:ext uri="{FF2B5EF4-FFF2-40B4-BE49-F238E27FC236}">
                <a16:creationId xmlns:a16="http://schemas.microsoft.com/office/drawing/2014/main" id="{20A8EBAB-FD75-475E-81DC-3EADEB52F90B}"/>
              </a:ext>
            </a:extLst>
          </p:cNvPr>
          <p:cNvSpPr txBox="1"/>
          <p:nvPr/>
        </p:nvSpPr>
        <p:spPr>
          <a:xfrm>
            <a:off x="1307911" y="1208153"/>
            <a:ext cx="3510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Desktop Mockup</a:t>
            </a:r>
            <a:endParaRPr lang="en-ID" sz="24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43" name="Kotak Teks 25">
            <a:extLst>
              <a:ext uri="{FF2B5EF4-FFF2-40B4-BE49-F238E27FC236}">
                <a16:creationId xmlns:a16="http://schemas.microsoft.com/office/drawing/2014/main" id="{372BCE29-FCA9-4C24-B95A-2369AA847A7B}"/>
              </a:ext>
            </a:extLst>
          </p:cNvPr>
          <p:cNvSpPr txBox="1"/>
          <p:nvPr/>
        </p:nvSpPr>
        <p:spPr>
          <a:xfrm>
            <a:off x="1338391" y="2451674"/>
            <a:ext cx="3510850" cy="1078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Open Sans" panose="020B0606030504020204" pitchFamily="34" charset="0"/>
                <a:cs typeface="Poppins" pitchFamily="2" charset="77"/>
              </a:rPr>
              <a:t>Lorem ipsum dolor sita amet desane consectetuer adipiscing elitsa Maecenasos hera portitor congue massa seausce posuere loesa magna sed pulvinar ultricies, purus lectus malesuada libero mesane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071DE36-AB0A-4216-9812-EFC07C948A19}"/>
              </a:ext>
            </a:extLst>
          </p:cNvPr>
          <p:cNvSpPr txBox="1"/>
          <p:nvPr/>
        </p:nvSpPr>
        <p:spPr>
          <a:xfrm>
            <a:off x="1338390" y="2171895"/>
            <a:ext cx="3510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Poppins SemiBold" pitchFamily="2" charset="77"/>
                <a:ea typeface="Open Sans" panose="020B0606030504020204" pitchFamily="34" charset="0"/>
                <a:cs typeface="Poppins SemiBold" pitchFamily="2" charset="77"/>
              </a:rPr>
              <a:t>Your title here</a:t>
            </a:r>
          </a:p>
        </p:txBody>
      </p:sp>
      <p:sp>
        <p:nvSpPr>
          <p:cNvPr id="20" name="Persegi Panjang 27">
            <a:extLst>
              <a:ext uri="{FF2B5EF4-FFF2-40B4-BE49-F238E27FC236}">
                <a16:creationId xmlns:a16="http://schemas.microsoft.com/office/drawing/2014/main" id="{CB012EBA-8845-C04A-B310-58C6BD79D7A9}"/>
              </a:ext>
            </a:extLst>
          </p:cNvPr>
          <p:cNvSpPr/>
          <p:nvPr/>
        </p:nvSpPr>
        <p:spPr>
          <a:xfrm>
            <a:off x="2131579" y="3817655"/>
            <a:ext cx="2348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rPr>
              <a:t>Your title here</a:t>
            </a:r>
          </a:p>
        </p:txBody>
      </p:sp>
      <p:sp>
        <p:nvSpPr>
          <p:cNvPr id="21" name="Kotak Teks 7">
            <a:extLst>
              <a:ext uri="{FF2B5EF4-FFF2-40B4-BE49-F238E27FC236}">
                <a16:creationId xmlns:a16="http://schemas.microsoft.com/office/drawing/2014/main" id="{F69A685B-7FDA-BB4A-B341-243BC2CCDAA5}"/>
              </a:ext>
            </a:extLst>
          </p:cNvPr>
          <p:cNvSpPr txBox="1"/>
          <p:nvPr/>
        </p:nvSpPr>
        <p:spPr>
          <a:xfrm>
            <a:off x="2131579" y="4086614"/>
            <a:ext cx="2348268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F4E67DC-4937-2E4F-85F8-D23319AD9D68}"/>
              </a:ext>
            </a:extLst>
          </p:cNvPr>
          <p:cNvGrpSpPr/>
          <p:nvPr/>
        </p:nvGrpSpPr>
        <p:grpSpPr>
          <a:xfrm>
            <a:off x="1338391" y="3790319"/>
            <a:ext cx="647078" cy="570414"/>
            <a:chOff x="1687114" y="3586976"/>
            <a:chExt cx="647078" cy="570414"/>
          </a:xfrm>
        </p:grpSpPr>
        <p:sp>
          <p:nvSpPr>
            <p:cNvPr id="24" name="Teardrop 23">
              <a:extLst>
                <a:ext uri="{FF2B5EF4-FFF2-40B4-BE49-F238E27FC236}">
                  <a16:creationId xmlns:a16="http://schemas.microsoft.com/office/drawing/2014/main" id="{9E649A17-8D11-8445-9D90-19FD9B08E9FD}"/>
                </a:ext>
              </a:extLst>
            </p:cNvPr>
            <p:cNvSpPr/>
            <p:nvPr/>
          </p:nvSpPr>
          <p:spPr>
            <a:xfrm rot="10800000">
              <a:off x="1920049" y="3665112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Graphic 24" descr="Monthly calendar">
              <a:extLst>
                <a:ext uri="{FF2B5EF4-FFF2-40B4-BE49-F238E27FC236}">
                  <a16:creationId xmlns:a16="http://schemas.microsoft.com/office/drawing/2014/main" id="{849B20D5-6695-C744-9B55-C2F7BD4E5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87114" y="3586976"/>
              <a:ext cx="570414" cy="570414"/>
            </a:xfrm>
            <a:prstGeom prst="rect">
              <a:avLst/>
            </a:prstGeom>
          </p:spPr>
        </p:pic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4F5EA0-3F10-384E-8095-6D6968E5B3EE}"/>
              </a:ext>
            </a:extLst>
          </p:cNvPr>
          <p:cNvCxnSpPr>
            <a:cxnSpLocks/>
          </p:cNvCxnSpPr>
          <p:nvPr/>
        </p:nvCxnSpPr>
        <p:spPr>
          <a:xfrm>
            <a:off x="1410219" y="1809292"/>
            <a:ext cx="721360" cy="0"/>
          </a:xfrm>
          <a:prstGeom prst="line">
            <a:avLst/>
          </a:prstGeom>
          <a:ln w="28575">
            <a:solidFill>
              <a:srgbClr val="77C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Persegi Panjang 27">
            <a:extLst>
              <a:ext uri="{FF2B5EF4-FFF2-40B4-BE49-F238E27FC236}">
                <a16:creationId xmlns:a16="http://schemas.microsoft.com/office/drawing/2014/main" id="{B77E012E-74F6-8E43-96CE-15D38596D489}"/>
              </a:ext>
            </a:extLst>
          </p:cNvPr>
          <p:cNvSpPr/>
          <p:nvPr/>
        </p:nvSpPr>
        <p:spPr>
          <a:xfrm>
            <a:off x="2131579" y="4874708"/>
            <a:ext cx="2348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rPr>
              <a:t>Your title here</a:t>
            </a:r>
          </a:p>
        </p:txBody>
      </p:sp>
      <p:sp>
        <p:nvSpPr>
          <p:cNvPr id="45" name="Kotak Teks 7">
            <a:extLst>
              <a:ext uri="{FF2B5EF4-FFF2-40B4-BE49-F238E27FC236}">
                <a16:creationId xmlns:a16="http://schemas.microsoft.com/office/drawing/2014/main" id="{10D7CE40-3FE3-B449-A5B9-FE2B42B8DAF3}"/>
              </a:ext>
            </a:extLst>
          </p:cNvPr>
          <p:cNvSpPr txBox="1"/>
          <p:nvPr/>
        </p:nvSpPr>
        <p:spPr>
          <a:xfrm>
            <a:off x="2131579" y="5143667"/>
            <a:ext cx="2348268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 incise consecteur adipisng elin sid ser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AD9E867-5170-4745-BFA1-6EDCE24CE75C}"/>
              </a:ext>
            </a:extLst>
          </p:cNvPr>
          <p:cNvGrpSpPr/>
          <p:nvPr/>
        </p:nvGrpSpPr>
        <p:grpSpPr>
          <a:xfrm>
            <a:off x="1328230" y="4905188"/>
            <a:ext cx="632854" cy="633755"/>
            <a:chOff x="7979870" y="1517527"/>
            <a:chExt cx="632854" cy="633755"/>
          </a:xfrm>
        </p:grpSpPr>
        <p:sp>
          <p:nvSpPr>
            <p:cNvPr id="50" name="Teardrop 49">
              <a:extLst>
                <a:ext uri="{FF2B5EF4-FFF2-40B4-BE49-F238E27FC236}">
                  <a16:creationId xmlns:a16="http://schemas.microsoft.com/office/drawing/2014/main" id="{3EDC0999-D14C-5F4A-936E-D0CAE55F865B}"/>
                </a:ext>
              </a:extLst>
            </p:cNvPr>
            <p:cNvSpPr/>
            <p:nvPr/>
          </p:nvSpPr>
          <p:spPr>
            <a:xfrm rot="10800000">
              <a:off x="8198581" y="1517527"/>
              <a:ext cx="414143" cy="414143"/>
            </a:xfrm>
            <a:prstGeom prst="teardrop">
              <a:avLst/>
            </a:prstGeom>
            <a:solidFill>
              <a:srgbClr val="C8D8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 descr="Circles with lines">
              <a:extLst>
                <a:ext uri="{FF2B5EF4-FFF2-40B4-BE49-F238E27FC236}">
                  <a16:creationId xmlns:a16="http://schemas.microsoft.com/office/drawing/2014/main" id="{EAD5CB40-C984-7144-9377-171BE924A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79870" y="1580868"/>
              <a:ext cx="570414" cy="570414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5792D40-9C2E-C24B-9579-6EF0313A8175}"/>
              </a:ext>
            </a:extLst>
          </p:cNvPr>
          <p:cNvSpPr txBox="1"/>
          <p:nvPr/>
        </p:nvSpPr>
        <p:spPr>
          <a:xfrm>
            <a:off x="1324011" y="896047"/>
            <a:ext cx="35396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 dirty="0">
                <a:latin typeface="Poppins Medium" panose="00000600000000000000" pitchFamily="2" charset="0"/>
                <a:cs typeface="Poppins Medium" panose="00000600000000000000" pitchFamily="2" charset="0"/>
              </a:rPr>
              <a:t>MOCKUP DEVICE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B8DFE3-4A84-3747-B513-F38B2F37E08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927411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1406E0-D757-4178-9FBB-913FC12B9143}"/>
              </a:ext>
            </a:extLst>
          </p:cNvPr>
          <p:cNvSpPr txBox="1"/>
          <p:nvPr/>
        </p:nvSpPr>
        <p:spPr>
          <a:xfrm>
            <a:off x="2181781" y="4273867"/>
            <a:ext cx="17963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CBCF27-92F9-4C03-AB4B-C06575BC62DA}"/>
              </a:ext>
            </a:extLst>
          </p:cNvPr>
          <p:cNvSpPr txBox="1"/>
          <p:nvPr/>
        </p:nvSpPr>
        <p:spPr>
          <a:xfrm>
            <a:off x="2132939" y="4515966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amete conse cestuer maecenas voretito congue nesan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C203C0-8622-4C62-81CF-7AA1FF908CC2}"/>
              </a:ext>
            </a:extLst>
          </p:cNvPr>
          <p:cNvSpPr txBox="1"/>
          <p:nvPr/>
        </p:nvSpPr>
        <p:spPr>
          <a:xfrm>
            <a:off x="8213912" y="2416214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6EA8DA-0E35-4250-86D7-881822B8D0F9}"/>
              </a:ext>
            </a:extLst>
          </p:cNvPr>
          <p:cNvSpPr txBox="1"/>
          <p:nvPr/>
        </p:nvSpPr>
        <p:spPr>
          <a:xfrm>
            <a:off x="8213912" y="2658313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amete conse cestuer maecenas voretito congue nesan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62C13-012F-49BC-97DD-D503C9ABD589}"/>
              </a:ext>
            </a:extLst>
          </p:cNvPr>
          <p:cNvSpPr txBox="1"/>
          <p:nvPr/>
        </p:nvSpPr>
        <p:spPr>
          <a:xfrm>
            <a:off x="2332017" y="2416214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668DA3-5BEF-49D3-9842-6F1604BE9444}"/>
              </a:ext>
            </a:extLst>
          </p:cNvPr>
          <p:cNvSpPr txBox="1"/>
          <p:nvPr/>
        </p:nvSpPr>
        <p:spPr>
          <a:xfrm>
            <a:off x="2132939" y="2658313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amete conse cestuer maecenas voretito congue nesan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553568-2930-40DE-BBD6-FA093DE44250}"/>
              </a:ext>
            </a:extLst>
          </p:cNvPr>
          <p:cNvSpPr txBox="1"/>
          <p:nvPr/>
        </p:nvSpPr>
        <p:spPr>
          <a:xfrm>
            <a:off x="8213912" y="4273867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6D11F3-D122-42C2-893C-4EF6BC747784}"/>
              </a:ext>
            </a:extLst>
          </p:cNvPr>
          <p:cNvSpPr txBox="1"/>
          <p:nvPr/>
        </p:nvSpPr>
        <p:spPr>
          <a:xfrm>
            <a:off x="8213912" y="4515966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amete conse cestuer maecenas voretito congue nesan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14" name="Kotak Teks 3">
            <a:extLst>
              <a:ext uri="{FF2B5EF4-FFF2-40B4-BE49-F238E27FC236}">
                <a16:creationId xmlns:a16="http://schemas.microsoft.com/office/drawing/2014/main" id="{CD518F54-0E89-4F53-8F45-FE65FBD83C12}"/>
              </a:ext>
            </a:extLst>
          </p:cNvPr>
          <p:cNvSpPr txBox="1"/>
          <p:nvPr/>
        </p:nvSpPr>
        <p:spPr>
          <a:xfrm>
            <a:off x="3504208" y="1043751"/>
            <a:ext cx="518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Infographic Mockup</a:t>
            </a:r>
            <a:endParaRPr lang="en-ID" sz="2400" dirty="0">
              <a:latin typeface="Poppins SemiBold" panose="00000700000000000000" pitchFamily="2" charset="0"/>
              <a:ea typeface="Roboto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15" name="Kotak Teks 21">
            <a:extLst>
              <a:ext uri="{FF2B5EF4-FFF2-40B4-BE49-F238E27FC236}">
                <a16:creationId xmlns:a16="http://schemas.microsoft.com/office/drawing/2014/main" id="{9E1AA812-CDA5-4FEE-8CC3-6A92DA7BACB1}"/>
              </a:ext>
            </a:extLst>
          </p:cNvPr>
          <p:cNvSpPr txBox="1"/>
          <p:nvPr/>
        </p:nvSpPr>
        <p:spPr>
          <a:xfrm>
            <a:off x="4984750" y="709257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00" spc="1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INFOGRAPHIC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DF89195-5D2A-449A-ADCD-D0F4DAD58BB1}"/>
              </a:ext>
            </a:extLst>
          </p:cNvPr>
          <p:cNvGrpSpPr/>
          <p:nvPr/>
        </p:nvGrpSpPr>
        <p:grpSpPr>
          <a:xfrm>
            <a:off x="4263999" y="2155887"/>
            <a:ext cx="3658266" cy="3658362"/>
            <a:chOff x="4263999" y="2397334"/>
            <a:chExt cx="3658266" cy="3658362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FD8F2E23-96B7-4B41-A677-63C13E7CCBCB}"/>
                </a:ext>
              </a:extLst>
            </p:cNvPr>
            <p:cNvSpPr/>
            <p:nvPr/>
          </p:nvSpPr>
          <p:spPr>
            <a:xfrm>
              <a:off x="4263999" y="2397334"/>
              <a:ext cx="1829181" cy="1829180"/>
            </a:xfrm>
            <a:custGeom>
              <a:avLst/>
              <a:gdLst>
                <a:gd name="connsiteX0" fmla="*/ 1829181 w 1829181"/>
                <a:gd name="connsiteY0" fmla="*/ 249174 h 1829180"/>
                <a:gd name="connsiteX1" fmla="*/ 1829181 w 1829181"/>
                <a:gd name="connsiteY1" fmla="*/ 1211771 h 1829180"/>
                <a:gd name="connsiteX2" fmla="*/ 1211771 w 1829181"/>
                <a:gd name="connsiteY2" fmla="*/ 1829181 h 1829180"/>
                <a:gd name="connsiteX3" fmla="*/ 249174 w 1829181"/>
                <a:gd name="connsiteY3" fmla="*/ 1829181 h 1829180"/>
                <a:gd name="connsiteX4" fmla="*/ 0 w 1829181"/>
                <a:gd name="connsiteY4" fmla="*/ 1685353 h 1829180"/>
                <a:gd name="connsiteX5" fmla="*/ 1685258 w 1829181"/>
                <a:gd name="connsiteY5" fmla="*/ 0 h 1829180"/>
                <a:gd name="connsiteX6" fmla="*/ 1829181 w 1829181"/>
                <a:gd name="connsiteY6" fmla="*/ 249174 h 182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9181" h="1829180">
                  <a:moveTo>
                    <a:pt x="1829181" y="249174"/>
                  </a:moveTo>
                  <a:lnTo>
                    <a:pt x="1829181" y="1211771"/>
                  </a:lnTo>
                  <a:cubicBezTo>
                    <a:pt x="1488186" y="1211771"/>
                    <a:pt x="1211771" y="1488186"/>
                    <a:pt x="1211771" y="1829181"/>
                  </a:cubicBezTo>
                  <a:lnTo>
                    <a:pt x="249174" y="1829181"/>
                  </a:lnTo>
                  <a:lnTo>
                    <a:pt x="0" y="1685353"/>
                  </a:lnTo>
                  <a:cubicBezTo>
                    <a:pt x="69723" y="786765"/>
                    <a:pt x="786670" y="69723"/>
                    <a:pt x="1685258" y="0"/>
                  </a:cubicBezTo>
                  <a:lnTo>
                    <a:pt x="1829181" y="249174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16EBE290-0B68-4961-8209-DE955F22FFFC}"/>
                </a:ext>
              </a:extLst>
            </p:cNvPr>
            <p:cNvSpPr/>
            <p:nvPr/>
          </p:nvSpPr>
          <p:spPr>
            <a:xfrm>
              <a:off x="4263999" y="4226515"/>
              <a:ext cx="1829181" cy="1829181"/>
            </a:xfrm>
            <a:custGeom>
              <a:avLst/>
              <a:gdLst>
                <a:gd name="connsiteX0" fmla="*/ 1829181 w 1829181"/>
                <a:gd name="connsiteY0" fmla="*/ 617411 h 1829181"/>
                <a:gd name="connsiteX1" fmla="*/ 1829181 w 1829181"/>
                <a:gd name="connsiteY1" fmla="*/ 1580007 h 1829181"/>
                <a:gd name="connsiteX2" fmla="*/ 1685354 w 1829181"/>
                <a:gd name="connsiteY2" fmla="*/ 1829181 h 1829181"/>
                <a:gd name="connsiteX3" fmla="*/ 0 w 1829181"/>
                <a:gd name="connsiteY3" fmla="*/ 143923 h 1829181"/>
                <a:gd name="connsiteX4" fmla="*/ 249174 w 1829181"/>
                <a:gd name="connsiteY4" fmla="*/ 0 h 1829181"/>
                <a:gd name="connsiteX5" fmla="*/ 1211771 w 1829181"/>
                <a:gd name="connsiteY5" fmla="*/ 0 h 1829181"/>
                <a:gd name="connsiteX6" fmla="*/ 1829181 w 1829181"/>
                <a:gd name="connsiteY6" fmla="*/ 617411 h 182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9181" h="1829181">
                  <a:moveTo>
                    <a:pt x="1829181" y="617411"/>
                  </a:moveTo>
                  <a:lnTo>
                    <a:pt x="1829181" y="1580007"/>
                  </a:lnTo>
                  <a:lnTo>
                    <a:pt x="1685354" y="1829181"/>
                  </a:lnTo>
                  <a:cubicBezTo>
                    <a:pt x="786765" y="1759458"/>
                    <a:pt x="69723" y="1042511"/>
                    <a:pt x="0" y="143923"/>
                  </a:cubicBezTo>
                  <a:lnTo>
                    <a:pt x="249174" y="0"/>
                  </a:lnTo>
                  <a:lnTo>
                    <a:pt x="1211771" y="0"/>
                  </a:lnTo>
                  <a:cubicBezTo>
                    <a:pt x="1211771" y="340995"/>
                    <a:pt x="1488186" y="617411"/>
                    <a:pt x="1829181" y="617411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5C832F3A-7409-4A62-A3F7-58E84BBE19F3}"/>
                </a:ext>
              </a:extLst>
            </p:cNvPr>
            <p:cNvSpPr/>
            <p:nvPr/>
          </p:nvSpPr>
          <p:spPr>
            <a:xfrm>
              <a:off x="6093180" y="4226515"/>
              <a:ext cx="1829085" cy="1829181"/>
            </a:xfrm>
            <a:custGeom>
              <a:avLst/>
              <a:gdLst>
                <a:gd name="connsiteX0" fmla="*/ 1829086 w 1829085"/>
                <a:gd name="connsiteY0" fmla="*/ 143828 h 1829181"/>
                <a:gd name="connsiteX1" fmla="*/ 143827 w 1829085"/>
                <a:gd name="connsiteY1" fmla="*/ 1829181 h 1829181"/>
                <a:gd name="connsiteX2" fmla="*/ 0 w 1829085"/>
                <a:gd name="connsiteY2" fmla="*/ 1580007 h 1829181"/>
                <a:gd name="connsiteX3" fmla="*/ 0 w 1829085"/>
                <a:gd name="connsiteY3" fmla="*/ 617411 h 1829181"/>
                <a:gd name="connsiteX4" fmla="*/ 617410 w 1829085"/>
                <a:gd name="connsiteY4" fmla="*/ 0 h 1829181"/>
                <a:gd name="connsiteX5" fmla="*/ 1580007 w 1829085"/>
                <a:gd name="connsiteY5" fmla="*/ 0 h 1829181"/>
                <a:gd name="connsiteX6" fmla="*/ 1829086 w 1829085"/>
                <a:gd name="connsiteY6" fmla="*/ 143828 h 1829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9085" h="1829181">
                  <a:moveTo>
                    <a:pt x="1829086" y="143828"/>
                  </a:moveTo>
                  <a:cubicBezTo>
                    <a:pt x="1759362" y="1042416"/>
                    <a:pt x="1042416" y="1759458"/>
                    <a:pt x="143827" y="1829181"/>
                  </a:cubicBezTo>
                  <a:lnTo>
                    <a:pt x="0" y="1580007"/>
                  </a:lnTo>
                  <a:lnTo>
                    <a:pt x="0" y="617411"/>
                  </a:lnTo>
                  <a:cubicBezTo>
                    <a:pt x="340995" y="617411"/>
                    <a:pt x="617410" y="340995"/>
                    <a:pt x="617410" y="0"/>
                  </a:cubicBezTo>
                  <a:lnTo>
                    <a:pt x="1580007" y="0"/>
                  </a:lnTo>
                  <a:lnTo>
                    <a:pt x="1829086" y="143828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999A3B3-CE5E-4026-AC8C-F85697D03F88}"/>
                </a:ext>
              </a:extLst>
            </p:cNvPr>
            <p:cNvSpPr/>
            <p:nvPr/>
          </p:nvSpPr>
          <p:spPr>
            <a:xfrm>
              <a:off x="6093180" y="2397344"/>
              <a:ext cx="1829085" cy="1829180"/>
            </a:xfrm>
            <a:custGeom>
              <a:avLst/>
              <a:gdLst>
                <a:gd name="connsiteX0" fmla="*/ 1829086 w 1829085"/>
                <a:gd name="connsiteY0" fmla="*/ 1685353 h 1829180"/>
                <a:gd name="connsiteX1" fmla="*/ 1580007 w 1829085"/>
                <a:gd name="connsiteY1" fmla="*/ 1829181 h 1829180"/>
                <a:gd name="connsiteX2" fmla="*/ 617410 w 1829085"/>
                <a:gd name="connsiteY2" fmla="*/ 1829181 h 1829180"/>
                <a:gd name="connsiteX3" fmla="*/ 0 w 1829085"/>
                <a:gd name="connsiteY3" fmla="*/ 1211770 h 1829180"/>
                <a:gd name="connsiteX4" fmla="*/ 0 w 1829085"/>
                <a:gd name="connsiteY4" fmla="*/ 249174 h 1829180"/>
                <a:gd name="connsiteX5" fmla="*/ 143827 w 1829085"/>
                <a:gd name="connsiteY5" fmla="*/ 0 h 1829180"/>
                <a:gd name="connsiteX6" fmla="*/ 1829086 w 1829085"/>
                <a:gd name="connsiteY6" fmla="*/ 1685353 h 1829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9085" h="1829180">
                  <a:moveTo>
                    <a:pt x="1829086" y="1685353"/>
                  </a:moveTo>
                  <a:lnTo>
                    <a:pt x="1580007" y="1829181"/>
                  </a:lnTo>
                  <a:lnTo>
                    <a:pt x="617410" y="1829181"/>
                  </a:lnTo>
                  <a:cubicBezTo>
                    <a:pt x="617410" y="1488186"/>
                    <a:pt x="340995" y="1211770"/>
                    <a:pt x="0" y="1211770"/>
                  </a:cubicBezTo>
                  <a:lnTo>
                    <a:pt x="0" y="249174"/>
                  </a:lnTo>
                  <a:lnTo>
                    <a:pt x="143827" y="0"/>
                  </a:lnTo>
                  <a:cubicBezTo>
                    <a:pt x="1042416" y="69713"/>
                    <a:pt x="1759362" y="786755"/>
                    <a:pt x="1829086" y="1685353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Kotak Teks 3">
              <a:extLst>
                <a:ext uri="{FF2B5EF4-FFF2-40B4-BE49-F238E27FC236}">
                  <a16:creationId xmlns:a16="http://schemas.microsoft.com/office/drawing/2014/main" id="{141797AF-30E9-43C7-A49A-D747227714A1}"/>
                </a:ext>
              </a:extLst>
            </p:cNvPr>
            <p:cNvSpPr txBox="1"/>
            <p:nvPr/>
          </p:nvSpPr>
          <p:spPr>
            <a:xfrm>
              <a:off x="4835820" y="3161899"/>
              <a:ext cx="770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10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rPr>
                <a:t>01</a:t>
              </a:r>
              <a:endParaRPr lang="en-ID" sz="2400" b="1" spc="100" dirty="0">
                <a:solidFill>
                  <a:schemeClr val="bg1"/>
                </a:solidFill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endParaRPr>
            </a:p>
          </p:txBody>
        </p:sp>
        <p:sp>
          <p:nvSpPr>
            <p:cNvPr id="18" name="Kotak Teks 3">
              <a:extLst>
                <a:ext uri="{FF2B5EF4-FFF2-40B4-BE49-F238E27FC236}">
                  <a16:creationId xmlns:a16="http://schemas.microsoft.com/office/drawing/2014/main" id="{7756C15E-6940-4502-BCF7-27E98BE6273C}"/>
                </a:ext>
              </a:extLst>
            </p:cNvPr>
            <p:cNvSpPr txBox="1"/>
            <p:nvPr/>
          </p:nvSpPr>
          <p:spPr>
            <a:xfrm>
              <a:off x="6579658" y="3161899"/>
              <a:ext cx="770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10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rPr>
                <a:t>02</a:t>
              </a:r>
              <a:endParaRPr lang="en-ID" sz="2400" b="1" spc="100" dirty="0">
                <a:solidFill>
                  <a:schemeClr val="bg1"/>
                </a:solidFill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endParaRPr>
            </a:p>
          </p:txBody>
        </p:sp>
        <p:sp>
          <p:nvSpPr>
            <p:cNvPr id="19" name="Kotak Teks 3">
              <a:extLst>
                <a:ext uri="{FF2B5EF4-FFF2-40B4-BE49-F238E27FC236}">
                  <a16:creationId xmlns:a16="http://schemas.microsoft.com/office/drawing/2014/main" id="{E0A5963A-6AE8-4FFD-AA3F-EA1704867253}"/>
                </a:ext>
              </a:extLst>
            </p:cNvPr>
            <p:cNvSpPr txBox="1"/>
            <p:nvPr/>
          </p:nvSpPr>
          <p:spPr>
            <a:xfrm>
              <a:off x="4835820" y="4776924"/>
              <a:ext cx="770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10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rPr>
                <a:t>03</a:t>
              </a:r>
              <a:endParaRPr lang="en-ID" sz="2400" b="1" spc="100" dirty="0">
                <a:solidFill>
                  <a:schemeClr val="bg1"/>
                </a:solidFill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endParaRPr>
            </a:p>
          </p:txBody>
        </p:sp>
        <p:sp>
          <p:nvSpPr>
            <p:cNvPr id="20" name="Kotak Teks 3">
              <a:extLst>
                <a:ext uri="{FF2B5EF4-FFF2-40B4-BE49-F238E27FC236}">
                  <a16:creationId xmlns:a16="http://schemas.microsoft.com/office/drawing/2014/main" id="{8CC4AB09-033B-4BF3-A3DE-23E9E2B09F8D}"/>
                </a:ext>
              </a:extLst>
            </p:cNvPr>
            <p:cNvSpPr txBox="1"/>
            <p:nvPr/>
          </p:nvSpPr>
          <p:spPr>
            <a:xfrm>
              <a:off x="6579658" y="4792766"/>
              <a:ext cx="770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spc="10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rPr>
                <a:t>04</a:t>
              </a:r>
              <a:endParaRPr lang="en-ID" sz="2400" b="1" spc="100" dirty="0">
                <a:solidFill>
                  <a:schemeClr val="bg1"/>
                </a:solidFill>
                <a:latin typeface="Poppins SemiBold" pitchFamily="2" charset="77"/>
                <a:ea typeface="Roboto" panose="02000000000000000000" pitchFamily="2" charset="0"/>
                <a:cs typeface="Poppins SemiBold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42091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38C88FFA-F667-4039-82A9-83AA6F5D8461}"/>
              </a:ext>
            </a:extLst>
          </p:cNvPr>
          <p:cNvSpPr txBox="1"/>
          <p:nvPr/>
        </p:nvSpPr>
        <p:spPr>
          <a:xfrm>
            <a:off x="5202145" y="5112939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FF3E5B-8EFA-4C9A-B7B0-C8C3D6F9F0A9}"/>
              </a:ext>
            </a:extLst>
          </p:cNvPr>
          <p:cNvSpPr txBox="1"/>
          <p:nvPr/>
        </p:nvSpPr>
        <p:spPr>
          <a:xfrm>
            <a:off x="6659705" y="1821168"/>
            <a:ext cx="1775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DE872A-1131-44BB-BBA4-8A8291B6CD57}"/>
              </a:ext>
            </a:extLst>
          </p:cNvPr>
          <p:cNvSpPr txBox="1"/>
          <p:nvPr/>
        </p:nvSpPr>
        <p:spPr>
          <a:xfrm>
            <a:off x="8361504" y="5112939"/>
            <a:ext cx="152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E3CF75A-B1E8-42D9-BC27-137F2B97323D}"/>
              </a:ext>
            </a:extLst>
          </p:cNvPr>
          <p:cNvSpPr txBox="1"/>
          <p:nvPr/>
        </p:nvSpPr>
        <p:spPr>
          <a:xfrm>
            <a:off x="3695729" y="1822360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5715ECE-099B-491E-B9BC-503A59EBCBC0}"/>
              </a:ext>
            </a:extLst>
          </p:cNvPr>
          <p:cNvSpPr txBox="1"/>
          <p:nvPr/>
        </p:nvSpPr>
        <p:spPr>
          <a:xfrm>
            <a:off x="2104566" y="5112939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3EA4A4B-16B3-40B0-939E-E5FD54D50019}"/>
              </a:ext>
            </a:extLst>
          </p:cNvPr>
          <p:cNvSpPr txBox="1"/>
          <p:nvPr/>
        </p:nvSpPr>
        <p:spPr>
          <a:xfrm>
            <a:off x="2099951" y="5342383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008B3CE-DAA8-4194-A9F5-F71C855E2324}"/>
              </a:ext>
            </a:extLst>
          </p:cNvPr>
          <p:cNvSpPr txBox="1"/>
          <p:nvPr/>
        </p:nvSpPr>
        <p:spPr>
          <a:xfrm>
            <a:off x="5202145" y="5342383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EB057C-8775-4BBF-9A08-B57324B47C3A}"/>
              </a:ext>
            </a:extLst>
          </p:cNvPr>
          <p:cNvSpPr txBox="1"/>
          <p:nvPr/>
        </p:nvSpPr>
        <p:spPr>
          <a:xfrm>
            <a:off x="8290665" y="5342383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51316DD-5F82-40C0-9C34-BFB7ABEEECA6}"/>
              </a:ext>
            </a:extLst>
          </p:cNvPr>
          <p:cNvSpPr txBox="1"/>
          <p:nvPr/>
        </p:nvSpPr>
        <p:spPr>
          <a:xfrm>
            <a:off x="3695729" y="2049086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F1A49D8-AA3F-41A6-BC69-346581C68BB9}"/>
              </a:ext>
            </a:extLst>
          </p:cNvPr>
          <p:cNvSpPr txBox="1"/>
          <p:nvPr/>
        </p:nvSpPr>
        <p:spPr>
          <a:xfrm>
            <a:off x="6724252" y="2049086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60" name="Kotak Teks 3">
            <a:extLst>
              <a:ext uri="{FF2B5EF4-FFF2-40B4-BE49-F238E27FC236}">
                <a16:creationId xmlns:a16="http://schemas.microsoft.com/office/drawing/2014/main" id="{A2D5F8F3-E2A2-40EA-85A8-429A6D4254CB}"/>
              </a:ext>
            </a:extLst>
          </p:cNvPr>
          <p:cNvSpPr txBox="1"/>
          <p:nvPr/>
        </p:nvSpPr>
        <p:spPr>
          <a:xfrm>
            <a:off x="3504208" y="757845"/>
            <a:ext cx="518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Infographic Mockup</a:t>
            </a:r>
            <a:endParaRPr lang="en-ID" sz="2400" dirty="0">
              <a:latin typeface="Poppins SemiBold" panose="00000700000000000000" pitchFamily="2" charset="0"/>
              <a:ea typeface="Roboto" panose="02000000000000000000" pitchFamily="2" charset="0"/>
              <a:cs typeface="Poppins SemiBold" panose="000007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E0E566-B349-4C2E-B4C5-CFCD209570D9}"/>
              </a:ext>
            </a:extLst>
          </p:cNvPr>
          <p:cNvGrpSpPr/>
          <p:nvPr/>
        </p:nvGrpSpPr>
        <p:grpSpPr>
          <a:xfrm>
            <a:off x="2096293" y="2615267"/>
            <a:ext cx="7999414" cy="2662230"/>
            <a:chOff x="2096293" y="2615267"/>
            <a:chExt cx="7999414" cy="266223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31D3A40-C31C-4D53-9E3C-9E44F9FED5B9}"/>
                </a:ext>
              </a:extLst>
            </p:cNvPr>
            <p:cNvSpPr/>
            <p:nvPr/>
          </p:nvSpPr>
          <p:spPr>
            <a:xfrm>
              <a:off x="8236876" y="2615267"/>
              <a:ext cx="1704962" cy="1331115"/>
            </a:xfrm>
            <a:custGeom>
              <a:avLst/>
              <a:gdLst>
                <a:gd name="connsiteX0" fmla="*/ 1434417 w 1434417"/>
                <a:gd name="connsiteY0" fmla="*/ 1119892 h 1119892"/>
                <a:gd name="connsiteX1" fmla="*/ 1291542 w 1434417"/>
                <a:gd name="connsiteY1" fmla="*/ 1119892 h 1119892"/>
                <a:gd name="connsiteX2" fmla="*/ 1291542 w 1434417"/>
                <a:gd name="connsiteY2" fmla="*/ 717214 h 1119892"/>
                <a:gd name="connsiteX3" fmla="*/ 717213 w 1434417"/>
                <a:gd name="connsiteY3" fmla="*/ 142875 h 1119892"/>
                <a:gd name="connsiteX4" fmla="*/ 142875 w 1434417"/>
                <a:gd name="connsiteY4" fmla="*/ 717214 h 1119892"/>
                <a:gd name="connsiteX5" fmla="*/ 142875 w 1434417"/>
                <a:gd name="connsiteY5" fmla="*/ 1119892 h 1119892"/>
                <a:gd name="connsiteX6" fmla="*/ 0 w 1434417"/>
                <a:gd name="connsiteY6" fmla="*/ 1119892 h 1119892"/>
                <a:gd name="connsiteX7" fmla="*/ 0 w 1434417"/>
                <a:gd name="connsiteY7" fmla="*/ 717214 h 1119892"/>
                <a:gd name="connsiteX8" fmla="*/ 717213 w 1434417"/>
                <a:gd name="connsiteY8" fmla="*/ 0 h 1119892"/>
                <a:gd name="connsiteX9" fmla="*/ 1434417 w 1434417"/>
                <a:gd name="connsiteY9" fmla="*/ 717214 h 1119892"/>
                <a:gd name="connsiteX10" fmla="*/ 1434417 w 1434417"/>
                <a:gd name="connsiteY10" fmla="*/ 1119892 h 11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4417" h="1119892">
                  <a:moveTo>
                    <a:pt x="1434417" y="1119892"/>
                  </a:moveTo>
                  <a:lnTo>
                    <a:pt x="1291542" y="1119892"/>
                  </a:lnTo>
                  <a:lnTo>
                    <a:pt x="1291542" y="717214"/>
                  </a:lnTo>
                  <a:cubicBezTo>
                    <a:pt x="1291542" y="400517"/>
                    <a:pt x="1033900" y="142875"/>
                    <a:pt x="717213" y="142875"/>
                  </a:cubicBezTo>
                  <a:cubicBezTo>
                    <a:pt x="400526" y="142875"/>
                    <a:pt x="142875" y="400517"/>
                    <a:pt x="142875" y="717214"/>
                  </a:cubicBezTo>
                  <a:lnTo>
                    <a:pt x="142875" y="1119892"/>
                  </a:lnTo>
                  <a:lnTo>
                    <a:pt x="0" y="1119892"/>
                  </a:lnTo>
                  <a:lnTo>
                    <a:pt x="0" y="717214"/>
                  </a:lnTo>
                  <a:cubicBezTo>
                    <a:pt x="0" y="321735"/>
                    <a:pt x="321736" y="0"/>
                    <a:pt x="717213" y="0"/>
                  </a:cubicBezTo>
                  <a:cubicBezTo>
                    <a:pt x="1112682" y="0"/>
                    <a:pt x="1434417" y="321735"/>
                    <a:pt x="1434417" y="717214"/>
                  </a:cubicBezTo>
                  <a:lnTo>
                    <a:pt x="1434417" y="1119892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08BDE8C5-9AEF-4005-AEB2-AB99EDB284C7}"/>
                </a:ext>
              </a:extLst>
            </p:cNvPr>
            <p:cNvSpPr/>
            <p:nvPr/>
          </p:nvSpPr>
          <p:spPr>
            <a:xfrm>
              <a:off x="6701724" y="3946382"/>
              <a:ext cx="1704973" cy="1331115"/>
            </a:xfrm>
            <a:custGeom>
              <a:avLst/>
              <a:gdLst>
                <a:gd name="connsiteX0" fmla="*/ 717213 w 1434426"/>
                <a:gd name="connsiteY0" fmla="*/ 1119892 h 1119892"/>
                <a:gd name="connsiteX1" fmla="*/ 0 w 1434426"/>
                <a:gd name="connsiteY1" fmla="*/ 402679 h 1119892"/>
                <a:gd name="connsiteX2" fmla="*/ 0 w 1434426"/>
                <a:gd name="connsiteY2" fmla="*/ 0 h 1119892"/>
                <a:gd name="connsiteX3" fmla="*/ 142875 w 1434426"/>
                <a:gd name="connsiteY3" fmla="*/ 0 h 1119892"/>
                <a:gd name="connsiteX4" fmla="*/ 142875 w 1434426"/>
                <a:gd name="connsiteY4" fmla="*/ 402679 h 1119892"/>
                <a:gd name="connsiteX5" fmla="*/ 717213 w 1434426"/>
                <a:gd name="connsiteY5" fmla="*/ 977017 h 1119892"/>
                <a:gd name="connsiteX6" fmla="*/ 1291552 w 1434426"/>
                <a:gd name="connsiteY6" fmla="*/ 402679 h 1119892"/>
                <a:gd name="connsiteX7" fmla="*/ 1291552 w 1434426"/>
                <a:gd name="connsiteY7" fmla="*/ 0 h 1119892"/>
                <a:gd name="connsiteX8" fmla="*/ 1434427 w 1434426"/>
                <a:gd name="connsiteY8" fmla="*/ 0 h 1119892"/>
                <a:gd name="connsiteX9" fmla="*/ 1434427 w 1434426"/>
                <a:gd name="connsiteY9" fmla="*/ 402679 h 1119892"/>
                <a:gd name="connsiteX10" fmla="*/ 717213 w 1434426"/>
                <a:gd name="connsiteY10" fmla="*/ 1119892 h 11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4426" h="1119892">
                  <a:moveTo>
                    <a:pt x="717213" y="1119892"/>
                  </a:moveTo>
                  <a:cubicBezTo>
                    <a:pt x="321736" y="1119892"/>
                    <a:pt x="0" y="798157"/>
                    <a:pt x="0" y="402679"/>
                  </a:cubicBezTo>
                  <a:lnTo>
                    <a:pt x="0" y="0"/>
                  </a:lnTo>
                  <a:lnTo>
                    <a:pt x="142875" y="0"/>
                  </a:lnTo>
                  <a:lnTo>
                    <a:pt x="142875" y="402679"/>
                  </a:lnTo>
                  <a:cubicBezTo>
                    <a:pt x="142875" y="719376"/>
                    <a:pt x="400526" y="977017"/>
                    <a:pt x="717213" y="977017"/>
                  </a:cubicBezTo>
                  <a:cubicBezTo>
                    <a:pt x="1033901" y="977017"/>
                    <a:pt x="1291552" y="719376"/>
                    <a:pt x="1291552" y="402679"/>
                  </a:cubicBezTo>
                  <a:lnTo>
                    <a:pt x="1291552" y="0"/>
                  </a:lnTo>
                  <a:lnTo>
                    <a:pt x="1434427" y="0"/>
                  </a:lnTo>
                  <a:lnTo>
                    <a:pt x="1434427" y="402679"/>
                  </a:lnTo>
                  <a:cubicBezTo>
                    <a:pt x="1434427" y="798148"/>
                    <a:pt x="1112691" y="1119892"/>
                    <a:pt x="717213" y="1119892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CA03D85-A2F4-4B29-8838-720C9A4FB9FE}"/>
                </a:ext>
              </a:extLst>
            </p:cNvPr>
            <p:cNvSpPr/>
            <p:nvPr/>
          </p:nvSpPr>
          <p:spPr>
            <a:xfrm>
              <a:off x="5166584" y="2615267"/>
              <a:ext cx="1704962" cy="1331115"/>
            </a:xfrm>
            <a:custGeom>
              <a:avLst/>
              <a:gdLst>
                <a:gd name="connsiteX0" fmla="*/ 1434417 w 1434417"/>
                <a:gd name="connsiteY0" fmla="*/ 1119892 h 1119892"/>
                <a:gd name="connsiteX1" fmla="*/ 1291542 w 1434417"/>
                <a:gd name="connsiteY1" fmla="*/ 1119892 h 1119892"/>
                <a:gd name="connsiteX2" fmla="*/ 1291542 w 1434417"/>
                <a:gd name="connsiteY2" fmla="*/ 717214 h 1119892"/>
                <a:gd name="connsiteX3" fmla="*/ 717204 w 1434417"/>
                <a:gd name="connsiteY3" fmla="*/ 142875 h 1119892"/>
                <a:gd name="connsiteX4" fmla="*/ 142875 w 1434417"/>
                <a:gd name="connsiteY4" fmla="*/ 717214 h 1119892"/>
                <a:gd name="connsiteX5" fmla="*/ 142875 w 1434417"/>
                <a:gd name="connsiteY5" fmla="*/ 1119892 h 1119892"/>
                <a:gd name="connsiteX6" fmla="*/ 0 w 1434417"/>
                <a:gd name="connsiteY6" fmla="*/ 1119892 h 1119892"/>
                <a:gd name="connsiteX7" fmla="*/ 0 w 1434417"/>
                <a:gd name="connsiteY7" fmla="*/ 717214 h 1119892"/>
                <a:gd name="connsiteX8" fmla="*/ 717204 w 1434417"/>
                <a:gd name="connsiteY8" fmla="*/ 0 h 1119892"/>
                <a:gd name="connsiteX9" fmla="*/ 1434417 w 1434417"/>
                <a:gd name="connsiteY9" fmla="*/ 717214 h 1119892"/>
                <a:gd name="connsiteX10" fmla="*/ 1434417 w 1434417"/>
                <a:gd name="connsiteY10" fmla="*/ 1119892 h 11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4417" h="1119892">
                  <a:moveTo>
                    <a:pt x="1434417" y="1119892"/>
                  </a:moveTo>
                  <a:lnTo>
                    <a:pt x="1291542" y="1119892"/>
                  </a:lnTo>
                  <a:lnTo>
                    <a:pt x="1291542" y="717214"/>
                  </a:lnTo>
                  <a:cubicBezTo>
                    <a:pt x="1291542" y="400517"/>
                    <a:pt x="1033891" y="142875"/>
                    <a:pt x="717204" y="142875"/>
                  </a:cubicBezTo>
                  <a:cubicBezTo>
                    <a:pt x="400517" y="142875"/>
                    <a:pt x="142875" y="400517"/>
                    <a:pt x="142875" y="717214"/>
                  </a:cubicBezTo>
                  <a:lnTo>
                    <a:pt x="142875" y="1119892"/>
                  </a:lnTo>
                  <a:lnTo>
                    <a:pt x="0" y="1119892"/>
                  </a:lnTo>
                  <a:lnTo>
                    <a:pt x="0" y="717214"/>
                  </a:lnTo>
                  <a:cubicBezTo>
                    <a:pt x="0" y="321735"/>
                    <a:pt x="321735" y="0"/>
                    <a:pt x="717204" y="0"/>
                  </a:cubicBezTo>
                  <a:cubicBezTo>
                    <a:pt x="1112682" y="0"/>
                    <a:pt x="1434417" y="321735"/>
                    <a:pt x="1434417" y="717214"/>
                  </a:cubicBezTo>
                  <a:lnTo>
                    <a:pt x="1434417" y="1119892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99582B2D-BFB4-43B0-9F18-2C5D804890BA}"/>
                </a:ext>
              </a:extLst>
            </p:cNvPr>
            <p:cNvSpPr/>
            <p:nvPr/>
          </p:nvSpPr>
          <p:spPr>
            <a:xfrm>
              <a:off x="3631444" y="3946382"/>
              <a:ext cx="1704973" cy="1331115"/>
            </a:xfrm>
            <a:custGeom>
              <a:avLst/>
              <a:gdLst>
                <a:gd name="connsiteX0" fmla="*/ 717214 w 1434426"/>
                <a:gd name="connsiteY0" fmla="*/ 1119892 h 1119892"/>
                <a:gd name="connsiteX1" fmla="*/ 0 w 1434426"/>
                <a:gd name="connsiteY1" fmla="*/ 402679 h 1119892"/>
                <a:gd name="connsiteX2" fmla="*/ 0 w 1434426"/>
                <a:gd name="connsiteY2" fmla="*/ 0 h 1119892"/>
                <a:gd name="connsiteX3" fmla="*/ 142875 w 1434426"/>
                <a:gd name="connsiteY3" fmla="*/ 0 h 1119892"/>
                <a:gd name="connsiteX4" fmla="*/ 142875 w 1434426"/>
                <a:gd name="connsiteY4" fmla="*/ 402679 h 1119892"/>
                <a:gd name="connsiteX5" fmla="*/ 717214 w 1434426"/>
                <a:gd name="connsiteY5" fmla="*/ 977017 h 1119892"/>
                <a:gd name="connsiteX6" fmla="*/ 1291552 w 1434426"/>
                <a:gd name="connsiteY6" fmla="*/ 402679 h 1119892"/>
                <a:gd name="connsiteX7" fmla="*/ 1291552 w 1434426"/>
                <a:gd name="connsiteY7" fmla="*/ 0 h 1119892"/>
                <a:gd name="connsiteX8" fmla="*/ 1434427 w 1434426"/>
                <a:gd name="connsiteY8" fmla="*/ 0 h 1119892"/>
                <a:gd name="connsiteX9" fmla="*/ 1434427 w 1434426"/>
                <a:gd name="connsiteY9" fmla="*/ 402679 h 1119892"/>
                <a:gd name="connsiteX10" fmla="*/ 717214 w 1434426"/>
                <a:gd name="connsiteY10" fmla="*/ 1119892 h 11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4426" h="1119892">
                  <a:moveTo>
                    <a:pt x="717214" y="1119892"/>
                  </a:moveTo>
                  <a:cubicBezTo>
                    <a:pt x="321735" y="1119892"/>
                    <a:pt x="0" y="798157"/>
                    <a:pt x="0" y="402679"/>
                  </a:cubicBezTo>
                  <a:lnTo>
                    <a:pt x="0" y="0"/>
                  </a:lnTo>
                  <a:lnTo>
                    <a:pt x="142875" y="0"/>
                  </a:lnTo>
                  <a:lnTo>
                    <a:pt x="142875" y="402679"/>
                  </a:lnTo>
                  <a:cubicBezTo>
                    <a:pt x="142875" y="719376"/>
                    <a:pt x="400526" y="977017"/>
                    <a:pt x="717214" y="977017"/>
                  </a:cubicBezTo>
                  <a:cubicBezTo>
                    <a:pt x="1033901" y="977017"/>
                    <a:pt x="1291552" y="719376"/>
                    <a:pt x="1291552" y="402679"/>
                  </a:cubicBezTo>
                  <a:lnTo>
                    <a:pt x="1291552" y="0"/>
                  </a:lnTo>
                  <a:lnTo>
                    <a:pt x="1434427" y="0"/>
                  </a:lnTo>
                  <a:lnTo>
                    <a:pt x="1434427" y="402679"/>
                  </a:lnTo>
                  <a:cubicBezTo>
                    <a:pt x="1434427" y="798148"/>
                    <a:pt x="1112682" y="1119892"/>
                    <a:pt x="717214" y="1119892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834001C-1300-4F14-AB9A-1A281DC9DFD5}"/>
                </a:ext>
              </a:extLst>
            </p:cNvPr>
            <p:cNvSpPr/>
            <p:nvPr/>
          </p:nvSpPr>
          <p:spPr>
            <a:xfrm>
              <a:off x="2096293" y="2615267"/>
              <a:ext cx="1704973" cy="1331115"/>
            </a:xfrm>
            <a:custGeom>
              <a:avLst/>
              <a:gdLst>
                <a:gd name="connsiteX0" fmla="*/ 1434427 w 1434426"/>
                <a:gd name="connsiteY0" fmla="*/ 1119892 h 1119892"/>
                <a:gd name="connsiteX1" fmla="*/ 1291552 w 1434426"/>
                <a:gd name="connsiteY1" fmla="*/ 1119892 h 1119892"/>
                <a:gd name="connsiteX2" fmla="*/ 1291552 w 1434426"/>
                <a:gd name="connsiteY2" fmla="*/ 717214 h 1119892"/>
                <a:gd name="connsiteX3" fmla="*/ 717213 w 1434426"/>
                <a:gd name="connsiteY3" fmla="*/ 142875 h 1119892"/>
                <a:gd name="connsiteX4" fmla="*/ 142875 w 1434426"/>
                <a:gd name="connsiteY4" fmla="*/ 717214 h 1119892"/>
                <a:gd name="connsiteX5" fmla="*/ 142875 w 1434426"/>
                <a:gd name="connsiteY5" fmla="*/ 1119892 h 1119892"/>
                <a:gd name="connsiteX6" fmla="*/ 0 w 1434426"/>
                <a:gd name="connsiteY6" fmla="*/ 1119892 h 1119892"/>
                <a:gd name="connsiteX7" fmla="*/ 0 w 1434426"/>
                <a:gd name="connsiteY7" fmla="*/ 717214 h 1119892"/>
                <a:gd name="connsiteX8" fmla="*/ 717213 w 1434426"/>
                <a:gd name="connsiteY8" fmla="*/ 0 h 1119892"/>
                <a:gd name="connsiteX9" fmla="*/ 1434427 w 1434426"/>
                <a:gd name="connsiteY9" fmla="*/ 717214 h 1119892"/>
                <a:gd name="connsiteX10" fmla="*/ 1434427 w 1434426"/>
                <a:gd name="connsiteY10" fmla="*/ 1119892 h 1119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4426" h="1119892">
                  <a:moveTo>
                    <a:pt x="1434427" y="1119892"/>
                  </a:moveTo>
                  <a:lnTo>
                    <a:pt x="1291552" y="1119892"/>
                  </a:lnTo>
                  <a:lnTo>
                    <a:pt x="1291552" y="717214"/>
                  </a:lnTo>
                  <a:cubicBezTo>
                    <a:pt x="1291552" y="400517"/>
                    <a:pt x="1033901" y="142875"/>
                    <a:pt x="717213" y="142875"/>
                  </a:cubicBezTo>
                  <a:cubicBezTo>
                    <a:pt x="400526" y="142875"/>
                    <a:pt x="142875" y="400517"/>
                    <a:pt x="142875" y="717214"/>
                  </a:cubicBezTo>
                  <a:lnTo>
                    <a:pt x="142875" y="1119892"/>
                  </a:lnTo>
                  <a:lnTo>
                    <a:pt x="0" y="1119892"/>
                  </a:lnTo>
                  <a:lnTo>
                    <a:pt x="0" y="717214"/>
                  </a:lnTo>
                  <a:cubicBezTo>
                    <a:pt x="0" y="321735"/>
                    <a:pt x="321735" y="0"/>
                    <a:pt x="717213" y="0"/>
                  </a:cubicBezTo>
                  <a:cubicBezTo>
                    <a:pt x="1112692" y="0"/>
                    <a:pt x="1434427" y="321735"/>
                    <a:pt x="1434427" y="717214"/>
                  </a:cubicBezTo>
                  <a:lnTo>
                    <a:pt x="1434427" y="1119892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" name="Graphic 2">
              <a:extLst>
                <a:ext uri="{FF2B5EF4-FFF2-40B4-BE49-F238E27FC236}">
                  <a16:creationId xmlns:a16="http://schemas.microsoft.com/office/drawing/2014/main" id="{C11FB102-5F33-4D5B-9F93-FF3A82DB69E2}"/>
                </a:ext>
              </a:extLst>
            </p:cNvPr>
            <p:cNvGrpSpPr/>
            <p:nvPr/>
          </p:nvGrpSpPr>
          <p:grpSpPr>
            <a:xfrm>
              <a:off x="3477585" y="3707612"/>
              <a:ext cx="477541" cy="477541"/>
              <a:chOff x="3957275" y="3610431"/>
              <a:chExt cx="401764" cy="401764"/>
            </a:xfrm>
            <a:solidFill>
              <a:schemeClr val="accent1"/>
            </a:soli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F8D4EC1-EFA2-4B5B-BE79-E542689106F3}"/>
                  </a:ext>
                </a:extLst>
              </p:cNvPr>
              <p:cNvSpPr/>
              <p:nvPr/>
            </p:nvSpPr>
            <p:spPr>
              <a:xfrm>
                <a:off x="4028713" y="3681869"/>
                <a:ext cx="258889" cy="258889"/>
              </a:xfrm>
              <a:custGeom>
                <a:avLst/>
                <a:gdLst>
                  <a:gd name="connsiteX0" fmla="*/ 258889 w 258889"/>
                  <a:gd name="connsiteY0" fmla="*/ 129445 h 258889"/>
                  <a:gd name="connsiteX1" fmla="*/ 129445 w 258889"/>
                  <a:gd name="connsiteY1" fmla="*/ 258889 h 258889"/>
                  <a:gd name="connsiteX2" fmla="*/ 0 w 258889"/>
                  <a:gd name="connsiteY2" fmla="*/ 129445 h 258889"/>
                  <a:gd name="connsiteX3" fmla="*/ 129445 w 258889"/>
                  <a:gd name="connsiteY3" fmla="*/ 0 h 258889"/>
                  <a:gd name="connsiteX4" fmla="*/ 258889 w 258889"/>
                  <a:gd name="connsiteY4" fmla="*/ 129445 h 25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889" h="258889">
                    <a:moveTo>
                      <a:pt x="258889" y="129445"/>
                    </a:moveTo>
                    <a:cubicBezTo>
                      <a:pt x="258889" y="200935"/>
                      <a:pt x="200935" y="258889"/>
                      <a:pt x="129445" y="258889"/>
                    </a:cubicBezTo>
                    <a:cubicBezTo>
                      <a:pt x="57954" y="258889"/>
                      <a:pt x="0" y="200935"/>
                      <a:pt x="0" y="129445"/>
                    </a:cubicBezTo>
                    <a:cubicBezTo>
                      <a:pt x="0" y="57954"/>
                      <a:pt x="57955" y="0"/>
                      <a:pt x="129445" y="0"/>
                    </a:cubicBezTo>
                    <a:cubicBezTo>
                      <a:pt x="200935" y="0"/>
                      <a:pt x="258889" y="57954"/>
                      <a:pt x="258889" y="1294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B8110B6-A47D-4369-B5FC-C7CAA7EBF6E6}"/>
                  </a:ext>
                </a:extLst>
              </p:cNvPr>
              <p:cNvSpPr/>
              <p:nvPr/>
            </p:nvSpPr>
            <p:spPr>
              <a:xfrm>
                <a:off x="3957275" y="3610431"/>
                <a:ext cx="401764" cy="401764"/>
              </a:xfrm>
              <a:custGeom>
                <a:avLst/>
                <a:gdLst>
                  <a:gd name="connsiteX0" fmla="*/ 200882 w 401764"/>
                  <a:gd name="connsiteY0" fmla="*/ 401764 h 401764"/>
                  <a:gd name="connsiteX1" fmla="*/ 0 w 401764"/>
                  <a:gd name="connsiteY1" fmla="*/ 200882 h 401764"/>
                  <a:gd name="connsiteX2" fmla="*/ 200882 w 401764"/>
                  <a:gd name="connsiteY2" fmla="*/ 0 h 401764"/>
                  <a:gd name="connsiteX3" fmla="*/ 401764 w 401764"/>
                  <a:gd name="connsiteY3" fmla="*/ 200882 h 401764"/>
                  <a:gd name="connsiteX4" fmla="*/ 200882 w 401764"/>
                  <a:gd name="connsiteY4" fmla="*/ 401764 h 401764"/>
                  <a:gd name="connsiteX5" fmla="*/ 200882 w 401764"/>
                  <a:gd name="connsiteY5" fmla="*/ 142875 h 401764"/>
                  <a:gd name="connsiteX6" fmla="*/ 142875 w 401764"/>
                  <a:gd name="connsiteY6" fmla="*/ 200882 h 401764"/>
                  <a:gd name="connsiteX7" fmla="*/ 200882 w 401764"/>
                  <a:gd name="connsiteY7" fmla="*/ 258889 h 401764"/>
                  <a:gd name="connsiteX8" fmla="*/ 258889 w 401764"/>
                  <a:gd name="connsiteY8" fmla="*/ 200882 h 401764"/>
                  <a:gd name="connsiteX9" fmla="*/ 200882 w 401764"/>
                  <a:gd name="connsiteY9" fmla="*/ 142875 h 40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764" h="401764">
                    <a:moveTo>
                      <a:pt x="200882" y="401764"/>
                    </a:moveTo>
                    <a:cubicBezTo>
                      <a:pt x="90116" y="401764"/>
                      <a:pt x="0" y="311648"/>
                      <a:pt x="0" y="200882"/>
                    </a:cubicBezTo>
                    <a:cubicBezTo>
                      <a:pt x="0" y="90116"/>
                      <a:pt x="90116" y="0"/>
                      <a:pt x="200882" y="0"/>
                    </a:cubicBezTo>
                    <a:cubicBezTo>
                      <a:pt x="311648" y="0"/>
                      <a:pt x="401764" y="90116"/>
                      <a:pt x="401764" y="200882"/>
                    </a:cubicBezTo>
                    <a:cubicBezTo>
                      <a:pt x="401764" y="311648"/>
                      <a:pt x="311648" y="401764"/>
                      <a:pt x="200882" y="401764"/>
                    </a:cubicBezTo>
                    <a:close/>
                    <a:moveTo>
                      <a:pt x="200882" y="142875"/>
                    </a:moveTo>
                    <a:cubicBezTo>
                      <a:pt x="168897" y="142875"/>
                      <a:pt x="142875" y="168897"/>
                      <a:pt x="142875" y="200882"/>
                    </a:cubicBezTo>
                    <a:cubicBezTo>
                      <a:pt x="142875" y="232867"/>
                      <a:pt x="168888" y="258889"/>
                      <a:pt x="200882" y="258889"/>
                    </a:cubicBezTo>
                    <a:cubicBezTo>
                      <a:pt x="232877" y="258889"/>
                      <a:pt x="258889" y="232867"/>
                      <a:pt x="258889" y="200882"/>
                    </a:cubicBezTo>
                    <a:cubicBezTo>
                      <a:pt x="258889" y="168897"/>
                      <a:pt x="232867" y="142875"/>
                      <a:pt x="200882" y="142875"/>
                    </a:cubicBezTo>
                    <a:close/>
                  </a:path>
                </a:pathLst>
              </a:custGeom>
              <a:solidFill>
                <a:srgbClr val="C8D8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aphic 2">
              <a:extLst>
                <a:ext uri="{FF2B5EF4-FFF2-40B4-BE49-F238E27FC236}">
                  <a16:creationId xmlns:a16="http://schemas.microsoft.com/office/drawing/2014/main" id="{0C1D0095-31A3-4BB7-A5D0-718DCED9CC95}"/>
                </a:ext>
              </a:extLst>
            </p:cNvPr>
            <p:cNvGrpSpPr/>
            <p:nvPr/>
          </p:nvGrpSpPr>
          <p:grpSpPr>
            <a:xfrm>
              <a:off x="5012724" y="3707612"/>
              <a:ext cx="477553" cy="477541"/>
              <a:chOff x="5248817" y="3610431"/>
              <a:chExt cx="401774" cy="401764"/>
            </a:xfrm>
            <a:solidFill>
              <a:schemeClr val="accent1"/>
            </a:solidFill>
          </p:grpSpPr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104D037-596B-4BC5-93FA-8445F0849191}"/>
                  </a:ext>
                </a:extLst>
              </p:cNvPr>
              <p:cNvSpPr/>
              <p:nvPr/>
            </p:nvSpPr>
            <p:spPr>
              <a:xfrm>
                <a:off x="5320255" y="3681869"/>
                <a:ext cx="258889" cy="258889"/>
              </a:xfrm>
              <a:custGeom>
                <a:avLst/>
                <a:gdLst>
                  <a:gd name="connsiteX0" fmla="*/ 258890 w 258889"/>
                  <a:gd name="connsiteY0" fmla="*/ 129445 h 258889"/>
                  <a:gd name="connsiteX1" fmla="*/ 129445 w 258889"/>
                  <a:gd name="connsiteY1" fmla="*/ 258889 h 258889"/>
                  <a:gd name="connsiteX2" fmla="*/ 0 w 258889"/>
                  <a:gd name="connsiteY2" fmla="*/ 129445 h 258889"/>
                  <a:gd name="connsiteX3" fmla="*/ 129445 w 258889"/>
                  <a:gd name="connsiteY3" fmla="*/ 0 h 258889"/>
                  <a:gd name="connsiteX4" fmla="*/ 258890 w 258889"/>
                  <a:gd name="connsiteY4" fmla="*/ 129445 h 25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889" h="258889">
                    <a:moveTo>
                      <a:pt x="258890" y="129445"/>
                    </a:moveTo>
                    <a:cubicBezTo>
                      <a:pt x="258890" y="200935"/>
                      <a:pt x="200935" y="258889"/>
                      <a:pt x="129445" y="258889"/>
                    </a:cubicBezTo>
                    <a:cubicBezTo>
                      <a:pt x="57954" y="258889"/>
                      <a:pt x="0" y="200935"/>
                      <a:pt x="0" y="129445"/>
                    </a:cubicBezTo>
                    <a:cubicBezTo>
                      <a:pt x="0" y="57954"/>
                      <a:pt x="57954" y="0"/>
                      <a:pt x="129445" y="0"/>
                    </a:cubicBezTo>
                    <a:cubicBezTo>
                      <a:pt x="200935" y="0"/>
                      <a:pt x="258890" y="57954"/>
                      <a:pt x="258890" y="1294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5FC2F79B-118B-4B4B-A8A8-A3B10C65DFD5}"/>
                  </a:ext>
                </a:extLst>
              </p:cNvPr>
              <p:cNvSpPr/>
              <p:nvPr/>
            </p:nvSpPr>
            <p:spPr>
              <a:xfrm>
                <a:off x="5248817" y="3610431"/>
                <a:ext cx="401774" cy="401764"/>
              </a:xfrm>
              <a:custGeom>
                <a:avLst/>
                <a:gdLst>
                  <a:gd name="connsiteX0" fmla="*/ 200892 w 401774"/>
                  <a:gd name="connsiteY0" fmla="*/ 401764 h 401764"/>
                  <a:gd name="connsiteX1" fmla="*/ 0 w 401774"/>
                  <a:gd name="connsiteY1" fmla="*/ 200882 h 401764"/>
                  <a:gd name="connsiteX2" fmla="*/ 200892 w 401774"/>
                  <a:gd name="connsiteY2" fmla="*/ 0 h 401764"/>
                  <a:gd name="connsiteX3" fmla="*/ 401774 w 401774"/>
                  <a:gd name="connsiteY3" fmla="*/ 200882 h 401764"/>
                  <a:gd name="connsiteX4" fmla="*/ 200892 w 401774"/>
                  <a:gd name="connsiteY4" fmla="*/ 401764 h 401764"/>
                  <a:gd name="connsiteX5" fmla="*/ 200892 w 401774"/>
                  <a:gd name="connsiteY5" fmla="*/ 142875 h 401764"/>
                  <a:gd name="connsiteX6" fmla="*/ 142875 w 401774"/>
                  <a:gd name="connsiteY6" fmla="*/ 200882 h 401764"/>
                  <a:gd name="connsiteX7" fmla="*/ 200892 w 401774"/>
                  <a:gd name="connsiteY7" fmla="*/ 258889 h 401764"/>
                  <a:gd name="connsiteX8" fmla="*/ 258899 w 401774"/>
                  <a:gd name="connsiteY8" fmla="*/ 200882 h 401764"/>
                  <a:gd name="connsiteX9" fmla="*/ 200892 w 401774"/>
                  <a:gd name="connsiteY9" fmla="*/ 142875 h 40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774" h="401764">
                    <a:moveTo>
                      <a:pt x="200892" y="401764"/>
                    </a:moveTo>
                    <a:cubicBezTo>
                      <a:pt x="90116" y="401764"/>
                      <a:pt x="0" y="311648"/>
                      <a:pt x="0" y="200882"/>
                    </a:cubicBezTo>
                    <a:cubicBezTo>
                      <a:pt x="0" y="90116"/>
                      <a:pt x="90116" y="0"/>
                      <a:pt x="200892" y="0"/>
                    </a:cubicBezTo>
                    <a:cubicBezTo>
                      <a:pt x="311658" y="0"/>
                      <a:pt x="401774" y="90116"/>
                      <a:pt x="401774" y="200882"/>
                    </a:cubicBezTo>
                    <a:cubicBezTo>
                      <a:pt x="401774" y="311648"/>
                      <a:pt x="311658" y="401764"/>
                      <a:pt x="200892" y="401764"/>
                    </a:cubicBezTo>
                    <a:close/>
                    <a:moveTo>
                      <a:pt x="200892" y="142875"/>
                    </a:moveTo>
                    <a:cubicBezTo>
                      <a:pt x="168907" y="142875"/>
                      <a:pt x="142875" y="168897"/>
                      <a:pt x="142875" y="200882"/>
                    </a:cubicBezTo>
                    <a:cubicBezTo>
                      <a:pt x="142875" y="232867"/>
                      <a:pt x="168897" y="258889"/>
                      <a:pt x="200892" y="258889"/>
                    </a:cubicBezTo>
                    <a:cubicBezTo>
                      <a:pt x="232886" y="258889"/>
                      <a:pt x="258899" y="232867"/>
                      <a:pt x="258899" y="200882"/>
                    </a:cubicBezTo>
                    <a:cubicBezTo>
                      <a:pt x="258899" y="168897"/>
                      <a:pt x="232877" y="142875"/>
                      <a:pt x="200892" y="142875"/>
                    </a:cubicBezTo>
                    <a:close/>
                  </a:path>
                </a:pathLst>
              </a:custGeom>
              <a:solidFill>
                <a:srgbClr val="77C11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" name="Graphic 2">
              <a:extLst>
                <a:ext uri="{FF2B5EF4-FFF2-40B4-BE49-F238E27FC236}">
                  <a16:creationId xmlns:a16="http://schemas.microsoft.com/office/drawing/2014/main" id="{83EC6FBF-971A-44BC-8F71-1A20B3BF6273}"/>
                </a:ext>
              </a:extLst>
            </p:cNvPr>
            <p:cNvGrpSpPr/>
            <p:nvPr/>
          </p:nvGrpSpPr>
          <p:grpSpPr>
            <a:xfrm>
              <a:off x="6547865" y="3707612"/>
              <a:ext cx="477553" cy="477541"/>
              <a:chOff x="6540360" y="3610431"/>
              <a:chExt cx="401774" cy="401764"/>
            </a:xfrm>
            <a:solidFill>
              <a:schemeClr val="accent1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0706DA2-5890-4DC8-A3E4-0AA04ECB4D7D}"/>
                  </a:ext>
                </a:extLst>
              </p:cNvPr>
              <p:cNvSpPr/>
              <p:nvPr/>
            </p:nvSpPr>
            <p:spPr>
              <a:xfrm>
                <a:off x="6611807" y="3681869"/>
                <a:ext cx="258889" cy="258889"/>
              </a:xfrm>
              <a:custGeom>
                <a:avLst/>
                <a:gdLst>
                  <a:gd name="connsiteX0" fmla="*/ 258890 w 258889"/>
                  <a:gd name="connsiteY0" fmla="*/ 129445 h 258889"/>
                  <a:gd name="connsiteX1" fmla="*/ 129445 w 258889"/>
                  <a:gd name="connsiteY1" fmla="*/ 258889 h 258889"/>
                  <a:gd name="connsiteX2" fmla="*/ 0 w 258889"/>
                  <a:gd name="connsiteY2" fmla="*/ 129445 h 258889"/>
                  <a:gd name="connsiteX3" fmla="*/ 129445 w 258889"/>
                  <a:gd name="connsiteY3" fmla="*/ 0 h 258889"/>
                  <a:gd name="connsiteX4" fmla="*/ 258890 w 258889"/>
                  <a:gd name="connsiteY4" fmla="*/ 129445 h 25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889" h="258889">
                    <a:moveTo>
                      <a:pt x="258890" y="129445"/>
                    </a:moveTo>
                    <a:cubicBezTo>
                      <a:pt x="258890" y="200935"/>
                      <a:pt x="200935" y="258889"/>
                      <a:pt x="129445" y="258889"/>
                    </a:cubicBezTo>
                    <a:cubicBezTo>
                      <a:pt x="57954" y="258889"/>
                      <a:pt x="0" y="200935"/>
                      <a:pt x="0" y="129445"/>
                    </a:cubicBezTo>
                    <a:cubicBezTo>
                      <a:pt x="0" y="57954"/>
                      <a:pt x="57954" y="0"/>
                      <a:pt x="129445" y="0"/>
                    </a:cubicBezTo>
                    <a:cubicBezTo>
                      <a:pt x="200935" y="0"/>
                      <a:pt x="258890" y="57954"/>
                      <a:pt x="258890" y="1294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13D1953-1A23-42DE-B49A-147C94EA0F3F}"/>
                  </a:ext>
                </a:extLst>
              </p:cNvPr>
              <p:cNvSpPr/>
              <p:nvPr/>
            </p:nvSpPr>
            <p:spPr>
              <a:xfrm>
                <a:off x="6540360" y="3610431"/>
                <a:ext cx="401774" cy="401764"/>
              </a:xfrm>
              <a:custGeom>
                <a:avLst/>
                <a:gdLst>
                  <a:gd name="connsiteX0" fmla="*/ 200882 w 401774"/>
                  <a:gd name="connsiteY0" fmla="*/ 401764 h 401764"/>
                  <a:gd name="connsiteX1" fmla="*/ 0 w 401774"/>
                  <a:gd name="connsiteY1" fmla="*/ 200882 h 401764"/>
                  <a:gd name="connsiteX2" fmla="*/ 200882 w 401774"/>
                  <a:gd name="connsiteY2" fmla="*/ 0 h 401764"/>
                  <a:gd name="connsiteX3" fmla="*/ 401774 w 401774"/>
                  <a:gd name="connsiteY3" fmla="*/ 200882 h 401764"/>
                  <a:gd name="connsiteX4" fmla="*/ 200882 w 401774"/>
                  <a:gd name="connsiteY4" fmla="*/ 401764 h 401764"/>
                  <a:gd name="connsiteX5" fmla="*/ 200882 w 401774"/>
                  <a:gd name="connsiteY5" fmla="*/ 142875 h 401764"/>
                  <a:gd name="connsiteX6" fmla="*/ 142875 w 401774"/>
                  <a:gd name="connsiteY6" fmla="*/ 200882 h 401764"/>
                  <a:gd name="connsiteX7" fmla="*/ 200882 w 401774"/>
                  <a:gd name="connsiteY7" fmla="*/ 258889 h 401764"/>
                  <a:gd name="connsiteX8" fmla="*/ 258899 w 401774"/>
                  <a:gd name="connsiteY8" fmla="*/ 200882 h 401764"/>
                  <a:gd name="connsiteX9" fmla="*/ 200882 w 401774"/>
                  <a:gd name="connsiteY9" fmla="*/ 142875 h 40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774" h="401764">
                    <a:moveTo>
                      <a:pt x="200882" y="401764"/>
                    </a:moveTo>
                    <a:cubicBezTo>
                      <a:pt x="90116" y="401764"/>
                      <a:pt x="0" y="311648"/>
                      <a:pt x="0" y="200882"/>
                    </a:cubicBezTo>
                    <a:cubicBezTo>
                      <a:pt x="0" y="90116"/>
                      <a:pt x="90116" y="0"/>
                      <a:pt x="200882" y="0"/>
                    </a:cubicBezTo>
                    <a:cubicBezTo>
                      <a:pt x="311658" y="0"/>
                      <a:pt x="401774" y="90116"/>
                      <a:pt x="401774" y="200882"/>
                    </a:cubicBezTo>
                    <a:cubicBezTo>
                      <a:pt x="401774" y="311648"/>
                      <a:pt x="311658" y="401764"/>
                      <a:pt x="200882" y="401764"/>
                    </a:cubicBezTo>
                    <a:close/>
                    <a:moveTo>
                      <a:pt x="200882" y="142875"/>
                    </a:moveTo>
                    <a:cubicBezTo>
                      <a:pt x="168897" y="142875"/>
                      <a:pt x="142875" y="168897"/>
                      <a:pt x="142875" y="200882"/>
                    </a:cubicBezTo>
                    <a:cubicBezTo>
                      <a:pt x="142875" y="232867"/>
                      <a:pt x="168888" y="258889"/>
                      <a:pt x="200882" y="258889"/>
                    </a:cubicBezTo>
                    <a:cubicBezTo>
                      <a:pt x="232877" y="258889"/>
                      <a:pt x="258899" y="232867"/>
                      <a:pt x="258899" y="200882"/>
                    </a:cubicBezTo>
                    <a:cubicBezTo>
                      <a:pt x="258899" y="168897"/>
                      <a:pt x="232877" y="142875"/>
                      <a:pt x="200882" y="142875"/>
                    </a:cubicBezTo>
                    <a:close/>
                  </a:path>
                </a:pathLst>
              </a:custGeom>
              <a:solidFill>
                <a:srgbClr val="C8D8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" name="Graphic 2">
              <a:extLst>
                <a:ext uri="{FF2B5EF4-FFF2-40B4-BE49-F238E27FC236}">
                  <a16:creationId xmlns:a16="http://schemas.microsoft.com/office/drawing/2014/main" id="{ED18E87C-A1C0-4C54-839C-762FE4AEFDF3}"/>
                </a:ext>
              </a:extLst>
            </p:cNvPr>
            <p:cNvGrpSpPr/>
            <p:nvPr/>
          </p:nvGrpSpPr>
          <p:grpSpPr>
            <a:xfrm>
              <a:off x="8083016" y="3707612"/>
              <a:ext cx="477541" cy="477541"/>
              <a:chOff x="7831912" y="3610431"/>
              <a:chExt cx="401764" cy="401764"/>
            </a:xfrm>
            <a:solidFill>
              <a:schemeClr val="accent1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5735043D-E2CB-4043-9325-C427295FE361}"/>
                  </a:ext>
                </a:extLst>
              </p:cNvPr>
              <p:cNvSpPr/>
              <p:nvPr/>
            </p:nvSpPr>
            <p:spPr>
              <a:xfrm>
                <a:off x="7903349" y="3681869"/>
                <a:ext cx="258889" cy="258889"/>
              </a:xfrm>
              <a:custGeom>
                <a:avLst/>
                <a:gdLst>
                  <a:gd name="connsiteX0" fmla="*/ 258889 w 258889"/>
                  <a:gd name="connsiteY0" fmla="*/ 129445 h 258889"/>
                  <a:gd name="connsiteX1" fmla="*/ 129444 w 258889"/>
                  <a:gd name="connsiteY1" fmla="*/ 258889 h 258889"/>
                  <a:gd name="connsiteX2" fmla="*/ -1 w 258889"/>
                  <a:gd name="connsiteY2" fmla="*/ 129445 h 258889"/>
                  <a:gd name="connsiteX3" fmla="*/ 129444 w 258889"/>
                  <a:gd name="connsiteY3" fmla="*/ 0 h 258889"/>
                  <a:gd name="connsiteX4" fmla="*/ 258889 w 258889"/>
                  <a:gd name="connsiteY4" fmla="*/ 129445 h 25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889" h="258889">
                    <a:moveTo>
                      <a:pt x="258889" y="129445"/>
                    </a:moveTo>
                    <a:cubicBezTo>
                      <a:pt x="258889" y="200935"/>
                      <a:pt x="200935" y="258889"/>
                      <a:pt x="129444" y="258889"/>
                    </a:cubicBezTo>
                    <a:cubicBezTo>
                      <a:pt x="57954" y="258889"/>
                      <a:pt x="-1" y="200935"/>
                      <a:pt x="-1" y="129445"/>
                    </a:cubicBezTo>
                    <a:cubicBezTo>
                      <a:pt x="-1" y="57954"/>
                      <a:pt x="57954" y="0"/>
                      <a:pt x="129444" y="0"/>
                    </a:cubicBezTo>
                    <a:cubicBezTo>
                      <a:pt x="200935" y="0"/>
                      <a:pt x="258889" y="57954"/>
                      <a:pt x="258889" y="1294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47D6722F-AF12-42FE-9BFC-E247B0789E37}"/>
                  </a:ext>
                </a:extLst>
              </p:cNvPr>
              <p:cNvSpPr/>
              <p:nvPr/>
            </p:nvSpPr>
            <p:spPr>
              <a:xfrm>
                <a:off x="7831912" y="3610431"/>
                <a:ext cx="401764" cy="401764"/>
              </a:xfrm>
              <a:custGeom>
                <a:avLst/>
                <a:gdLst>
                  <a:gd name="connsiteX0" fmla="*/ 200883 w 401764"/>
                  <a:gd name="connsiteY0" fmla="*/ 401764 h 401764"/>
                  <a:gd name="connsiteX1" fmla="*/ 0 w 401764"/>
                  <a:gd name="connsiteY1" fmla="*/ 200882 h 401764"/>
                  <a:gd name="connsiteX2" fmla="*/ 200883 w 401764"/>
                  <a:gd name="connsiteY2" fmla="*/ 0 h 401764"/>
                  <a:gd name="connsiteX3" fmla="*/ 401764 w 401764"/>
                  <a:gd name="connsiteY3" fmla="*/ 200882 h 401764"/>
                  <a:gd name="connsiteX4" fmla="*/ 200883 w 401764"/>
                  <a:gd name="connsiteY4" fmla="*/ 401764 h 401764"/>
                  <a:gd name="connsiteX5" fmla="*/ 200883 w 401764"/>
                  <a:gd name="connsiteY5" fmla="*/ 142875 h 401764"/>
                  <a:gd name="connsiteX6" fmla="*/ 142875 w 401764"/>
                  <a:gd name="connsiteY6" fmla="*/ 200882 h 401764"/>
                  <a:gd name="connsiteX7" fmla="*/ 200883 w 401764"/>
                  <a:gd name="connsiteY7" fmla="*/ 258889 h 401764"/>
                  <a:gd name="connsiteX8" fmla="*/ 258889 w 401764"/>
                  <a:gd name="connsiteY8" fmla="*/ 200882 h 401764"/>
                  <a:gd name="connsiteX9" fmla="*/ 200883 w 401764"/>
                  <a:gd name="connsiteY9" fmla="*/ 142875 h 40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764" h="401764">
                    <a:moveTo>
                      <a:pt x="200883" y="401764"/>
                    </a:moveTo>
                    <a:cubicBezTo>
                      <a:pt x="90116" y="401764"/>
                      <a:pt x="0" y="311648"/>
                      <a:pt x="0" y="200882"/>
                    </a:cubicBezTo>
                    <a:cubicBezTo>
                      <a:pt x="0" y="90116"/>
                      <a:pt x="90116" y="0"/>
                      <a:pt x="200883" y="0"/>
                    </a:cubicBezTo>
                    <a:cubicBezTo>
                      <a:pt x="311648" y="0"/>
                      <a:pt x="401764" y="90116"/>
                      <a:pt x="401764" y="200882"/>
                    </a:cubicBezTo>
                    <a:cubicBezTo>
                      <a:pt x="401764" y="311648"/>
                      <a:pt x="311648" y="401764"/>
                      <a:pt x="200883" y="401764"/>
                    </a:cubicBezTo>
                    <a:close/>
                    <a:moveTo>
                      <a:pt x="200883" y="142875"/>
                    </a:moveTo>
                    <a:cubicBezTo>
                      <a:pt x="168897" y="142875"/>
                      <a:pt x="142875" y="168897"/>
                      <a:pt x="142875" y="200882"/>
                    </a:cubicBezTo>
                    <a:cubicBezTo>
                      <a:pt x="142875" y="232867"/>
                      <a:pt x="168888" y="258889"/>
                      <a:pt x="200883" y="258889"/>
                    </a:cubicBezTo>
                    <a:cubicBezTo>
                      <a:pt x="232877" y="258889"/>
                      <a:pt x="258889" y="232867"/>
                      <a:pt x="258889" y="200882"/>
                    </a:cubicBezTo>
                    <a:cubicBezTo>
                      <a:pt x="258889" y="168897"/>
                      <a:pt x="232877" y="142875"/>
                      <a:pt x="200883" y="142875"/>
                    </a:cubicBezTo>
                    <a:close/>
                  </a:path>
                </a:pathLst>
              </a:custGeom>
              <a:solidFill>
                <a:srgbClr val="77C11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" name="Graphic 2">
              <a:extLst>
                <a:ext uri="{FF2B5EF4-FFF2-40B4-BE49-F238E27FC236}">
                  <a16:creationId xmlns:a16="http://schemas.microsoft.com/office/drawing/2014/main" id="{BFA35EC4-4B31-4C42-9297-550FCA0426B7}"/>
                </a:ext>
              </a:extLst>
            </p:cNvPr>
            <p:cNvGrpSpPr/>
            <p:nvPr/>
          </p:nvGrpSpPr>
          <p:grpSpPr>
            <a:xfrm>
              <a:off x="9618156" y="3707612"/>
              <a:ext cx="477551" cy="477541"/>
              <a:chOff x="9123454" y="3610431"/>
              <a:chExt cx="401773" cy="401764"/>
            </a:xfrm>
            <a:solidFill>
              <a:schemeClr val="accent1"/>
            </a:solidFill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9FCB972-04CD-4195-A78C-7EF727676D81}"/>
                  </a:ext>
                </a:extLst>
              </p:cNvPr>
              <p:cNvSpPr/>
              <p:nvPr/>
            </p:nvSpPr>
            <p:spPr>
              <a:xfrm>
                <a:off x="9194892" y="3681869"/>
                <a:ext cx="258889" cy="258889"/>
              </a:xfrm>
              <a:custGeom>
                <a:avLst/>
                <a:gdLst>
                  <a:gd name="connsiteX0" fmla="*/ 258890 w 258889"/>
                  <a:gd name="connsiteY0" fmla="*/ 129445 h 258889"/>
                  <a:gd name="connsiteX1" fmla="*/ 129445 w 258889"/>
                  <a:gd name="connsiteY1" fmla="*/ 258889 h 258889"/>
                  <a:gd name="connsiteX2" fmla="*/ 0 w 258889"/>
                  <a:gd name="connsiteY2" fmla="*/ 129445 h 258889"/>
                  <a:gd name="connsiteX3" fmla="*/ 129445 w 258889"/>
                  <a:gd name="connsiteY3" fmla="*/ 0 h 258889"/>
                  <a:gd name="connsiteX4" fmla="*/ 258890 w 258889"/>
                  <a:gd name="connsiteY4" fmla="*/ 129445 h 258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889" h="258889">
                    <a:moveTo>
                      <a:pt x="258890" y="129445"/>
                    </a:moveTo>
                    <a:cubicBezTo>
                      <a:pt x="258890" y="200935"/>
                      <a:pt x="200935" y="258889"/>
                      <a:pt x="129445" y="258889"/>
                    </a:cubicBezTo>
                    <a:cubicBezTo>
                      <a:pt x="57954" y="258889"/>
                      <a:pt x="0" y="200935"/>
                      <a:pt x="0" y="129445"/>
                    </a:cubicBezTo>
                    <a:cubicBezTo>
                      <a:pt x="0" y="57954"/>
                      <a:pt x="57954" y="0"/>
                      <a:pt x="129445" y="0"/>
                    </a:cubicBezTo>
                    <a:cubicBezTo>
                      <a:pt x="200935" y="0"/>
                      <a:pt x="258890" y="57954"/>
                      <a:pt x="258890" y="12944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918C3ECE-77B1-49AC-8A54-80A4BE506C9F}"/>
                  </a:ext>
                </a:extLst>
              </p:cNvPr>
              <p:cNvSpPr/>
              <p:nvPr/>
            </p:nvSpPr>
            <p:spPr>
              <a:xfrm>
                <a:off x="9123454" y="3610431"/>
                <a:ext cx="401773" cy="401764"/>
              </a:xfrm>
              <a:custGeom>
                <a:avLst/>
                <a:gdLst>
                  <a:gd name="connsiteX0" fmla="*/ 200882 w 401773"/>
                  <a:gd name="connsiteY0" fmla="*/ 401764 h 401764"/>
                  <a:gd name="connsiteX1" fmla="*/ 0 w 401773"/>
                  <a:gd name="connsiteY1" fmla="*/ 200882 h 401764"/>
                  <a:gd name="connsiteX2" fmla="*/ 200882 w 401773"/>
                  <a:gd name="connsiteY2" fmla="*/ 0 h 401764"/>
                  <a:gd name="connsiteX3" fmla="*/ 401774 w 401773"/>
                  <a:gd name="connsiteY3" fmla="*/ 200882 h 401764"/>
                  <a:gd name="connsiteX4" fmla="*/ 200882 w 401773"/>
                  <a:gd name="connsiteY4" fmla="*/ 401764 h 401764"/>
                  <a:gd name="connsiteX5" fmla="*/ 200882 w 401773"/>
                  <a:gd name="connsiteY5" fmla="*/ 142875 h 401764"/>
                  <a:gd name="connsiteX6" fmla="*/ 142875 w 401773"/>
                  <a:gd name="connsiteY6" fmla="*/ 200882 h 401764"/>
                  <a:gd name="connsiteX7" fmla="*/ 200882 w 401773"/>
                  <a:gd name="connsiteY7" fmla="*/ 258889 h 401764"/>
                  <a:gd name="connsiteX8" fmla="*/ 258899 w 401773"/>
                  <a:gd name="connsiteY8" fmla="*/ 200882 h 401764"/>
                  <a:gd name="connsiteX9" fmla="*/ 200882 w 401773"/>
                  <a:gd name="connsiteY9" fmla="*/ 142875 h 401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1773" h="401764">
                    <a:moveTo>
                      <a:pt x="200882" y="401764"/>
                    </a:moveTo>
                    <a:cubicBezTo>
                      <a:pt x="90116" y="401764"/>
                      <a:pt x="0" y="311648"/>
                      <a:pt x="0" y="200882"/>
                    </a:cubicBezTo>
                    <a:cubicBezTo>
                      <a:pt x="0" y="90116"/>
                      <a:pt x="90116" y="0"/>
                      <a:pt x="200882" y="0"/>
                    </a:cubicBezTo>
                    <a:cubicBezTo>
                      <a:pt x="311658" y="0"/>
                      <a:pt x="401774" y="90116"/>
                      <a:pt x="401774" y="200882"/>
                    </a:cubicBezTo>
                    <a:cubicBezTo>
                      <a:pt x="401774" y="311648"/>
                      <a:pt x="311658" y="401764"/>
                      <a:pt x="200882" y="401764"/>
                    </a:cubicBezTo>
                    <a:close/>
                    <a:moveTo>
                      <a:pt x="200882" y="142875"/>
                    </a:moveTo>
                    <a:cubicBezTo>
                      <a:pt x="168897" y="142875"/>
                      <a:pt x="142875" y="168897"/>
                      <a:pt x="142875" y="200882"/>
                    </a:cubicBezTo>
                    <a:cubicBezTo>
                      <a:pt x="142875" y="232867"/>
                      <a:pt x="168887" y="258889"/>
                      <a:pt x="200882" y="258889"/>
                    </a:cubicBezTo>
                    <a:cubicBezTo>
                      <a:pt x="232876" y="258889"/>
                      <a:pt x="258899" y="232867"/>
                      <a:pt x="258899" y="200882"/>
                    </a:cubicBezTo>
                    <a:cubicBezTo>
                      <a:pt x="258899" y="168897"/>
                      <a:pt x="232867" y="142875"/>
                      <a:pt x="200882" y="142875"/>
                    </a:cubicBezTo>
                    <a:close/>
                  </a:path>
                </a:pathLst>
              </a:custGeom>
              <a:solidFill>
                <a:srgbClr val="C8D8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A3AD594-4D70-46BD-A994-C9E6952E5170}"/>
                </a:ext>
              </a:extLst>
            </p:cNvPr>
            <p:cNvSpPr/>
            <p:nvPr/>
          </p:nvSpPr>
          <p:spPr>
            <a:xfrm>
              <a:off x="2436414" y="2955388"/>
              <a:ext cx="1024731" cy="1024731"/>
            </a:xfrm>
            <a:custGeom>
              <a:avLst/>
              <a:gdLst>
                <a:gd name="connsiteX0" fmla="*/ 862127 w 862126"/>
                <a:gd name="connsiteY0" fmla="*/ 431063 h 862126"/>
                <a:gd name="connsiteX1" fmla="*/ 431063 w 862126"/>
                <a:gd name="connsiteY1" fmla="*/ 862127 h 862126"/>
                <a:gd name="connsiteX2" fmla="*/ 0 w 862126"/>
                <a:gd name="connsiteY2" fmla="*/ 431063 h 862126"/>
                <a:gd name="connsiteX3" fmla="*/ 431063 w 862126"/>
                <a:gd name="connsiteY3" fmla="*/ 0 h 862126"/>
                <a:gd name="connsiteX4" fmla="*/ 862127 w 862126"/>
                <a:gd name="connsiteY4" fmla="*/ 431063 h 86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126" h="862126">
                  <a:moveTo>
                    <a:pt x="862127" y="431063"/>
                  </a:moveTo>
                  <a:cubicBezTo>
                    <a:pt x="862127" y="669133"/>
                    <a:pt x="669133" y="862127"/>
                    <a:pt x="431063" y="862127"/>
                  </a:cubicBezTo>
                  <a:cubicBezTo>
                    <a:pt x="192994" y="862127"/>
                    <a:pt x="0" y="669133"/>
                    <a:pt x="0" y="431063"/>
                  </a:cubicBezTo>
                  <a:cubicBezTo>
                    <a:pt x="0" y="192994"/>
                    <a:pt x="192994" y="0"/>
                    <a:pt x="431063" y="0"/>
                  </a:cubicBezTo>
                  <a:cubicBezTo>
                    <a:pt x="669133" y="0"/>
                    <a:pt x="862127" y="192994"/>
                    <a:pt x="862127" y="431063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17AAC48-3129-4FA2-A88D-16EC629316EE}"/>
                </a:ext>
              </a:extLst>
            </p:cNvPr>
            <p:cNvSpPr/>
            <p:nvPr/>
          </p:nvSpPr>
          <p:spPr>
            <a:xfrm>
              <a:off x="2931798" y="3467755"/>
              <a:ext cx="33965" cy="1498401"/>
            </a:xfrm>
            <a:custGeom>
              <a:avLst/>
              <a:gdLst>
                <a:gd name="connsiteX0" fmla="*/ 0 w 28575"/>
                <a:gd name="connsiteY0" fmla="*/ 0 h 1260633"/>
                <a:gd name="connsiteX1" fmla="*/ 28575 w 28575"/>
                <a:gd name="connsiteY1" fmla="*/ 0 h 1260633"/>
                <a:gd name="connsiteX2" fmla="*/ 28575 w 28575"/>
                <a:gd name="connsiteY2" fmla="*/ 1260634 h 1260633"/>
                <a:gd name="connsiteX3" fmla="*/ 0 w 28575"/>
                <a:gd name="connsiteY3" fmla="*/ 1260634 h 126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260633">
                  <a:moveTo>
                    <a:pt x="0" y="0"/>
                  </a:moveTo>
                  <a:lnTo>
                    <a:pt x="28575" y="0"/>
                  </a:lnTo>
                  <a:lnTo>
                    <a:pt x="28575" y="1260634"/>
                  </a:lnTo>
                  <a:lnTo>
                    <a:pt x="0" y="1260634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8C3EA76-144C-4A44-8863-54F7819A8D21}"/>
                </a:ext>
              </a:extLst>
            </p:cNvPr>
            <p:cNvSpPr/>
            <p:nvPr/>
          </p:nvSpPr>
          <p:spPr>
            <a:xfrm>
              <a:off x="3985784" y="3912645"/>
              <a:ext cx="1024731" cy="1024731"/>
            </a:xfrm>
            <a:custGeom>
              <a:avLst/>
              <a:gdLst>
                <a:gd name="connsiteX0" fmla="*/ 862127 w 862126"/>
                <a:gd name="connsiteY0" fmla="*/ 431063 h 862126"/>
                <a:gd name="connsiteX1" fmla="*/ 431063 w 862126"/>
                <a:gd name="connsiteY1" fmla="*/ 862127 h 862126"/>
                <a:gd name="connsiteX2" fmla="*/ 0 w 862126"/>
                <a:gd name="connsiteY2" fmla="*/ 431063 h 862126"/>
                <a:gd name="connsiteX3" fmla="*/ 431063 w 862126"/>
                <a:gd name="connsiteY3" fmla="*/ 0 h 862126"/>
                <a:gd name="connsiteX4" fmla="*/ 862127 w 862126"/>
                <a:gd name="connsiteY4" fmla="*/ 431063 h 86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126" h="862126">
                  <a:moveTo>
                    <a:pt x="862127" y="431063"/>
                  </a:moveTo>
                  <a:cubicBezTo>
                    <a:pt x="862127" y="669133"/>
                    <a:pt x="669133" y="862127"/>
                    <a:pt x="431063" y="862127"/>
                  </a:cubicBezTo>
                  <a:cubicBezTo>
                    <a:pt x="192994" y="862127"/>
                    <a:pt x="0" y="669133"/>
                    <a:pt x="0" y="431063"/>
                  </a:cubicBezTo>
                  <a:cubicBezTo>
                    <a:pt x="0" y="192994"/>
                    <a:pt x="192994" y="0"/>
                    <a:pt x="431063" y="0"/>
                  </a:cubicBezTo>
                  <a:cubicBezTo>
                    <a:pt x="669133" y="0"/>
                    <a:pt x="862127" y="192994"/>
                    <a:pt x="862127" y="431063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831F08B-D28E-4F3A-A067-F1F2CB4125E0}"/>
                </a:ext>
              </a:extLst>
            </p:cNvPr>
            <p:cNvSpPr/>
            <p:nvPr/>
          </p:nvSpPr>
          <p:spPr>
            <a:xfrm>
              <a:off x="4481168" y="2926609"/>
              <a:ext cx="33965" cy="1498401"/>
            </a:xfrm>
            <a:custGeom>
              <a:avLst/>
              <a:gdLst>
                <a:gd name="connsiteX0" fmla="*/ 0 w 28575"/>
                <a:gd name="connsiteY0" fmla="*/ 0 h 1260633"/>
                <a:gd name="connsiteX1" fmla="*/ 28575 w 28575"/>
                <a:gd name="connsiteY1" fmla="*/ 0 h 1260633"/>
                <a:gd name="connsiteX2" fmla="*/ 28575 w 28575"/>
                <a:gd name="connsiteY2" fmla="*/ 1260634 h 1260633"/>
                <a:gd name="connsiteX3" fmla="*/ 0 w 28575"/>
                <a:gd name="connsiteY3" fmla="*/ 1260634 h 126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260633">
                  <a:moveTo>
                    <a:pt x="0" y="0"/>
                  </a:moveTo>
                  <a:lnTo>
                    <a:pt x="28575" y="0"/>
                  </a:lnTo>
                  <a:lnTo>
                    <a:pt x="28575" y="1260634"/>
                  </a:lnTo>
                  <a:lnTo>
                    <a:pt x="0" y="1260634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3AF5A64-8307-433B-8736-F3B545685B50}"/>
                </a:ext>
              </a:extLst>
            </p:cNvPr>
            <p:cNvSpPr/>
            <p:nvPr/>
          </p:nvSpPr>
          <p:spPr>
            <a:xfrm>
              <a:off x="7041845" y="3912645"/>
              <a:ext cx="1024731" cy="1024731"/>
            </a:xfrm>
            <a:custGeom>
              <a:avLst/>
              <a:gdLst>
                <a:gd name="connsiteX0" fmla="*/ 862127 w 862126"/>
                <a:gd name="connsiteY0" fmla="*/ 431063 h 862126"/>
                <a:gd name="connsiteX1" fmla="*/ 431064 w 862126"/>
                <a:gd name="connsiteY1" fmla="*/ 862127 h 862126"/>
                <a:gd name="connsiteX2" fmla="*/ 0 w 862126"/>
                <a:gd name="connsiteY2" fmla="*/ 431063 h 862126"/>
                <a:gd name="connsiteX3" fmla="*/ 431064 w 862126"/>
                <a:gd name="connsiteY3" fmla="*/ 0 h 862126"/>
                <a:gd name="connsiteX4" fmla="*/ 862127 w 862126"/>
                <a:gd name="connsiteY4" fmla="*/ 431063 h 86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126" h="862126">
                  <a:moveTo>
                    <a:pt x="862127" y="431063"/>
                  </a:moveTo>
                  <a:cubicBezTo>
                    <a:pt x="862127" y="669133"/>
                    <a:pt x="669134" y="862127"/>
                    <a:pt x="431064" y="862127"/>
                  </a:cubicBezTo>
                  <a:cubicBezTo>
                    <a:pt x="192994" y="862127"/>
                    <a:pt x="0" y="669133"/>
                    <a:pt x="0" y="431063"/>
                  </a:cubicBezTo>
                  <a:cubicBezTo>
                    <a:pt x="0" y="192994"/>
                    <a:pt x="192994" y="0"/>
                    <a:pt x="431064" y="0"/>
                  </a:cubicBezTo>
                  <a:cubicBezTo>
                    <a:pt x="669134" y="0"/>
                    <a:pt x="862127" y="192994"/>
                    <a:pt x="862127" y="431063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A0620FE-414F-45DC-A9A9-861E32A24FB3}"/>
                </a:ext>
              </a:extLst>
            </p:cNvPr>
            <p:cNvSpPr/>
            <p:nvPr/>
          </p:nvSpPr>
          <p:spPr>
            <a:xfrm>
              <a:off x="7537229" y="2926609"/>
              <a:ext cx="33965" cy="1498401"/>
            </a:xfrm>
            <a:custGeom>
              <a:avLst/>
              <a:gdLst>
                <a:gd name="connsiteX0" fmla="*/ 0 w 28575"/>
                <a:gd name="connsiteY0" fmla="*/ 0 h 1260633"/>
                <a:gd name="connsiteX1" fmla="*/ 28575 w 28575"/>
                <a:gd name="connsiteY1" fmla="*/ 0 h 1260633"/>
                <a:gd name="connsiteX2" fmla="*/ 28575 w 28575"/>
                <a:gd name="connsiteY2" fmla="*/ 1260634 h 1260633"/>
                <a:gd name="connsiteX3" fmla="*/ 0 w 28575"/>
                <a:gd name="connsiteY3" fmla="*/ 1260634 h 126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260633">
                  <a:moveTo>
                    <a:pt x="0" y="0"/>
                  </a:moveTo>
                  <a:lnTo>
                    <a:pt x="28575" y="0"/>
                  </a:lnTo>
                  <a:lnTo>
                    <a:pt x="28575" y="1260634"/>
                  </a:lnTo>
                  <a:lnTo>
                    <a:pt x="0" y="1260634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062D02-4706-402D-9983-B80B0E9CF546}"/>
                </a:ext>
              </a:extLst>
            </p:cNvPr>
            <p:cNvSpPr/>
            <p:nvPr/>
          </p:nvSpPr>
          <p:spPr>
            <a:xfrm>
              <a:off x="5506705" y="2955388"/>
              <a:ext cx="1024731" cy="1024731"/>
            </a:xfrm>
            <a:custGeom>
              <a:avLst/>
              <a:gdLst>
                <a:gd name="connsiteX0" fmla="*/ 862127 w 862126"/>
                <a:gd name="connsiteY0" fmla="*/ 431063 h 862126"/>
                <a:gd name="connsiteX1" fmla="*/ 431063 w 862126"/>
                <a:gd name="connsiteY1" fmla="*/ 862127 h 862126"/>
                <a:gd name="connsiteX2" fmla="*/ 0 w 862126"/>
                <a:gd name="connsiteY2" fmla="*/ 431063 h 862126"/>
                <a:gd name="connsiteX3" fmla="*/ 431063 w 862126"/>
                <a:gd name="connsiteY3" fmla="*/ 0 h 862126"/>
                <a:gd name="connsiteX4" fmla="*/ 862127 w 862126"/>
                <a:gd name="connsiteY4" fmla="*/ 431063 h 86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126" h="862126">
                  <a:moveTo>
                    <a:pt x="862127" y="431063"/>
                  </a:moveTo>
                  <a:cubicBezTo>
                    <a:pt x="862127" y="669133"/>
                    <a:pt x="669133" y="862127"/>
                    <a:pt x="431063" y="862127"/>
                  </a:cubicBezTo>
                  <a:cubicBezTo>
                    <a:pt x="192993" y="862127"/>
                    <a:pt x="0" y="669133"/>
                    <a:pt x="0" y="431063"/>
                  </a:cubicBezTo>
                  <a:cubicBezTo>
                    <a:pt x="0" y="192994"/>
                    <a:pt x="192993" y="0"/>
                    <a:pt x="431063" y="0"/>
                  </a:cubicBezTo>
                  <a:cubicBezTo>
                    <a:pt x="669133" y="0"/>
                    <a:pt x="862127" y="192994"/>
                    <a:pt x="862127" y="431063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D56567A-CA18-464F-AC0A-C57EBEAE7AE3}"/>
                </a:ext>
              </a:extLst>
            </p:cNvPr>
            <p:cNvSpPr/>
            <p:nvPr/>
          </p:nvSpPr>
          <p:spPr>
            <a:xfrm>
              <a:off x="6002089" y="3467755"/>
              <a:ext cx="33965" cy="1498401"/>
            </a:xfrm>
            <a:custGeom>
              <a:avLst/>
              <a:gdLst>
                <a:gd name="connsiteX0" fmla="*/ 0 w 28575"/>
                <a:gd name="connsiteY0" fmla="*/ 0 h 1260633"/>
                <a:gd name="connsiteX1" fmla="*/ 28575 w 28575"/>
                <a:gd name="connsiteY1" fmla="*/ 0 h 1260633"/>
                <a:gd name="connsiteX2" fmla="*/ 28575 w 28575"/>
                <a:gd name="connsiteY2" fmla="*/ 1260634 h 1260633"/>
                <a:gd name="connsiteX3" fmla="*/ 0 w 28575"/>
                <a:gd name="connsiteY3" fmla="*/ 1260634 h 126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260633">
                  <a:moveTo>
                    <a:pt x="0" y="0"/>
                  </a:moveTo>
                  <a:lnTo>
                    <a:pt x="28575" y="0"/>
                  </a:lnTo>
                  <a:lnTo>
                    <a:pt x="28575" y="1260634"/>
                  </a:lnTo>
                  <a:lnTo>
                    <a:pt x="0" y="1260634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D4FE179-F255-41F8-A71C-C91486BB4DFB}"/>
                </a:ext>
              </a:extLst>
            </p:cNvPr>
            <p:cNvSpPr/>
            <p:nvPr/>
          </p:nvSpPr>
          <p:spPr>
            <a:xfrm>
              <a:off x="8576997" y="2955388"/>
              <a:ext cx="1024731" cy="1024731"/>
            </a:xfrm>
            <a:custGeom>
              <a:avLst/>
              <a:gdLst>
                <a:gd name="connsiteX0" fmla="*/ 862127 w 862126"/>
                <a:gd name="connsiteY0" fmla="*/ 431063 h 862126"/>
                <a:gd name="connsiteX1" fmla="*/ 431064 w 862126"/>
                <a:gd name="connsiteY1" fmla="*/ 862127 h 862126"/>
                <a:gd name="connsiteX2" fmla="*/ 1 w 862126"/>
                <a:gd name="connsiteY2" fmla="*/ 431063 h 862126"/>
                <a:gd name="connsiteX3" fmla="*/ 431064 w 862126"/>
                <a:gd name="connsiteY3" fmla="*/ 0 h 862126"/>
                <a:gd name="connsiteX4" fmla="*/ 862127 w 862126"/>
                <a:gd name="connsiteY4" fmla="*/ 431063 h 862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2126" h="862126">
                  <a:moveTo>
                    <a:pt x="862127" y="431063"/>
                  </a:moveTo>
                  <a:cubicBezTo>
                    <a:pt x="862127" y="669133"/>
                    <a:pt x="669134" y="862127"/>
                    <a:pt x="431064" y="862127"/>
                  </a:cubicBezTo>
                  <a:cubicBezTo>
                    <a:pt x="192994" y="862127"/>
                    <a:pt x="1" y="669133"/>
                    <a:pt x="1" y="431063"/>
                  </a:cubicBezTo>
                  <a:cubicBezTo>
                    <a:pt x="1" y="192994"/>
                    <a:pt x="192994" y="0"/>
                    <a:pt x="431064" y="0"/>
                  </a:cubicBezTo>
                  <a:cubicBezTo>
                    <a:pt x="669134" y="0"/>
                    <a:pt x="862127" y="192994"/>
                    <a:pt x="862127" y="431063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9C66FD1-3B1A-4A8E-BE0F-A16BE8C30FB5}"/>
                </a:ext>
              </a:extLst>
            </p:cNvPr>
            <p:cNvSpPr/>
            <p:nvPr/>
          </p:nvSpPr>
          <p:spPr>
            <a:xfrm>
              <a:off x="9072379" y="3467755"/>
              <a:ext cx="33965" cy="1498401"/>
            </a:xfrm>
            <a:custGeom>
              <a:avLst/>
              <a:gdLst>
                <a:gd name="connsiteX0" fmla="*/ 0 w 28575"/>
                <a:gd name="connsiteY0" fmla="*/ 0 h 1260633"/>
                <a:gd name="connsiteX1" fmla="*/ 28575 w 28575"/>
                <a:gd name="connsiteY1" fmla="*/ 0 h 1260633"/>
                <a:gd name="connsiteX2" fmla="*/ 28575 w 28575"/>
                <a:gd name="connsiteY2" fmla="*/ 1260634 h 1260633"/>
                <a:gd name="connsiteX3" fmla="*/ 0 w 28575"/>
                <a:gd name="connsiteY3" fmla="*/ 1260634 h 1260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260633">
                  <a:moveTo>
                    <a:pt x="0" y="0"/>
                  </a:moveTo>
                  <a:lnTo>
                    <a:pt x="28575" y="0"/>
                  </a:lnTo>
                  <a:lnTo>
                    <a:pt x="28575" y="1260634"/>
                  </a:lnTo>
                  <a:lnTo>
                    <a:pt x="0" y="1260634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7DBD5BE-A937-4905-B405-146BD531229F}"/>
                </a:ext>
              </a:extLst>
            </p:cNvPr>
            <p:cNvGrpSpPr/>
            <p:nvPr/>
          </p:nvGrpSpPr>
          <p:grpSpPr>
            <a:xfrm>
              <a:off x="2690273" y="3236920"/>
              <a:ext cx="6734433" cy="1418923"/>
              <a:chOff x="2690273" y="3302942"/>
              <a:chExt cx="6734433" cy="1418923"/>
            </a:xfrm>
          </p:grpSpPr>
          <p:sp>
            <p:nvSpPr>
              <p:cNvPr id="58" name="Kotak Teks 3">
                <a:extLst>
                  <a:ext uri="{FF2B5EF4-FFF2-40B4-BE49-F238E27FC236}">
                    <a16:creationId xmlns:a16="http://schemas.microsoft.com/office/drawing/2014/main" id="{21A4C08A-92CB-9943-9BBA-4C863AC4F68C}"/>
                  </a:ext>
                </a:extLst>
              </p:cNvPr>
              <p:cNvSpPr txBox="1"/>
              <p:nvPr/>
            </p:nvSpPr>
            <p:spPr>
              <a:xfrm>
                <a:off x="2690273" y="3302943"/>
                <a:ext cx="5170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spc="100">
                    <a:solidFill>
                      <a:schemeClr val="bg1"/>
                    </a:solidFill>
                    <a:latin typeface="Poppins SemiBold" pitchFamily="2" charset="77"/>
                    <a:ea typeface="Roboto" panose="02000000000000000000" pitchFamily="2" charset="0"/>
                    <a:cs typeface="Poppins SemiBold" pitchFamily="2" charset="77"/>
                  </a:rPr>
                  <a:t>01</a:t>
                </a:r>
                <a:endParaRPr lang="en-ID" sz="2400" b="1" spc="100" dirty="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endParaRPr>
              </a:p>
            </p:txBody>
          </p:sp>
          <p:sp>
            <p:nvSpPr>
              <p:cNvPr id="59" name="Kotak Teks 3">
                <a:extLst>
                  <a:ext uri="{FF2B5EF4-FFF2-40B4-BE49-F238E27FC236}">
                    <a16:creationId xmlns:a16="http://schemas.microsoft.com/office/drawing/2014/main" id="{69F947B3-7EAA-0B42-B576-8D6DAAE85C13}"/>
                  </a:ext>
                </a:extLst>
              </p:cNvPr>
              <p:cNvSpPr txBox="1"/>
              <p:nvPr/>
            </p:nvSpPr>
            <p:spPr>
              <a:xfrm>
                <a:off x="4162805" y="4260200"/>
                <a:ext cx="6706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spc="100">
                    <a:solidFill>
                      <a:schemeClr val="bg1"/>
                    </a:solidFill>
                    <a:latin typeface="Poppins SemiBold" pitchFamily="2" charset="77"/>
                    <a:ea typeface="Roboto" panose="02000000000000000000" pitchFamily="2" charset="0"/>
                    <a:cs typeface="Poppins SemiBold" pitchFamily="2" charset="77"/>
                  </a:rPr>
                  <a:t>02</a:t>
                </a:r>
                <a:endParaRPr lang="en-ID" sz="2400" b="1" spc="100" dirty="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endParaRPr>
              </a:p>
            </p:txBody>
          </p:sp>
          <p:sp>
            <p:nvSpPr>
              <p:cNvPr id="61" name="Kotak Teks 3">
                <a:extLst>
                  <a:ext uri="{FF2B5EF4-FFF2-40B4-BE49-F238E27FC236}">
                    <a16:creationId xmlns:a16="http://schemas.microsoft.com/office/drawing/2014/main" id="{881093FD-0E4E-B64C-89C5-E0B878102062}"/>
                  </a:ext>
                </a:extLst>
              </p:cNvPr>
              <p:cNvSpPr txBox="1"/>
              <p:nvPr/>
            </p:nvSpPr>
            <p:spPr>
              <a:xfrm>
                <a:off x="5695459" y="3302942"/>
                <a:ext cx="6706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spc="100">
                    <a:solidFill>
                      <a:schemeClr val="bg1"/>
                    </a:solidFill>
                    <a:latin typeface="Poppins SemiBold" pitchFamily="2" charset="77"/>
                    <a:ea typeface="Roboto" panose="02000000000000000000" pitchFamily="2" charset="0"/>
                    <a:cs typeface="Poppins SemiBold" pitchFamily="2" charset="77"/>
                  </a:rPr>
                  <a:t>03</a:t>
                </a:r>
                <a:endParaRPr lang="en-ID" sz="2400" b="1" spc="100" dirty="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endParaRPr>
              </a:p>
            </p:txBody>
          </p:sp>
          <p:sp>
            <p:nvSpPr>
              <p:cNvPr id="62" name="Kotak Teks 3">
                <a:extLst>
                  <a:ext uri="{FF2B5EF4-FFF2-40B4-BE49-F238E27FC236}">
                    <a16:creationId xmlns:a16="http://schemas.microsoft.com/office/drawing/2014/main" id="{45153969-9E5B-674B-AA5B-B0EF13048293}"/>
                  </a:ext>
                </a:extLst>
              </p:cNvPr>
              <p:cNvSpPr txBox="1"/>
              <p:nvPr/>
            </p:nvSpPr>
            <p:spPr>
              <a:xfrm>
                <a:off x="7218866" y="4260200"/>
                <a:ext cx="6706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spc="100">
                    <a:solidFill>
                      <a:schemeClr val="bg1"/>
                    </a:solidFill>
                    <a:latin typeface="Poppins SemiBold" pitchFamily="2" charset="77"/>
                    <a:ea typeface="Roboto" panose="02000000000000000000" pitchFamily="2" charset="0"/>
                    <a:cs typeface="Poppins SemiBold" pitchFamily="2" charset="77"/>
                  </a:rPr>
                  <a:t>04</a:t>
                </a:r>
                <a:endParaRPr lang="en-ID" sz="2400" b="1" spc="100" dirty="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endParaRPr>
              </a:p>
            </p:txBody>
          </p:sp>
          <p:sp>
            <p:nvSpPr>
              <p:cNvPr id="63" name="Kotak Teks 3">
                <a:extLst>
                  <a:ext uri="{FF2B5EF4-FFF2-40B4-BE49-F238E27FC236}">
                    <a16:creationId xmlns:a16="http://schemas.microsoft.com/office/drawing/2014/main" id="{0C9845C7-80E5-5946-B9F0-27048234B1C8}"/>
                  </a:ext>
                </a:extLst>
              </p:cNvPr>
              <p:cNvSpPr txBox="1"/>
              <p:nvPr/>
            </p:nvSpPr>
            <p:spPr>
              <a:xfrm>
                <a:off x="8754018" y="3302943"/>
                <a:ext cx="6706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spc="100">
                    <a:solidFill>
                      <a:schemeClr val="bg1"/>
                    </a:solidFill>
                    <a:latin typeface="Poppins SemiBold" pitchFamily="2" charset="77"/>
                    <a:ea typeface="Roboto" panose="02000000000000000000" pitchFamily="2" charset="0"/>
                    <a:cs typeface="Poppins SemiBold" pitchFamily="2" charset="77"/>
                  </a:rPr>
                  <a:t>05</a:t>
                </a:r>
                <a:endParaRPr lang="en-ID" sz="2400" b="1" spc="100" dirty="0">
                  <a:solidFill>
                    <a:schemeClr val="bg1"/>
                  </a:solidFill>
                  <a:latin typeface="Poppins SemiBold" pitchFamily="2" charset="77"/>
                  <a:ea typeface="Roboto" panose="02000000000000000000" pitchFamily="2" charset="0"/>
                  <a:cs typeface="Poppins SemiBold" pitchFamily="2" charset="77"/>
                </a:endParaRPr>
              </a:p>
            </p:txBody>
          </p:sp>
        </p:grpSp>
      </p:grpSp>
      <p:sp>
        <p:nvSpPr>
          <p:cNvPr id="64" name="Kotak Teks 21">
            <a:extLst>
              <a:ext uri="{FF2B5EF4-FFF2-40B4-BE49-F238E27FC236}">
                <a16:creationId xmlns:a16="http://schemas.microsoft.com/office/drawing/2014/main" id="{0341E5BA-8376-BE40-AD98-023CF3F86A16}"/>
              </a:ext>
            </a:extLst>
          </p:cNvPr>
          <p:cNvSpPr txBox="1"/>
          <p:nvPr/>
        </p:nvSpPr>
        <p:spPr>
          <a:xfrm>
            <a:off x="4984750" y="466679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00" spc="1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3238989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DE1F4A17-4A25-431A-BF9B-9FA662E17E8B}"/>
              </a:ext>
            </a:extLst>
          </p:cNvPr>
          <p:cNvSpPr txBox="1"/>
          <p:nvPr/>
        </p:nvSpPr>
        <p:spPr>
          <a:xfrm>
            <a:off x="8869678" y="1321657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C93342-11AA-4E08-BB8E-965521C12437}"/>
              </a:ext>
            </a:extLst>
          </p:cNvPr>
          <p:cNvSpPr txBox="1"/>
          <p:nvPr/>
        </p:nvSpPr>
        <p:spPr>
          <a:xfrm>
            <a:off x="8869678" y="1541678"/>
            <a:ext cx="2243755" cy="261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Maecenas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2CF8A8-35F7-4D3D-9460-9A15161E4C8D}"/>
              </a:ext>
            </a:extLst>
          </p:cNvPr>
          <p:cNvSpPr txBox="1"/>
          <p:nvPr/>
        </p:nvSpPr>
        <p:spPr>
          <a:xfrm>
            <a:off x="9242150" y="2207281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EF9FE9-3B6D-414B-9039-444CD6D08CD6}"/>
              </a:ext>
            </a:extLst>
          </p:cNvPr>
          <p:cNvSpPr txBox="1"/>
          <p:nvPr/>
        </p:nvSpPr>
        <p:spPr>
          <a:xfrm>
            <a:off x="9242150" y="2427302"/>
            <a:ext cx="2243755" cy="261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Maecenas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2591F2-D3E5-48AD-A341-2346D7BC6F9E}"/>
              </a:ext>
            </a:extLst>
          </p:cNvPr>
          <p:cNvSpPr txBox="1"/>
          <p:nvPr/>
        </p:nvSpPr>
        <p:spPr>
          <a:xfrm>
            <a:off x="9347948" y="3147424"/>
            <a:ext cx="2243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457F19-28F3-4A13-BA17-00DE24024167}"/>
              </a:ext>
            </a:extLst>
          </p:cNvPr>
          <p:cNvSpPr txBox="1"/>
          <p:nvPr/>
        </p:nvSpPr>
        <p:spPr>
          <a:xfrm>
            <a:off x="9347948" y="3367445"/>
            <a:ext cx="2243755" cy="261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Maecenas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428AA2-13F2-4CAB-A8C2-DAE506A7C39F}"/>
              </a:ext>
            </a:extLst>
          </p:cNvPr>
          <p:cNvSpPr txBox="1"/>
          <p:nvPr/>
        </p:nvSpPr>
        <p:spPr>
          <a:xfrm>
            <a:off x="9242150" y="4124059"/>
            <a:ext cx="2243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8D5DF5-85D5-4E42-8772-7BC7EF1EE43D}"/>
              </a:ext>
            </a:extLst>
          </p:cNvPr>
          <p:cNvSpPr txBox="1"/>
          <p:nvPr/>
        </p:nvSpPr>
        <p:spPr>
          <a:xfrm>
            <a:off x="9242150" y="4344080"/>
            <a:ext cx="2243755" cy="261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Maecenas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8810BE6-6FA3-47F8-8E7F-2540C83FFDFF}"/>
              </a:ext>
            </a:extLst>
          </p:cNvPr>
          <p:cNvSpPr txBox="1"/>
          <p:nvPr/>
        </p:nvSpPr>
        <p:spPr>
          <a:xfrm>
            <a:off x="8869678" y="5011863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81AD31-DAEA-4893-B5BC-D15F2C52294D}"/>
              </a:ext>
            </a:extLst>
          </p:cNvPr>
          <p:cNvSpPr txBox="1"/>
          <p:nvPr/>
        </p:nvSpPr>
        <p:spPr>
          <a:xfrm>
            <a:off x="8869678" y="5231884"/>
            <a:ext cx="2243755" cy="261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Maecenas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3BF8FC3-2FDD-4567-98C3-DD3E6267F26F}"/>
              </a:ext>
            </a:extLst>
          </p:cNvPr>
          <p:cNvGrpSpPr/>
          <p:nvPr/>
        </p:nvGrpSpPr>
        <p:grpSpPr>
          <a:xfrm>
            <a:off x="3729681" y="1315591"/>
            <a:ext cx="5500032" cy="4296397"/>
            <a:chOff x="3729681" y="1315591"/>
            <a:chExt cx="5500032" cy="4296397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0CDC0FA-B7D9-4DDF-A6F9-B14C3B22649D}"/>
                </a:ext>
              </a:extLst>
            </p:cNvPr>
            <p:cNvSpPr/>
            <p:nvPr/>
          </p:nvSpPr>
          <p:spPr>
            <a:xfrm>
              <a:off x="8439722" y="1961768"/>
              <a:ext cx="456436" cy="2938442"/>
            </a:xfrm>
            <a:custGeom>
              <a:avLst/>
              <a:gdLst>
                <a:gd name="connsiteX0" fmla="*/ 33289 w 400420"/>
                <a:gd name="connsiteY0" fmla="*/ 2577824 h 2577823"/>
                <a:gd name="connsiteX1" fmla="*/ 16754 w 400420"/>
                <a:gd name="connsiteY1" fmla="*/ 2573404 h 2577823"/>
                <a:gd name="connsiteX2" fmla="*/ 4419 w 400420"/>
                <a:gd name="connsiteY2" fmla="*/ 2527941 h 2577823"/>
                <a:gd name="connsiteX3" fmla="*/ 333793 w 400420"/>
                <a:gd name="connsiteY3" fmla="*/ 1287167 h 2577823"/>
                <a:gd name="connsiteX4" fmla="*/ 6372 w 400420"/>
                <a:gd name="connsiteY4" fmla="*/ 49841 h 2577823"/>
                <a:gd name="connsiteX5" fmla="*/ 18783 w 400420"/>
                <a:gd name="connsiteY5" fmla="*/ 4388 h 2577823"/>
                <a:gd name="connsiteX6" fmla="*/ 64227 w 400420"/>
                <a:gd name="connsiteY6" fmla="*/ 16789 h 2577823"/>
                <a:gd name="connsiteX7" fmla="*/ 400421 w 400420"/>
                <a:gd name="connsiteY7" fmla="*/ 1287167 h 2577823"/>
                <a:gd name="connsiteX8" fmla="*/ 62217 w 400420"/>
                <a:gd name="connsiteY8" fmla="*/ 2561069 h 2577823"/>
                <a:gd name="connsiteX9" fmla="*/ 33289 w 400420"/>
                <a:gd name="connsiteY9" fmla="*/ 2577824 h 2577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0420" h="2577823">
                  <a:moveTo>
                    <a:pt x="33289" y="2577824"/>
                  </a:moveTo>
                  <a:cubicBezTo>
                    <a:pt x="27670" y="2577824"/>
                    <a:pt x="21974" y="2576405"/>
                    <a:pt x="16754" y="2573404"/>
                  </a:cubicBezTo>
                  <a:cubicBezTo>
                    <a:pt x="790" y="2564251"/>
                    <a:pt x="-4734" y="2543896"/>
                    <a:pt x="4419" y="2527941"/>
                  </a:cubicBezTo>
                  <a:cubicBezTo>
                    <a:pt x="219903" y="2152075"/>
                    <a:pt x="333793" y="1723031"/>
                    <a:pt x="333793" y="1287167"/>
                  </a:cubicBezTo>
                  <a:cubicBezTo>
                    <a:pt x="333793" y="852703"/>
                    <a:pt x="220570" y="424840"/>
                    <a:pt x="6372" y="49841"/>
                  </a:cubicBezTo>
                  <a:cubicBezTo>
                    <a:pt x="-2753" y="33868"/>
                    <a:pt x="2800" y="13513"/>
                    <a:pt x="18783" y="4388"/>
                  </a:cubicBezTo>
                  <a:cubicBezTo>
                    <a:pt x="34756" y="-4728"/>
                    <a:pt x="55102" y="816"/>
                    <a:pt x="64227" y="16789"/>
                  </a:cubicBezTo>
                  <a:cubicBezTo>
                    <a:pt x="284169" y="401837"/>
                    <a:pt x="400421" y="841131"/>
                    <a:pt x="400421" y="1287167"/>
                  </a:cubicBezTo>
                  <a:cubicBezTo>
                    <a:pt x="400421" y="1734642"/>
                    <a:pt x="283483" y="2175145"/>
                    <a:pt x="62217" y="2561069"/>
                  </a:cubicBezTo>
                  <a:cubicBezTo>
                    <a:pt x="56064" y="2571823"/>
                    <a:pt x="44834" y="2577824"/>
                    <a:pt x="33289" y="2577824"/>
                  </a:cubicBezTo>
                  <a:close/>
                </a:path>
              </a:pathLst>
            </a:custGeom>
            <a:solidFill>
              <a:srgbClr val="E6E7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C572957-8B8A-469B-9FFB-59D0A990C500}"/>
                </a:ext>
              </a:extLst>
            </p:cNvPr>
            <p:cNvSpPr/>
            <p:nvPr/>
          </p:nvSpPr>
          <p:spPr>
            <a:xfrm>
              <a:off x="5702857" y="2673620"/>
              <a:ext cx="965181" cy="1074472"/>
            </a:xfrm>
            <a:custGeom>
              <a:avLst/>
              <a:gdLst>
                <a:gd name="connsiteX0" fmla="*/ 876195 w 886872"/>
                <a:gd name="connsiteY0" fmla="*/ 856107 h 987295"/>
                <a:gd name="connsiteX1" fmla="*/ 875747 w 886872"/>
                <a:gd name="connsiteY1" fmla="*/ 859707 h 987295"/>
                <a:gd name="connsiteX2" fmla="*/ 696916 w 886872"/>
                <a:gd name="connsiteY2" fmla="*/ 984923 h 987295"/>
                <a:gd name="connsiteX3" fmla="*/ 571700 w 886872"/>
                <a:gd name="connsiteY3" fmla="*/ 806091 h 987295"/>
                <a:gd name="connsiteX4" fmla="*/ 571700 w 886872"/>
                <a:gd name="connsiteY4" fmla="*/ 806091 h 987295"/>
                <a:gd name="connsiteX5" fmla="*/ 571643 w 886872"/>
                <a:gd name="connsiteY5" fmla="*/ 806082 h 987295"/>
                <a:gd name="connsiteX6" fmla="*/ 578139 w 886872"/>
                <a:gd name="connsiteY6" fmla="*/ 732501 h 987295"/>
                <a:gd name="connsiteX7" fmla="*/ 154372 w 886872"/>
                <a:gd name="connsiteY7" fmla="*/ 308743 h 987295"/>
                <a:gd name="connsiteX8" fmla="*/ 0 w 886872"/>
                <a:gd name="connsiteY8" fmla="*/ 154372 h 987295"/>
                <a:gd name="connsiteX9" fmla="*/ 154372 w 886872"/>
                <a:gd name="connsiteY9" fmla="*/ 0 h 987295"/>
                <a:gd name="connsiteX10" fmla="*/ 886873 w 886872"/>
                <a:gd name="connsiteY10" fmla="*/ 732501 h 987295"/>
                <a:gd name="connsiteX11" fmla="*/ 876195 w 886872"/>
                <a:gd name="connsiteY11" fmla="*/ 856107 h 987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872" h="987295">
                  <a:moveTo>
                    <a:pt x="876195" y="856107"/>
                  </a:moveTo>
                  <a:cubicBezTo>
                    <a:pt x="876014" y="857307"/>
                    <a:pt x="875957" y="858498"/>
                    <a:pt x="875747" y="859707"/>
                  </a:cubicBezTo>
                  <a:cubicBezTo>
                    <a:pt x="860946" y="943670"/>
                    <a:pt x="780879" y="999734"/>
                    <a:pt x="696916" y="984923"/>
                  </a:cubicBezTo>
                  <a:cubicBezTo>
                    <a:pt x="612953" y="970121"/>
                    <a:pt x="556888" y="890054"/>
                    <a:pt x="571700" y="806091"/>
                  </a:cubicBezTo>
                  <a:lnTo>
                    <a:pt x="571700" y="806091"/>
                  </a:lnTo>
                  <a:lnTo>
                    <a:pt x="571643" y="806082"/>
                  </a:lnTo>
                  <a:cubicBezTo>
                    <a:pt x="575834" y="782174"/>
                    <a:pt x="578139" y="757619"/>
                    <a:pt x="578139" y="732501"/>
                  </a:cubicBezTo>
                  <a:cubicBezTo>
                    <a:pt x="578139" y="498462"/>
                    <a:pt x="388410" y="308743"/>
                    <a:pt x="154372" y="308743"/>
                  </a:cubicBezTo>
                  <a:cubicBezTo>
                    <a:pt x="69113" y="308743"/>
                    <a:pt x="0" y="239630"/>
                    <a:pt x="0" y="154372"/>
                  </a:cubicBezTo>
                  <a:cubicBezTo>
                    <a:pt x="0" y="69114"/>
                    <a:pt x="69113" y="0"/>
                    <a:pt x="154372" y="0"/>
                  </a:cubicBezTo>
                  <a:cubicBezTo>
                    <a:pt x="558927" y="0"/>
                    <a:pt x="886873" y="327955"/>
                    <a:pt x="886873" y="732501"/>
                  </a:cubicBezTo>
                  <a:cubicBezTo>
                    <a:pt x="886873" y="774668"/>
                    <a:pt x="883053" y="815902"/>
                    <a:pt x="876195" y="856107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F34688EB-029C-4CE7-BA5B-696D8085E751}"/>
                </a:ext>
              </a:extLst>
            </p:cNvPr>
            <p:cNvSpPr/>
            <p:nvPr/>
          </p:nvSpPr>
          <p:spPr>
            <a:xfrm>
              <a:off x="5702857" y="2337614"/>
              <a:ext cx="1301186" cy="2266380"/>
            </a:xfrm>
            <a:custGeom>
              <a:avLst/>
              <a:gdLst>
                <a:gd name="connsiteX0" fmla="*/ 1195616 w 1195615"/>
                <a:gd name="connsiteY0" fmla="*/ 1041254 h 2082498"/>
                <a:gd name="connsiteX1" fmla="*/ 154457 w 1195615"/>
                <a:gd name="connsiteY1" fmla="*/ 2082499 h 2082498"/>
                <a:gd name="connsiteX2" fmla="*/ 154372 w 1195615"/>
                <a:gd name="connsiteY2" fmla="*/ 2082499 h 2082498"/>
                <a:gd name="connsiteX3" fmla="*/ 0 w 1195615"/>
                <a:gd name="connsiteY3" fmla="*/ 1928127 h 2082498"/>
                <a:gd name="connsiteX4" fmla="*/ 154372 w 1195615"/>
                <a:gd name="connsiteY4" fmla="*/ 1773755 h 2082498"/>
                <a:gd name="connsiteX5" fmla="*/ 154381 w 1195615"/>
                <a:gd name="connsiteY5" fmla="*/ 1773755 h 2082498"/>
                <a:gd name="connsiteX6" fmla="*/ 886873 w 1195615"/>
                <a:gd name="connsiteY6" fmla="*/ 1041244 h 2082498"/>
                <a:gd name="connsiteX7" fmla="*/ 154372 w 1195615"/>
                <a:gd name="connsiteY7" fmla="*/ 308743 h 2082498"/>
                <a:gd name="connsiteX8" fmla="*/ 0 w 1195615"/>
                <a:gd name="connsiteY8" fmla="*/ 154372 h 2082498"/>
                <a:gd name="connsiteX9" fmla="*/ 154372 w 1195615"/>
                <a:gd name="connsiteY9" fmla="*/ 0 h 2082498"/>
                <a:gd name="connsiteX10" fmla="*/ 154486 w 1195615"/>
                <a:gd name="connsiteY10" fmla="*/ 0 h 2082498"/>
                <a:gd name="connsiteX11" fmla="*/ 1195616 w 1195615"/>
                <a:gd name="connsiteY11" fmla="*/ 1041254 h 208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95615" h="2082498">
                  <a:moveTo>
                    <a:pt x="1195616" y="1041254"/>
                  </a:moveTo>
                  <a:cubicBezTo>
                    <a:pt x="1195616" y="1616288"/>
                    <a:pt x="729482" y="2082451"/>
                    <a:pt x="154457" y="2082499"/>
                  </a:cubicBezTo>
                  <a:cubicBezTo>
                    <a:pt x="154429" y="2082499"/>
                    <a:pt x="154400" y="2082499"/>
                    <a:pt x="154372" y="2082499"/>
                  </a:cubicBezTo>
                  <a:cubicBezTo>
                    <a:pt x="69113" y="2082499"/>
                    <a:pt x="0" y="2013385"/>
                    <a:pt x="0" y="1928127"/>
                  </a:cubicBezTo>
                  <a:cubicBezTo>
                    <a:pt x="0" y="1842868"/>
                    <a:pt x="69113" y="1773755"/>
                    <a:pt x="154372" y="1773755"/>
                  </a:cubicBezTo>
                  <a:cubicBezTo>
                    <a:pt x="154381" y="1773755"/>
                    <a:pt x="154381" y="1773755"/>
                    <a:pt x="154381" y="1773755"/>
                  </a:cubicBezTo>
                  <a:cubicBezTo>
                    <a:pt x="558927" y="1773746"/>
                    <a:pt x="886873" y="1445800"/>
                    <a:pt x="886873" y="1041244"/>
                  </a:cubicBezTo>
                  <a:cubicBezTo>
                    <a:pt x="886873" y="636689"/>
                    <a:pt x="558917" y="308743"/>
                    <a:pt x="154372" y="308743"/>
                  </a:cubicBezTo>
                  <a:cubicBezTo>
                    <a:pt x="69113" y="308743"/>
                    <a:pt x="0" y="239630"/>
                    <a:pt x="0" y="154372"/>
                  </a:cubicBezTo>
                  <a:cubicBezTo>
                    <a:pt x="0" y="69113"/>
                    <a:pt x="69113" y="0"/>
                    <a:pt x="154372" y="0"/>
                  </a:cubicBezTo>
                  <a:cubicBezTo>
                    <a:pt x="154410" y="0"/>
                    <a:pt x="154448" y="0"/>
                    <a:pt x="154486" y="0"/>
                  </a:cubicBezTo>
                  <a:cubicBezTo>
                    <a:pt x="729501" y="76"/>
                    <a:pt x="1195616" y="466230"/>
                    <a:pt x="1195616" y="1041254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1D4970A-CAA9-4BFE-97F9-4719A0F4A2CD}"/>
                </a:ext>
              </a:extLst>
            </p:cNvPr>
            <p:cNvSpPr/>
            <p:nvPr/>
          </p:nvSpPr>
          <p:spPr>
            <a:xfrm>
              <a:off x="4401681" y="2001630"/>
              <a:ext cx="2938358" cy="2938359"/>
            </a:xfrm>
            <a:custGeom>
              <a:avLst/>
              <a:gdLst>
                <a:gd name="connsiteX0" fmla="*/ 2699957 w 2699956"/>
                <a:gd name="connsiteY0" fmla="*/ 1349978 h 2699956"/>
                <a:gd name="connsiteX1" fmla="*/ 1349978 w 2699956"/>
                <a:gd name="connsiteY1" fmla="*/ 2699957 h 2699956"/>
                <a:gd name="connsiteX2" fmla="*/ 0 w 2699956"/>
                <a:gd name="connsiteY2" fmla="*/ 1349978 h 2699956"/>
                <a:gd name="connsiteX3" fmla="*/ 20336 w 2699956"/>
                <a:gd name="connsiteY3" fmla="*/ 1115530 h 2699956"/>
                <a:gd name="connsiteX4" fmla="*/ 20507 w 2699956"/>
                <a:gd name="connsiteY4" fmla="*/ 1115559 h 2699956"/>
                <a:gd name="connsiteX5" fmla="*/ 20507 w 2699956"/>
                <a:gd name="connsiteY5" fmla="*/ 1115559 h 2699956"/>
                <a:gd name="connsiteX6" fmla="*/ 199339 w 2699956"/>
                <a:gd name="connsiteY6" fmla="*/ 990343 h 2699956"/>
                <a:gd name="connsiteX7" fmla="*/ 324555 w 2699956"/>
                <a:gd name="connsiteY7" fmla="*/ 1169175 h 2699956"/>
                <a:gd name="connsiteX8" fmla="*/ 324155 w 2699956"/>
                <a:gd name="connsiteY8" fmla="*/ 1170927 h 2699956"/>
                <a:gd name="connsiteX9" fmla="*/ 308743 w 2699956"/>
                <a:gd name="connsiteY9" fmla="*/ 1349978 h 2699956"/>
                <a:gd name="connsiteX10" fmla="*/ 1349988 w 2699956"/>
                <a:gd name="connsiteY10" fmla="*/ 2391223 h 2699956"/>
                <a:gd name="connsiteX11" fmla="*/ 2391232 w 2699956"/>
                <a:gd name="connsiteY11" fmla="*/ 1349978 h 2699956"/>
                <a:gd name="connsiteX12" fmla="*/ 1349988 w 2699956"/>
                <a:gd name="connsiteY12" fmla="*/ 308743 h 2699956"/>
                <a:gd name="connsiteX13" fmla="*/ 1349988 w 2699956"/>
                <a:gd name="connsiteY13" fmla="*/ 308743 h 2699956"/>
                <a:gd name="connsiteX14" fmla="*/ 1195616 w 2699956"/>
                <a:gd name="connsiteY14" fmla="*/ 154372 h 2699956"/>
                <a:gd name="connsiteX15" fmla="*/ 1349988 w 2699956"/>
                <a:gd name="connsiteY15" fmla="*/ 0 h 2699956"/>
                <a:gd name="connsiteX16" fmla="*/ 1350102 w 2699956"/>
                <a:gd name="connsiteY16" fmla="*/ 0 h 2699956"/>
                <a:gd name="connsiteX17" fmla="*/ 2699957 w 2699956"/>
                <a:gd name="connsiteY17" fmla="*/ 1349978 h 2699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99956" h="2699956">
                  <a:moveTo>
                    <a:pt x="2699957" y="1349978"/>
                  </a:moveTo>
                  <a:cubicBezTo>
                    <a:pt x="2699957" y="2095548"/>
                    <a:pt x="2095548" y="2699957"/>
                    <a:pt x="1349978" y="2699957"/>
                  </a:cubicBezTo>
                  <a:cubicBezTo>
                    <a:pt x="604409" y="2699957"/>
                    <a:pt x="0" y="2095548"/>
                    <a:pt x="0" y="1349978"/>
                  </a:cubicBezTo>
                  <a:cubicBezTo>
                    <a:pt x="0" y="1270006"/>
                    <a:pt x="7001" y="1191673"/>
                    <a:pt x="20336" y="1115530"/>
                  </a:cubicBezTo>
                  <a:lnTo>
                    <a:pt x="20507" y="1115559"/>
                  </a:lnTo>
                  <a:cubicBezTo>
                    <a:pt x="20507" y="1115559"/>
                    <a:pt x="20507" y="1115559"/>
                    <a:pt x="20507" y="1115559"/>
                  </a:cubicBezTo>
                  <a:cubicBezTo>
                    <a:pt x="35309" y="1031605"/>
                    <a:pt x="115376" y="975532"/>
                    <a:pt x="199339" y="990343"/>
                  </a:cubicBezTo>
                  <a:cubicBezTo>
                    <a:pt x="283302" y="1005154"/>
                    <a:pt x="339366" y="1085212"/>
                    <a:pt x="324555" y="1169175"/>
                  </a:cubicBezTo>
                  <a:cubicBezTo>
                    <a:pt x="324450" y="1169775"/>
                    <a:pt x="324269" y="1170337"/>
                    <a:pt x="324155" y="1170927"/>
                  </a:cubicBezTo>
                  <a:cubicBezTo>
                    <a:pt x="314068" y="1229106"/>
                    <a:pt x="308743" y="1288914"/>
                    <a:pt x="308743" y="1349978"/>
                  </a:cubicBezTo>
                  <a:cubicBezTo>
                    <a:pt x="308743" y="1925041"/>
                    <a:pt x="774925" y="2391223"/>
                    <a:pt x="1349988" y="2391223"/>
                  </a:cubicBezTo>
                  <a:cubicBezTo>
                    <a:pt x="1925050" y="2391223"/>
                    <a:pt x="2391232" y="1925041"/>
                    <a:pt x="2391232" y="1349978"/>
                  </a:cubicBezTo>
                  <a:cubicBezTo>
                    <a:pt x="2391232" y="774916"/>
                    <a:pt x="1925050" y="308743"/>
                    <a:pt x="1349988" y="308743"/>
                  </a:cubicBezTo>
                  <a:lnTo>
                    <a:pt x="1349988" y="308743"/>
                  </a:lnTo>
                  <a:cubicBezTo>
                    <a:pt x="1264730" y="308743"/>
                    <a:pt x="1195616" y="239630"/>
                    <a:pt x="1195616" y="154372"/>
                  </a:cubicBezTo>
                  <a:cubicBezTo>
                    <a:pt x="1195616" y="69113"/>
                    <a:pt x="1264730" y="0"/>
                    <a:pt x="1349988" y="0"/>
                  </a:cubicBezTo>
                  <a:cubicBezTo>
                    <a:pt x="1350026" y="0"/>
                    <a:pt x="1350064" y="0"/>
                    <a:pt x="1350102" y="0"/>
                  </a:cubicBezTo>
                  <a:cubicBezTo>
                    <a:pt x="2095614" y="57"/>
                    <a:pt x="2699957" y="604438"/>
                    <a:pt x="2699957" y="1349978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14DCE20-F486-478D-933C-D9361055AF9A}"/>
                </a:ext>
              </a:extLst>
            </p:cNvPr>
            <p:cNvSpPr/>
            <p:nvPr/>
          </p:nvSpPr>
          <p:spPr>
            <a:xfrm>
              <a:off x="4065675" y="1665625"/>
              <a:ext cx="3610368" cy="3610369"/>
            </a:xfrm>
            <a:custGeom>
              <a:avLst/>
              <a:gdLst>
                <a:gd name="connsiteX0" fmla="*/ 3317443 w 3317443"/>
                <a:gd name="connsiteY0" fmla="*/ 1658722 h 3317443"/>
                <a:gd name="connsiteX1" fmla="*/ 1658722 w 3317443"/>
                <a:gd name="connsiteY1" fmla="*/ 3317443 h 3317443"/>
                <a:gd name="connsiteX2" fmla="*/ 0 w 3317443"/>
                <a:gd name="connsiteY2" fmla="*/ 1658722 h 3317443"/>
                <a:gd name="connsiteX3" fmla="*/ 590874 w 3317443"/>
                <a:gd name="connsiteY3" fmla="*/ 389582 h 3317443"/>
                <a:gd name="connsiteX4" fmla="*/ 592512 w 3317443"/>
                <a:gd name="connsiteY4" fmla="*/ 388058 h 3317443"/>
                <a:gd name="connsiteX5" fmla="*/ 809997 w 3317443"/>
                <a:gd name="connsiteY5" fmla="*/ 407089 h 3317443"/>
                <a:gd name="connsiteX6" fmla="*/ 790975 w 3317443"/>
                <a:gd name="connsiteY6" fmla="*/ 624573 h 3317443"/>
                <a:gd name="connsiteX7" fmla="*/ 791013 w 3317443"/>
                <a:gd name="connsiteY7" fmla="*/ 624621 h 3317443"/>
                <a:gd name="connsiteX8" fmla="*/ 308743 w 3317443"/>
                <a:gd name="connsiteY8" fmla="*/ 1658722 h 3317443"/>
                <a:gd name="connsiteX9" fmla="*/ 1658722 w 3317443"/>
                <a:gd name="connsiteY9" fmla="*/ 3008700 h 3317443"/>
                <a:gd name="connsiteX10" fmla="*/ 3008700 w 3317443"/>
                <a:gd name="connsiteY10" fmla="*/ 1658722 h 3317443"/>
                <a:gd name="connsiteX11" fmla="*/ 1658722 w 3317443"/>
                <a:gd name="connsiteY11" fmla="*/ 308743 h 3317443"/>
                <a:gd name="connsiteX12" fmla="*/ 1658722 w 3317443"/>
                <a:gd name="connsiteY12" fmla="*/ 308743 h 3317443"/>
                <a:gd name="connsiteX13" fmla="*/ 1504350 w 3317443"/>
                <a:gd name="connsiteY13" fmla="*/ 154372 h 3317443"/>
                <a:gd name="connsiteX14" fmla="*/ 1658722 w 3317443"/>
                <a:gd name="connsiteY14" fmla="*/ 0 h 3317443"/>
                <a:gd name="connsiteX15" fmla="*/ 1658950 w 3317443"/>
                <a:gd name="connsiteY15" fmla="*/ 10 h 3317443"/>
                <a:gd name="connsiteX16" fmla="*/ 3317443 w 3317443"/>
                <a:gd name="connsiteY16" fmla="*/ 1658722 h 331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17443" h="3317443">
                  <a:moveTo>
                    <a:pt x="3317443" y="1658722"/>
                  </a:moveTo>
                  <a:cubicBezTo>
                    <a:pt x="3317443" y="2574808"/>
                    <a:pt x="2574807" y="3317443"/>
                    <a:pt x="1658722" y="3317443"/>
                  </a:cubicBezTo>
                  <a:cubicBezTo>
                    <a:pt x="742636" y="3317443"/>
                    <a:pt x="0" y="2574808"/>
                    <a:pt x="0" y="1658722"/>
                  </a:cubicBezTo>
                  <a:cubicBezTo>
                    <a:pt x="0" y="1149429"/>
                    <a:pt x="229619" y="693849"/>
                    <a:pt x="590874" y="389582"/>
                  </a:cubicBezTo>
                  <a:cubicBezTo>
                    <a:pt x="591445" y="389096"/>
                    <a:pt x="591931" y="388544"/>
                    <a:pt x="592512" y="388058"/>
                  </a:cubicBezTo>
                  <a:cubicBezTo>
                    <a:pt x="657825" y="333261"/>
                    <a:pt x="755190" y="341776"/>
                    <a:pt x="809997" y="407089"/>
                  </a:cubicBezTo>
                  <a:cubicBezTo>
                    <a:pt x="864794" y="472392"/>
                    <a:pt x="856278" y="569767"/>
                    <a:pt x="790975" y="624573"/>
                  </a:cubicBezTo>
                  <a:lnTo>
                    <a:pt x="791013" y="624621"/>
                  </a:lnTo>
                  <a:cubicBezTo>
                    <a:pt x="496195" y="872261"/>
                    <a:pt x="308743" y="1243575"/>
                    <a:pt x="308743" y="1658722"/>
                  </a:cubicBezTo>
                  <a:cubicBezTo>
                    <a:pt x="308743" y="2404291"/>
                    <a:pt x="913152" y="3008700"/>
                    <a:pt x="1658722" y="3008700"/>
                  </a:cubicBezTo>
                  <a:cubicBezTo>
                    <a:pt x="2404291" y="3008700"/>
                    <a:pt x="3008700" y="2404291"/>
                    <a:pt x="3008700" y="1658722"/>
                  </a:cubicBezTo>
                  <a:cubicBezTo>
                    <a:pt x="3008700" y="913152"/>
                    <a:pt x="2404291" y="308743"/>
                    <a:pt x="1658722" y="308743"/>
                  </a:cubicBezTo>
                  <a:lnTo>
                    <a:pt x="1658722" y="308743"/>
                  </a:lnTo>
                  <a:cubicBezTo>
                    <a:pt x="1573463" y="308743"/>
                    <a:pt x="1504350" y="239630"/>
                    <a:pt x="1504350" y="154372"/>
                  </a:cubicBezTo>
                  <a:cubicBezTo>
                    <a:pt x="1504350" y="69113"/>
                    <a:pt x="1573463" y="0"/>
                    <a:pt x="1658722" y="0"/>
                  </a:cubicBezTo>
                  <a:cubicBezTo>
                    <a:pt x="1658798" y="0"/>
                    <a:pt x="1658874" y="10"/>
                    <a:pt x="1658950" y="10"/>
                  </a:cubicBezTo>
                  <a:cubicBezTo>
                    <a:pt x="2574931" y="124"/>
                    <a:pt x="3317443" y="742712"/>
                    <a:pt x="3317443" y="1658722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0C393DA-AB10-4490-8271-EB40E3FCA1E1}"/>
                </a:ext>
              </a:extLst>
            </p:cNvPr>
            <p:cNvSpPr/>
            <p:nvPr/>
          </p:nvSpPr>
          <p:spPr>
            <a:xfrm>
              <a:off x="3729681" y="1329610"/>
              <a:ext cx="4282368" cy="4282378"/>
            </a:xfrm>
            <a:custGeom>
              <a:avLst/>
              <a:gdLst>
                <a:gd name="connsiteX0" fmla="*/ 3934920 w 3934920"/>
                <a:gd name="connsiteY0" fmla="*/ 1967474 h 3934929"/>
                <a:gd name="connsiteX1" fmla="*/ 1967465 w 3934920"/>
                <a:gd name="connsiteY1" fmla="*/ 3934930 h 3934929"/>
                <a:gd name="connsiteX2" fmla="*/ 0 w 3934920"/>
                <a:gd name="connsiteY2" fmla="*/ 1967474 h 3934929"/>
                <a:gd name="connsiteX3" fmla="*/ 263357 w 3934920"/>
                <a:gd name="connsiteY3" fmla="*/ 983609 h 3934929"/>
                <a:gd name="connsiteX4" fmla="*/ 263585 w 3934920"/>
                <a:gd name="connsiteY4" fmla="*/ 983742 h 3934929"/>
                <a:gd name="connsiteX5" fmla="*/ 474459 w 3934920"/>
                <a:gd name="connsiteY5" fmla="*/ 927240 h 3934929"/>
                <a:gd name="connsiteX6" fmla="*/ 530962 w 3934920"/>
                <a:gd name="connsiteY6" fmla="*/ 1138114 h 3934929"/>
                <a:gd name="connsiteX7" fmla="*/ 529133 w 3934920"/>
                <a:gd name="connsiteY7" fmla="*/ 1140943 h 3934929"/>
                <a:gd name="connsiteX8" fmla="*/ 308743 w 3934920"/>
                <a:gd name="connsiteY8" fmla="*/ 1967474 h 3934929"/>
                <a:gd name="connsiteX9" fmla="*/ 1967465 w 3934920"/>
                <a:gd name="connsiteY9" fmla="*/ 3626196 h 3934929"/>
                <a:gd name="connsiteX10" fmla="*/ 3626187 w 3934920"/>
                <a:gd name="connsiteY10" fmla="*/ 1967474 h 3934929"/>
                <a:gd name="connsiteX11" fmla="*/ 1967465 w 3934920"/>
                <a:gd name="connsiteY11" fmla="*/ 308753 h 3934929"/>
                <a:gd name="connsiteX12" fmla="*/ 1967465 w 3934920"/>
                <a:gd name="connsiteY12" fmla="*/ 308743 h 3934929"/>
                <a:gd name="connsiteX13" fmla="*/ 1813093 w 3934920"/>
                <a:gd name="connsiteY13" fmla="*/ 154372 h 3934929"/>
                <a:gd name="connsiteX14" fmla="*/ 1967465 w 3934920"/>
                <a:gd name="connsiteY14" fmla="*/ 0 h 3934929"/>
                <a:gd name="connsiteX15" fmla="*/ 1967808 w 3934920"/>
                <a:gd name="connsiteY15" fmla="*/ 19 h 3934929"/>
                <a:gd name="connsiteX16" fmla="*/ 3934920 w 3934920"/>
                <a:gd name="connsiteY16" fmla="*/ 1967474 h 3934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34920" h="3934929">
                  <a:moveTo>
                    <a:pt x="3934920" y="1967474"/>
                  </a:moveTo>
                  <a:cubicBezTo>
                    <a:pt x="3934920" y="3054077"/>
                    <a:pt x="3054058" y="3934930"/>
                    <a:pt x="1967465" y="3934930"/>
                  </a:cubicBezTo>
                  <a:cubicBezTo>
                    <a:pt x="880872" y="3934930"/>
                    <a:pt x="0" y="3054067"/>
                    <a:pt x="0" y="1967474"/>
                  </a:cubicBezTo>
                  <a:cubicBezTo>
                    <a:pt x="0" y="1609049"/>
                    <a:pt x="95898" y="1273035"/>
                    <a:pt x="263357" y="983609"/>
                  </a:cubicBezTo>
                  <a:lnTo>
                    <a:pt x="263585" y="983742"/>
                  </a:lnTo>
                  <a:cubicBezTo>
                    <a:pt x="306210" y="909904"/>
                    <a:pt x="400622" y="884615"/>
                    <a:pt x="474459" y="927240"/>
                  </a:cubicBezTo>
                  <a:cubicBezTo>
                    <a:pt x="548297" y="969864"/>
                    <a:pt x="573595" y="1064276"/>
                    <a:pt x="530962" y="1138114"/>
                  </a:cubicBezTo>
                  <a:cubicBezTo>
                    <a:pt x="530390" y="1139095"/>
                    <a:pt x="529714" y="1139981"/>
                    <a:pt x="529133" y="1140943"/>
                  </a:cubicBezTo>
                  <a:cubicBezTo>
                    <a:pt x="388991" y="1384297"/>
                    <a:pt x="308743" y="1666494"/>
                    <a:pt x="308743" y="1967474"/>
                  </a:cubicBezTo>
                  <a:cubicBezTo>
                    <a:pt x="308743" y="2883560"/>
                    <a:pt x="1051379" y="3626196"/>
                    <a:pt x="1967465" y="3626196"/>
                  </a:cubicBezTo>
                  <a:cubicBezTo>
                    <a:pt x="2883551" y="3626196"/>
                    <a:pt x="3626187" y="2883560"/>
                    <a:pt x="3626187" y="1967474"/>
                  </a:cubicBezTo>
                  <a:cubicBezTo>
                    <a:pt x="3626187" y="1051389"/>
                    <a:pt x="2883551" y="308753"/>
                    <a:pt x="1967465" y="308753"/>
                  </a:cubicBezTo>
                  <a:lnTo>
                    <a:pt x="1967465" y="308743"/>
                  </a:lnTo>
                  <a:cubicBezTo>
                    <a:pt x="1882207" y="308743"/>
                    <a:pt x="1813093" y="239630"/>
                    <a:pt x="1813093" y="154372"/>
                  </a:cubicBezTo>
                  <a:cubicBezTo>
                    <a:pt x="1813093" y="69113"/>
                    <a:pt x="1882207" y="0"/>
                    <a:pt x="1967465" y="0"/>
                  </a:cubicBezTo>
                  <a:cubicBezTo>
                    <a:pt x="1967579" y="0"/>
                    <a:pt x="1967694" y="19"/>
                    <a:pt x="1967808" y="19"/>
                  </a:cubicBezTo>
                  <a:cubicBezTo>
                    <a:pt x="3054239" y="210"/>
                    <a:pt x="3934920" y="880996"/>
                    <a:pt x="3934920" y="1967474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67F7AD-0047-4E4C-8CF2-149EF66ECB31}"/>
                </a:ext>
              </a:extLst>
            </p:cNvPr>
            <p:cNvSpPr/>
            <p:nvPr/>
          </p:nvSpPr>
          <p:spPr>
            <a:xfrm>
              <a:off x="7903171" y="1315591"/>
              <a:ext cx="741870" cy="741870"/>
            </a:xfrm>
            <a:custGeom>
              <a:avLst/>
              <a:gdLst>
                <a:gd name="connsiteX0" fmla="*/ 650824 w 650824"/>
                <a:gd name="connsiteY0" fmla="*/ 325412 h 650824"/>
                <a:gd name="connsiteX1" fmla="*/ 325412 w 650824"/>
                <a:gd name="connsiteY1" fmla="*/ 650824 h 650824"/>
                <a:gd name="connsiteX2" fmla="*/ 0 w 650824"/>
                <a:gd name="connsiteY2" fmla="*/ 325412 h 650824"/>
                <a:gd name="connsiteX3" fmla="*/ 325412 w 650824"/>
                <a:gd name="connsiteY3" fmla="*/ 0 h 650824"/>
                <a:gd name="connsiteX4" fmla="*/ 650824 w 650824"/>
                <a:gd name="connsiteY4" fmla="*/ 325412 h 65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824" h="650824">
                  <a:moveTo>
                    <a:pt x="650824" y="325412"/>
                  </a:moveTo>
                  <a:cubicBezTo>
                    <a:pt x="650824" y="505132"/>
                    <a:pt x="505132" y="650824"/>
                    <a:pt x="325412" y="650824"/>
                  </a:cubicBezTo>
                  <a:cubicBezTo>
                    <a:pt x="145692" y="650824"/>
                    <a:pt x="0" y="505132"/>
                    <a:pt x="0" y="325412"/>
                  </a:cubicBezTo>
                  <a:cubicBezTo>
                    <a:pt x="0" y="145692"/>
                    <a:pt x="145692" y="0"/>
                    <a:pt x="325412" y="0"/>
                  </a:cubicBezTo>
                  <a:cubicBezTo>
                    <a:pt x="505132" y="0"/>
                    <a:pt x="650824" y="145692"/>
                    <a:pt x="650824" y="325412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1D9CEE3-77A4-4384-ACF0-244ACFD64728}"/>
                </a:ext>
              </a:extLst>
            </p:cNvPr>
            <p:cNvSpPr/>
            <p:nvPr/>
          </p:nvSpPr>
          <p:spPr>
            <a:xfrm>
              <a:off x="8323353" y="2130923"/>
              <a:ext cx="741870" cy="741870"/>
            </a:xfrm>
            <a:custGeom>
              <a:avLst/>
              <a:gdLst>
                <a:gd name="connsiteX0" fmla="*/ 650824 w 650824"/>
                <a:gd name="connsiteY0" fmla="*/ 325412 h 650824"/>
                <a:gd name="connsiteX1" fmla="*/ 325412 w 650824"/>
                <a:gd name="connsiteY1" fmla="*/ 650824 h 650824"/>
                <a:gd name="connsiteX2" fmla="*/ 0 w 650824"/>
                <a:gd name="connsiteY2" fmla="*/ 325412 h 650824"/>
                <a:gd name="connsiteX3" fmla="*/ 325412 w 650824"/>
                <a:gd name="connsiteY3" fmla="*/ 0 h 650824"/>
                <a:gd name="connsiteX4" fmla="*/ 650824 w 650824"/>
                <a:gd name="connsiteY4" fmla="*/ 325412 h 65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824" h="650824">
                  <a:moveTo>
                    <a:pt x="650824" y="325412"/>
                  </a:moveTo>
                  <a:cubicBezTo>
                    <a:pt x="650824" y="505132"/>
                    <a:pt x="505133" y="650824"/>
                    <a:pt x="325412" y="650824"/>
                  </a:cubicBezTo>
                  <a:cubicBezTo>
                    <a:pt x="145692" y="650824"/>
                    <a:pt x="0" y="505132"/>
                    <a:pt x="0" y="325412"/>
                  </a:cubicBezTo>
                  <a:cubicBezTo>
                    <a:pt x="0" y="145692"/>
                    <a:pt x="145692" y="0"/>
                    <a:pt x="325412" y="0"/>
                  </a:cubicBezTo>
                  <a:cubicBezTo>
                    <a:pt x="505133" y="0"/>
                    <a:pt x="650824" y="145692"/>
                    <a:pt x="650824" y="325412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CD4E8FA-42C3-4027-88C3-AAAA045A0805}"/>
                </a:ext>
              </a:extLst>
            </p:cNvPr>
            <p:cNvSpPr/>
            <p:nvPr/>
          </p:nvSpPr>
          <p:spPr>
            <a:xfrm>
              <a:off x="8473337" y="3058076"/>
              <a:ext cx="741870" cy="741870"/>
            </a:xfrm>
            <a:custGeom>
              <a:avLst/>
              <a:gdLst>
                <a:gd name="connsiteX0" fmla="*/ 650824 w 650824"/>
                <a:gd name="connsiteY0" fmla="*/ 325412 h 650824"/>
                <a:gd name="connsiteX1" fmla="*/ 325412 w 650824"/>
                <a:gd name="connsiteY1" fmla="*/ 650824 h 650824"/>
                <a:gd name="connsiteX2" fmla="*/ 0 w 650824"/>
                <a:gd name="connsiteY2" fmla="*/ 325412 h 650824"/>
                <a:gd name="connsiteX3" fmla="*/ 325412 w 650824"/>
                <a:gd name="connsiteY3" fmla="*/ 0 h 650824"/>
                <a:gd name="connsiteX4" fmla="*/ 650824 w 650824"/>
                <a:gd name="connsiteY4" fmla="*/ 325412 h 65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824" h="650824">
                  <a:moveTo>
                    <a:pt x="650824" y="325412"/>
                  </a:moveTo>
                  <a:cubicBezTo>
                    <a:pt x="650824" y="505132"/>
                    <a:pt x="505132" y="650824"/>
                    <a:pt x="325412" y="650824"/>
                  </a:cubicBezTo>
                  <a:cubicBezTo>
                    <a:pt x="145691" y="650824"/>
                    <a:pt x="0" y="505132"/>
                    <a:pt x="0" y="325412"/>
                  </a:cubicBezTo>
                  <a:cubicBezTo>
                    <a:pt x="0" y="145692"/>
                    <a:pt x="145691" y="0"/>
                    <a:pt x="325412" y="0"/>
                  </a:cubicBezTo>
                  <a:cubicBezTo>
                    <a:pt x="505132" y="0"/>
                    <a:pt x="650824" y="145692"/>
                    <a:pt x="650824" y="325412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E4D7662-2F6B-4FBC-A705-1CAF9DEA78F6}"/>
                </a:ext>
              </a:extLst>
            </p:cNvPr>
            <p:cNvSpPr/>
            <p:nvPr/>
          </p:nvSpPr>
          <p:spPr>
            <a:xfrm>
              <a:off x="8322983" y="3985228"/>
              <a:ext cx="741870" cy="741870"/>
            </a:xfrm>
            <a:custGeom>
              <a:avLst/>
              <a:gdLst>
                <a:gd name="connsiteX0" fmla="*/ 650824 w 650824"/>
                <a:gd name="connsiteY0" fmla="*/ 325412 h 650824"/>
                <a:gd name="connsiteX1" fmla="*/ 325412 w 650824"/>
                <a:gd name="connsiteY1" fmla="*/ 650824 h 650824"/>
                <a:gd name="connsiteX2" fmla="*/ 0 w 650824"/>
                <a:gd name="connsiteY2" fmla="*/ 325412 h 650824"/>
                <a:gd name="connsiteX3" fmla="*/ 325412 w 650824"/>
                <a:gd name="connsiteY3" fmla="*/ 0 h 650824"/>
                <a:gd name="connsiteX4" fmla="*/ 650824 w 650824"/>
                <a:gd name="connsiteY4" fmla="*/ 325412 h 65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824" h="650824">
                  <a:moveTo>
                    <a:pt x="650824" y="325412"/>
                  </a:moveTo>
                  <a:cubicBezTo>
                    <a:pt x="650824" y="505132"/>
                    <a:pt x="505133" y="650824"/>
                    <a:pt x="325412" y="650824"/>
                  </a:cubicBezTo>
                  <a:cubicBezTo>
                    <a:pt x="145692" y="650824"/>
                    <a:pt x="0" y="505132"/>
                    <a:pt x="0" y="325412"/>
                  </a:cubicBezTo>
                  <a:cubicBezTo>
                    <a:pt x="0" y="145692"/>
                    <a:pt x="145692" y="0"/>
                    <a:pt x="325412" y="0"/>
                  </a:cubicBezTo>
                  <a:cubicBezTo>
                    <a:pt x="505133" y="0"/>
                    <a:pt x="650824" y="145692"/>
                    <a:pt x="650824" y="325412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8D4EACC-89ED-45CE-AAC8-C0313D2F4A66}"/>
                </a:ext>
              </a:extLst>
            </p:cNvPr>
            <p:cNvSpPr/>
            <p:nvPr/>
          </p:nvSpPr>
          <p:spPr>
            <a:xfrm>
              <a:off x="7903171" y="4800561"/>
              <a:ext cx="741870" cy="741870"/>
            </a:xfrm>
            <a:custGeom>
              <a:avLst/>
              <a:gdLst>
                <a:gd name="connsiteX0" fmla="*/ 650824 w 650824"/>
                <a:gd name="connsiteY0" fmla="*/ 325412 h 650824"/>
                <a:gd name="connsiteX1" fmla="*/ 325412 w 650824"/>
                <a:gd name="connsiteY1" fmla="*/ 650824 h 650824"/>
                <a:gd name="connsiteX2" fmla="*/ 0 w 650824"/>
                <a:gd name="connsiteY2" fmla="*/ 325412 h 650824"/>
                <a:gd name="connsiteX3" fmla="*/ 325412 w 650824"/>
                <a:gd name="connsiteY3" fmla="*/ 0 h 650824"/>
                <a:gd name="connsiteX4" fmla="*/ 650824 w 650824"/>
                <a:gd name="connsiteY4" fmla="*/ 325412 h 65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0824" h="650824">
                  <a:moveTo>
                    <a:pt x="650824" y="325412"/>
                  </a:moveTo>
                  <a:cubicBezTo>
                    <a:pt x="650824" y="505132"/>
                    <a:pt x="505132" y="650824"/>
                    <a:pt x="325412" y="650824"/>
                  </a:cubicBezTo>
                  <a:cubicBezTo>
                    <a:pt x="145692" y="650824"/>
                    <a:pt x="0" y="505132"/>
                    <a:pt x="0" y="325412"/>
                  </a:cubicBezTo>
                  <a:cubicBezTo>
                    <a:pt x="0" y="145692"/>
                    <a:pt x="145692" y="0"/>
                    <a:pt x="325412" y="0"/>
                  </a:cubicBezTo>
                  <a:cubicBezTo>
                    <a:pt x="505132" y="0"/>
                    <a:pt x="650824" y="145692"/>
                    <a:pt x="650824" y="325412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Kotak Teks 3">
              <a:extLst>
                <a:ext uri="{FF2B5EF4-FFF2-40B4-BE49-F238E27FC236}">
                  <a16:creationId xmlns:a16="http://schemas.microsoft.com/office/drawing/2014/main" id="{969AF2A4-8E15-4388-ACB9-57E7476C71C0}"/>
                </a:ext>
              </a:extLst>
            </p:cNvPr>
            <p:cNvSpPr txBox="1"/>
            <p:nvPr/>
          </p:nvSpPr>
          <p:spPr>
            <a:xfrm>
              <a:off x="7888665" y="1501860"/>
              <a:ext cx="770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01</a:t>
              </a:r>
              <a:endParaRPr lang="en-ID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29" name="Kotak Teks 3">
              <a:extLst>
                <a:ext uri="{FF2B5EF4-FFF2-40B4-BE49-F238E27FC236}">
                  <a16:creationId xmlns:a16="http://schemas.microsoft.com/office/drawing/2014/main" id="{9C14164C-E6D8-4A2E-878C-C1F44787C745}"/>
                </a:ext>
              </a:extLst>
            </p:cNvPr>
            <p:cNvSpPr txBox="1"/>
            <p:nvPr/>
          </p:nvSpPr>
          <p:spPr>
            <a:xfrm>
              <a:off x="8308847" y="2317192"/>
              <a:ext cx="770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02</a:t>
              </a:r>
              <a:endParaRPr lang="en-ID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30" name="Kotak Teks 3">
              <a:extLst>
                <a:ext uri="{FF2B5EF4-FFF2-40B4-BE49-F238E27FC236}">
                  <a16:creationId xmlns:a16="http://schemas.microsoft.com/office/drawing/2014/main" id="{A3421B88-E7F2-45E2-A8B5-B81F24ADF93B}"/>
                </a:ext>
              </a:extLst>
            </p:cNvPr>
            <p:cNvSpPr txBox="1"/>
            <p:nvPr/>
          </p:nvSpPr>
          <p:spPr>
            <a:xfrm>
              <a:off x="8458831" y="3244345"/>
              <a:ext cx="770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03</a:t>
              </a:r>
              <a:endParaRPr lang="en-ID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31" name="Kotak Teks 3">
              <a:extLst>
                <a:ext uri="{FF2B5EF4-FFF2-40B4-BE49-F238E27FC236}">
                  <a16:creationId xmlns:a16="http://schemas.microsoft.com/office/drawing/2014/main" id="{14A1FE14-287B-436F-840B-184671AB7D44}"/>
                </a:ext>
              </a:extLst>
            </p:cNvPr>
            <p:cNvSpPr txBox="1"/>
            <p:nvPr/>
          </p:nvSpPr>
          <p:spPr>
            <a:xfrm>
              <a:off x="8308477" y="4171497"/>
              <a:ext cx="770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04</a:t>
              </a:r>
              <a:endParaRPr lang="en-ID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32" name="Kotak Teks 3">
              <a:extLst>
                <a:ext uri="{FF2B5EF4-FFF2-40B4-BE49-F238E27FC236}">
                  <a16:creationId xmlns:a16="http://schemas.microsoft.com/office/drawing/2014/main" id="{82F56E64-32A3-4707-905C-8F503F1F84BB}"/>
                </a:ext>
              </a:extLst>
            </p:cNvPr>
            <p:cNvSpPr txBox="1"/>
            <p:nvPr/>
          </p:nvSpPr>
          <p:spPr>
            <a:xfrm>
              <a:off x="7888665" y="4986830"/>
              <a:ext cx="770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05</a:t>
              </a:r>
              <a:endParaRPr lang="en-ID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</p:grpSp>
      <p:sp>
        <p:nvSpPr>
          <p:cNvPr id="36" name="Kotak Teks 3">
            <a:extLst>
              <a:ext uri="{FF2B5EF4-FFF2-40B4-BE49-F238E27FC236}">
                <a16:creationId xmlns:a16="http://schemas.microsoft.com/office/drawing/2014/main" id="{B3D24C5F-FC88-BD43-B309-C2898CADCDE2}"/>
              </a:ext>
            </a:extLst>
          </p:cNvPr>
          <p:cNvSpPr txBox="1"/>
          <p:nvPr/>
        </p:nvSpPr>
        <p:spPr>
          <a:xfrm>
            <a:off x="823188" y="2602702"/>
            <a:ext cx="2514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Infographic Mockup</a:t>
            </a:r>
            <a:endParaRPr lang="en-ID" sz="2400" dirty="0">
              <a:latin typeface="Poppins SemiBold" panose="00000700000000000000" pitchFamily="2" charset="0"/>
              <a:ea typeface="Roboto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4F50E9-E0D0-664F-92F6-40E30CECBA10}"/>
              </a:ext>
            </a:extLst>
          </p:cNvPr>
          <p:cNvSpPr txBox="1"/>
          <p:nvPr/>
        </p:nvSpPr>
        <p:spPr>
          <a:xfrm>
            <a:off x="833627" y="3470380"/>
            <a:ext cx="2584750" cy="133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sit amet casens consectetuer dolore adipisci sesita Maecenas porttitor congue drones massa. Fusce drone agna sedesa pulvina time menase in nsaeses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8" name="Kotak Teks 21">
            <a:extLst>
              <a:ext uri="{FF2B5EF4-FFF2-40B4-BE49-F238E27FC236}">
                <a16:creationId xmlns:a16="http://schemas.microsoft.com/office/drawing/2014/main" id="{605E2986-8CD2-614F-96C5-DFF2B6C2114E}"/>
              </a:ext>
            </a:extLst>
          </p:cNvPr>
          <p:cNvSpPr txBox="1"/>
          <p:nvPr/>
        </p:nvSpPr>
        <p:spPr>
          <a:xfrm>
            <a:off x="833627" y="2296497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1100" spc="1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42037227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>
            <a:extLst>
              <a:ext uri="{FF2B5EF4-FFF2-40B4-BE49-F238E27FC236}">
                <a16:creationId xmlns:a16="http://schemas.microsoft.com/office/drawing/2014/main" id="{6A69D804-3A85-46CE-9D3C-E4F4A89A3410}"/>
              </a:ext>
            </a:extLst>
          </p:cNvPr>
          <p:cNvGrpSpPr/>
          <p:nvPr/>
        </p:nvGrpSpPr>
        <p:grpSpPr>
          <a:xfrm>
            <a:off x="2076866" y="4345372"/>
            <a:ext cx="8038268" cy="1554974"/>
            <a:chOff x="2076866" y="4345372"/>
            <a:chExt cx="8038268" cy="155497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79A91ECF-E893-47FB-9A85-927A9026E3A9}"/>
                </a:ext>
              </a:extLst>
            </p:cNvPr>
            <p:cNvSpPr/>
            <p:nvPr/>
          </p:nvSpPr>
          <p:spPr>
            <a:xfrm>
              <a:off x="2076866" y="5464096"/>
              <a:ext cx="932756" cy="436239"/>
            </a:xfrm>
            <a:custGeom>
              <a:avLst/>
              <a:gdLst>
                <a:gd name="connsiteX0" fmla="*/ 179984 w 769696"/>
                <a:gd name="connsiteY0" fmla="*/ 10 h 359978"/>
                <a:gd name="connsiteX1" fmla="*/ 0 w 769696"/>
                <a:gd name="connsiteY1" fmla="*/ 179994 h 359978"/>
                <a:gd name="connsiteX2" fmla="*/ 0 w 769696"/>
                <a:gd name="connsiteY2" fmla="*/ 179994 h 359978"/>
                <a:gd name="connsiteX3" fmla="*/ 179984 w 769696"/>
                <a:gd name="connsiteY3" fmla="*/ 359979 h 359978"/>
                <a:gd name="connsiteX4" fmla="*/ 769696 w 769696"/>
                <a:gd name="connsiteY4" fmla="*/ 359979 h 359978"/>
                <a:gd name="connsiteX5" fmla="*/ 769696 w 769696"/>
                <a:gd name="connsiteY5" fmla="*/ 0 h 359978"/>
                <a:gd name="connsiteX6" fmla="*/ 179984 w 769696"/>
                <a:gd name="connsiteY6" fmla="*/ 0 h 35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696" h="359978">
                  <a:moveTo>
                    <a:pt x="179984" y="10"/>
                  </a:moveTo>
                  <a:cubicBezTo>
                    <a:pt x="80581" y="10"/>
                    <a:pt x="0" y="80591"/>
                    <a:pt x="0" y="179994"/>
                  </a:cubicBezTo>
                  <a:lnTo>
                    <a:pt x="0" y="179994"/>
                  </a:lnTo>
                  <a:cubicBezTo>
                    <a:pt x="0" y="279397"/>
                    <a:pt x="80581" y="359979"/>
                    <a:pt x="179984" y="359979"/>
                  </a:cubicBezTo>
                  <a:lnTo>
                    <a:pt x="769696" y="359979"/>
                  </a:lnTo>
                  <a:lnTo>
                    <a:pt x="769696" y="0"/>
                  </a:lnTo>
                  <a:lnTo>
                    <a:pt x="179984" y="0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DD992575-7EC7-46D5-96FD-C516FE8CA8A4}"/>
                </a:ext>
              </a:extLst>
            </p:cNvPr>
            <p:cNvSpPr/>
            <p:nvPr/>
          </p:nvSpPr>
          <p:spPr>
            <a:xfrm>
              <a:off x="5067207" y="5464107"/>
              <a:ext cx="2057585" cy="436239"/>
            </a:xfrm>
            <a:custGeom>
              <a:avLst/>
              <a:gdLst>
                <a:gd name="connsiteX0" fmla="*/ 0 w 1697888"/>
                <a:gd name="connsiteY0" fmla="*/ 0 h 359978"/>
                <a:gd name="connsiteX1" fmla="*/ 1697888 w 1697888"/>
                <a:gd name="connsiteY1" fmla="*/ 0 h 359978"/>
                <a:gd name="connsiteX2" fmla="*/ 1697888 w 1697888"/>
                <a:gd name="connsiteY2" fmla="*/ 359978 h 359978"/>
                <a:gd name="connsiteX3" fmla="*/ 0 w 1697888"/>
                <a:gd name="connsiteY3" fmla="*/ 359978 h 35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888" h="359978">
                  <a:moveTo>
                    <a:pt x="0" y="0"/>
                  </a:moveTo>
                  <a:lnTo>
                    <a:pt x="1697888" y="0"/>
                  </a:lnTo>
                  <a:lnTo>
                    <a:pt x="1697888" y="359978"/>
                  </a:lnTo>
                  <a:lnTo>
                    <a:pt x="0" y="359978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9448678-5F2C-4262-9333-D3A6FCB78565}"/>
                </a:ext>
              </a:extLst>
            </p:cNvPr>
            <p:cNvSpPr/>
            <p:nvPr/>
          </p:nvSpPr>
          <p:spPr>
            <a:xfrm>
              <a:off x="3009622" y="5464107"/>
              <a:ext cx="2057585" cy="436239"/>
            </a:xfrm>
            <a:custGeom>
              <a:avLst/>
              <a:gdLst>
                <a:gd name="connsiteX0" fmla="*/ 0 w 1697888"/>
                <a:gd name="connsiteY0" fmla="*/ 0 h 359978"/>
                <a:gd name="connsiteX1" fmla="*/ 1697889 w 1697888"/>
                <a:gd name="connsiteY1" fmla="*/ 0 h 359978"/>
                <a:gd name="connsiteX2" fmla="*/ 1697889 w 1697888"/>
                <a:gd name="connsiteY2" fmla="*/ 359978 h 359978"/>
                <a:gd name="connsiteX3" fmla="*/ 0 w 1697888"/>
                <a:gd name="connsiteY3" fmla="*/ 359978 h 35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888" h="359978">
                  <a:moveTo>
                    <a:pt x="0" y="0"/>
                  </a:moveTo>
                  <a:lnTo>
                    <a:pt x="1697889" y="0"/>
                  </a:lnTo>
                  <a:lnTo>
                    <a:pt x="1697889" y="359978"/>
                  </a:lnTo>
                  <a:lnTo>
                    <a:pt x="0" y="359978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9689594-2884-4B27-A6BA-DB4FD527A473}"/>
                </a:ext>
              </a:extLst>
            </p:cNvPr>
            <p:cNvSpPr/>
            <p:nvPr/>
          </p:nvSpPr>
          <p:spPr>
            <a:xfrm>
              <a:off x="7124793" y="5464107"/>
              <a:ext cx="2057585" cy="436239"/>
            </a:xfrm>
            <a:custGeom>
              <a:avLst/>
              <a:gdLst>
                <a:gd name="connsiteX0" fmla="*/ 0 w 1697888"/>
                <a:gd name="connsiteY0" fmla="*/ 0 h 359978"/>
                <a:gd name="connsiteX1" fmla="*/ 1697888 w 1697888"/>
                <a:gd name="connsiteY1" fmla="*/ 0 h 359978"/>
                <a:gd name="connsiteX2" fmla="*/ 1697888 w 1697888"/>
                <a:gd name="connsiteY2" fmla="*/ 359978 h 359978"/>
                <a:gd name="connsiteX3" fmla="*/ 0 w 1697888"/>
                <a:gd name="connsiteY3" fmla="*/ 359978 h 35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7888" h="359978">
                  <a:moveTo>
                    <a:pt x="0" y="0"/>
                  </a:moveTo>
                  <a:lnTo>
                    <a:pt x="1697888" y="0"/>
                  </a:lnTo>
                  <a:lnTo>
                    <a:pt x="1697888" y="359978"/>
                  </a:lnTo>
                  <a:lnTo>
                    <a:pt x="0" y="359978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E7C6F00-CEDB-47E8-A9C7-8678CE929618}"/>
                </a:ext>
              </a:extLst>
            </p:cNvPr>
            <p:cNvSpPr/>
            <p:nvPr/>
          </p:nvSpPr>
          <p:spPr>
            <a:xfrm>
              <a:off x="9182378" y="5464107"/>
              <a:ext cx="932756" cy="436239"/>
            </a:xfrm>
            <a:custGeom>
              <a:avLst/>
              <a:gdLst>
                <a:gd name="connsiteX0" fmla="*/ 589712 w 769696"/>
                <a:gd name="connsiteY0" fmla="*/ 0 h 359978"/>
                <a:gd name="connsiteX1" fmla="*/ 0 w 769696"/>
                <a:gd name="connsiteY1" fmla="*/ 0 h 359978"/>
                <a:gd name="connsiteX2" fmla="*/ 0 w 769696"/>
                <a:gd name="connsiteY2" fmla="*/ 359978 h 359978"/>
                <a:gd name="connsiteX3" fmla="*/ 589712 w 769696"/>
                <a:gd name="connsiteY3" fmla="*/ 359978 h 359978"/>
                <a:gd name="connsiteX4" fmla="*/ 769697 w 769696"/>
                <a:gd name="connsiteY4" fmla="*/ 179994 h 359978"/>
                <a:gd name="connsiteX5" fmla="*/ 769697 w 769696"/>
                <a:gd name="connsiteY5" fmla="*/ 179994 h 359978"/>
                <a:gd name="connsiteX6" fmla="*/ 589712 w 769696"/>
                <a:gd name="connsiteY6" fmla="*/ 0 h 359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9696" h="359978">
                  <a:moveTo>
                    <a:pt x="589712" y="0"/>
                  </a:moveTo>
                  <a:lnTo>
                    <a:pt x="0" y="0"/>
                  </a:lnTo>
                  <a:lnTo>
                    <a:pt x="0" y="359978"/>
                  </a:lnTo>
                  <a:lnTo>
                    <a:pt x="589712" y="359978"/>
                  </a:lnTo>
                  <a:cubicBezTo>
                    <a:pt x="689115" y="359978"/>
                    <a:pt x="769697" y="279397"/>
                    <a:pt x="769697" y="179994"/>
                  </a:cubicBezTo>
                  <a:lnTo>
                    <a:pt x="769697" y="179994"/>
                  </a:lnTo>
                  <a:cubicBezTo>
                    <a:pt x="769706" y="80582"/>
                    <a:pt x="689124" y="0"/>
                    <a:pt x="589712" y="0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ADEBB6B-94DC-469F-9721-F495C1757B2B}"/>
                </a:ext>
              </a:extLst>
            </p:cNvPr>
            <p:cNvSpPr/>
            <p:nvPr/>
          </p:nvSpPr>
          <p:spPr>
            <a:xfrm>
              <a:off x="2791508" y="5464107"/>
              <a:ext cx="436227" cy="436227"/>
            </a:xfrm>
            <a:custGeom>
              <a:avLst/>
              <a:gdLst>
                <a:gd name="connsiteX0" fmla="*/ 359969 w 359968"/>
                <a:gd name="connsiteY0" fmla="*/ 179984 h 359968"/>
                <a:gd name="connsiteX1" fmla="*/ 179984 w 359968"/>
                <a:gd name="connsiteY1" fmla="*/ 359969 h 359968"/>
                <a:gd name="connsiteX2" fmla="*/ 0 w 359968"/>
                <a:gd name="connsiteY2" fmla="*/ 179984 h 359968"/>
                <a:gd name="connsiteX3" fmla="*/ 179984 w 359968"/>
                <a:gd name="connsiteY3" fmla="*/ 0 h 359968"/>
                <a:gd name="connsiteX4" fmla="*/ 359969 w 359968"/>
                <a:gd name="connsiteY4" fmla="*/ 179984 h 3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68" h="359968">
                  <a:moveTo>
                    <a:pt x="359969" y="179984"/>
                  </a:moveTo>
                  <a:cubicBezTo>
                    <a:pt x="359969" y="279387"/>
                    <a:pt x="279387" y="359969"/>
                    <a:pt x="179984" y="359969"/>
                  </a:cubicBezTo>
                  <a:cubicBezTo>
                    <a:pt x="80582" y="359969"/>
                    <a:pt x="0" y="279387"/>
                    <a:pt x="0" y="179984"/>
                  </a:cubicBezTo>
                  <a:cubicBezTo>
                    <a:pt x="0" y="80582"/>
                    <a:pt x="80582" y="0"/>
                    <a:pt x="179984" y="0"/>
                  </a:cubicBezTo>
                  <a:cubicBezTo>
                    <a:pt x="279387" y="0"/>
                    <a:pt x="359969" y="80582"/>
                    <a:pt x="359969" y="1799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357F0D3-AB7E-44E1-8053-D36AA0A85737}"/>
                </a:ext>
              </a:extLst>
            </p:cNvPr>
            <p:cNvSpPr/>
            <p:nvPr/>
          </p:nvSpPr>
          <p:spPr>
            <a:xfrm>
              <a:off x="2937606" y="5610194"/>
              <a:ext cx="144054" cy="144055"/>
            </a:xfrm>
            <a:custGeom>
              <a:avLst/>
              <a:gdLst>
                <a:gd name="connsiteX0" fmla="*/ 118872 w 118871"/>
                <a:gd name="connsiteY0" fmla="*/ 59436 h 118872"/>
                <a:gd name="connsiteX1" fmla="*/ 59436 w 118871"/>
                <a:gd name="connsiteY1" fmla="*/ 118872 h 118872"/>
                <a:gd name="connsiteX2" fmla="*/ 0 w 118871"/>
                <a:gd name="connsiteY2" fmla="*/ 59436 h 118872"/>
                <a:gd name="connsiteX3" fmla="*/ 59436 w 118871"/>
                <a:gd name="connsiteY3" fmla="*/ 0 h 118872"/>
                <a:gd name="connsiteX4" fmla="*/ 118872 w 118871"/>
                <a:gd name="connsiteY4" fmla="*/ 59436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71" h="118872">
                  <a:moveTo>
                    <a:pt x="118872" y="59436"/>
                  </a:moveTo>
                  <a:cubicBezTo>
                    <a:pt x="118872" y="92259"/>
                    <a:pt x="92259" y="118872"/>
                    <a:pt x="59436" y="118872"/>
                  </a:cubicBezTo>
                  <a:cubicBezTo>
                    <a:pt x="26613" y="118872"/>
                    <a:pt x="0" y="92259"/>
                    <a:pt x="0" y="59436"/>
                  </a:cubicBezTo>
                  <a:cubicBezTo>
                    <a:pt x="0" y="26613"/>
                    <a:pt x="26613" y="0"/>
                    <a:pt x="59436" y="0"/>
                  </a:cubicBezTo>
                  <a:cubicBezTo>
                    <a:pt x="92259" y="0"/>
                    <a:pt x="118872" y="26613"/>
                    <a:pt x="118872" y="59436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39B583B-7CF5-442C-95D7-861CBBB65ED0}"/>
                </a:ext>
              </a:extLst>
            </p:cNvPr>
            <p:cNvSpPr/>
            <p:nvPr/>
          </p:nvSpPr>
          <p:spPr>
            <a:xfrm>
              <a:off x="4849093" y="5464107"/>
              <a:ext cx="436227" cy="436227"/>
            </a:xfrm>
            <a:custGeom>
              <a:avLst/>
              <a:gdLst>
                <a:gd name="connsiteX0" fmla="*/ 359969 w 359968"/>
                <a:gd name="connsiteY0" fmla="*/ 179984 h 359968"/>
                <a:gd name="connsiteX1" fmla="*/ 179985 w 359968"/>
                <a:gd name="connsiteY1" fmla="*/ 359969 h 359968"/>
                <a:gd name="connsiteX2" fmla="*/ 0 w 359968"/>
                <a:gd name="connsiteY2" fmla="*/ 179984 h 359968"/>
                <a:gd name="connsiteX3" fmla="*/ 179985 w 359968"/>
                <a:gd name="connsiteY3" fmla="*/ 0 h 359968"/>
                <a:gd name="connsiteX4" fmla="*/ 359969 w 359968"/>
                <a:gd name="connsiteY4" fmla="*/ 179984 h 3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68" h="359968">
                  <a:moveTo>
                    <a:pt x="359969" y="179984"/>
                  </a:moveTo>
                  <a:cubicBezTo>
                    <a:pt x="359969" y="279387"/>
                    <a:pt x="279387" y="359969"/>
                    <a:pt x="179985" y="359969"/>
                  </a:cubicBezTo>
                  <a:cubicBezTo>
                    <a:pt x="80582" y="359969"/>
                    <a:pt x="0" y="279387"/>
                    <a:pt x="0" y="179984"/>
                  </a:cubicBezTo>
                  <a:cubicBezTo>
                    <a:pt x="0" y="80582"/>
                    <a:pt x="80582" y="0"/>
                    <a:pt x="179985" y="0"/>
                  </a:cubicBezTo>
                  <a:cubicBezTo>
                    <a:pt x="279387" y="0"/>
                    <a:pt x="359969" y="80582"/>
                    <a:pt x="359969" y="1799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9F6FEDC-3C13-4A49-89B1-FFDF96BF503C}"/>
                </a:ext>
              </a:extLst>
            </p:cNvPr>
            <p:cNvSpPr/>
            <p:nvPr/>
          </p:nvSpPr>
          <p:spPr>
            <a:xfrm>
              <a:off x="4995179" y="5610194"/>
              <a:ext cx="144055" cy="144055"/>
            </a:xfrm>
            <a:custGeom>
              <a:avLst/>
              <a:gdLst>
                <a:gd name="connsiteX0" fmla="*/ 118872 w 118872"/>
                <a:gd name="connsiteY0" fmla="*/ 59436 h 118872"/>
                <a:gd name="connsiteX1" fmla="*/ 59436 w 118872"/>
                <a:gd name="connsiteY1" fmla="*/ 118872 h 118872"/>
                <a:gd name="connsiteX2" fmla="*/ 0 w 118872"/>
                <a:gd name="connsiteY2" fmla="*/ 59436 h 118872"/>
                <a:gd name="connsiteX3" fmla="*/ 59436 w 118872"/>
                <a:gd name="connsiteY3" fmla="*/ 0 h 118872"/>
                <a:gd name="connsiteX4" fmla="*/ 118872 w 118872"/>
                <a:gd name="connsiteY4" fmla="*/ 59436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72" h="118872">
                  <a:moveTo>
                    <a:pt x="118872" y="59436"/>
                  </a:moveTo>
                  <a:cubicBezTo>
                    <a:pt x="118872" y="92259"/>
                    <a:pt x="92259" y="118872"/>
                    <a:pt x="59436" y="118872"/>
                  </a:cubicBezTo>
                  <a:cubicBezTo>
                    <a:pt x="26613" y="118872"/>
                    <a:pt x="0" y="92259"/>
                    <a:pt x="0" y="59436"/>
                  </a:cubicBezTo>
                  <a:cubicBezTo>
                    <a:pt x="0" y="26613"/>
                    <a:pt x="26613" y="0"/>
                    <a:pt x="59436" y="0"/>
                  </a:cubicBezTo>
                  <a:cubicBezTo>
                    <a:pt x="92259" y="0"/>
                    <a:pt x="118872" y="26613"/>
                    <a:pt x="118872" y="59436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5C63FE5-7654-4A2E-AA3D-5D26C1A4F697}"/>
                </a:ext>
              </a:extLst>
            </p:cNvPr>
            <p:cNvSpPr/>
            <p:nvPr/>
          </p:nvSpPr>
          <p:spPr>
            <a:xfrm>
              <a:off x="6906678" y="5464107"/>
              <a:ext cx="436227" cy="436227"/>
            </a:xfrm>
            <a:custGeom>
              <a:avLst/>
              <a:gdLst>
                <a:gd name="connsiteX0" fmla="*/ 359969 w 359968"/>
                <a:gd name="connsiteY0" fmla="*/ 179984 h 359968"/>
                <a:gd name="connsiteX1" fmla="*/ 179984 w 359968"/>
                <a:gd name="connsiteY1" fmla="*/ 359969 h 359968"/>
                <a:gd name="connsiteX2" fmla="*/ 0 w 359968"/>
                <a:gd name="connsiteY2" fmla="*/ 179984 h 359968"/>
                <a:gd name="connsiteX3" fmla="*/ 179984 w 359968"/>
                <a:gd name="connsiteY3" fmla="*/ 0 h 359968"/>
                <a:gd name="connsiteX4" fmla="*/ 359969 w 359968"/>
                <a:gd name="connsiteY4" fmla="*/ 179984 h 3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68" h="359968">
                  <a:moveTo>
                    <a:pt x="359969" y="179984"/>
                  </a:moveTo>
                  <a:cubicBezTo>
                    <a:pt x="359969" y="279387"/>
                    <a:pt x="279387" y="359969"/>
                    <a:pt x="179984" y="359969"/>
                  </a:cubicBezTo>
                  <a:cubicBezTo>
                    <a:pt x="80582" y="359969"/>
                    <a:pt x="0" y="279387"/>
                    <a:pt x="0" y="179984"/>
                  </a:cubicBezTo>
                  <a:cubicBezTo>
                    <a:pt x="0" y="80582"/>
                    <a:pt x="80582" y="0"/>
                    <a:pt x="179984" y="0"/>
                  </a:cubicBezTo>
                  <a:cubicBezTo>
                    <a:pt x="279387" y="0"/>
                    <a:pt x="359969" y="80582"/>
                    <a:pt x="359969" y="1799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5315B38-EB56-4EB0-9B19-B69423864085}"/>
                </a:ext>
              </a:extLst>
            </p:cNvPr>
            <p:cNvSpPr/>
            <p:nvPr/>
          </p:nvSpPr>
          <p:spPr>
            <a:xfrm>
              <a:off x="7052766" y="5610194"/>
              <a:ext cx="144054" cy="144055"/>
            </a:xfrm>
            <a:custGeom>
              <a:avLst/>
              <a:gdLst>
                <a:gd name="connsiteX0" fmla="*/ 118872 w 118871"/>
                <a:gd name="connsiteY0" fmla="*/ 59436 h 118872"/>
                <a:gd name="connsiteX1" fmla="*/ 59436 w 118871"/>
                <a:gd name="connsiteY1" fmla="*/ 118872 h 118872"/>
                <a:gd name="connsiteX2" fmla="*/ 0 w 118871"/>
                <a:gd name="connsiteY2" fmla="*/ 59436 h 118872"/>
                <a:gd name="connsiteX3" fmla="*/ 59436 w 118871"/>
                <a:gd name="connsiteY3" fmla="*/ 0 h 118872"/>
                <a:gd name="connsiteX4" fmla="*/ 118872 w 118871"/>
                <a:gd name="connsiteY4" fmla="*/ 59436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71" h="118872">
                  <a:moveTo>
                    <a:pt x="118872" y="59436"/>
                  </a:moveTo>
                  <a:cubicBezTo>
                    <a:pt x="118872" y="92259"/>
                    <a:pt x="92259" y="118872"/>
                    <a:pt x="59436" y="118872"/>
                  </a:cubicBezTo>
                  <a:cubicBezTo>
                    <a:pt x="26613" y="118872"/>
                    <a:pt x="0" y="92259"/>
                    <a:pt x="0" y="59436"/>
                  </a:cubicBezTo>
                  <a:cubicBezTo>
                    <a:pt x="0" y="26613"/>
                    <a:pt x="26613" y="0"/>
                    <a:pt x="59436" y="0"/>
                  </a:cubicBezTo>
                  <a:cubicBezTo>
                    <a:pt x="92259" y="0"/>
                    <a:pt x="118872" y="26613"/>
                    <a:pt x="118872" y="59436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5A6FE17-FD23-4F54-AEC6-DDFAB26FCEC3}"/>
                </a:ext>
              </a:extLst>
            </p:cNvPr>
            <p:cNvSpPr/>
            <p:nvPr/>
          </p:nvSpPr>
          <p:spPr>
            <a:xfrm>
              <a:off x="8964265" y="5464107"/>
              <a:ext cx="436227" cy="436227"/>
            </a:xfrm>
            <a:custGeom>
              <a:avLst/>
              <a:gdLst>
                <a:gd name="connsiteX0" fmla="*/ 359969 w 359968"/>
                <a:gd name="connsiteY0" fmla="*/ 179984 h 359968"/>
                <a:gd name="connsiteX1" fmla="*/ 179984 w 359968"/>
                <a:gd name="connsiteY1" fmla="*/ 359969 h 359968"/>
                <a:gd name="connsiteX2" fmla="*/ 0 w 359968"/>
                <a:gd name="connsiteY2" fmla="*/ 179984 h 359968"/>
                <a:gd name="connsiteX3" fmla="*/ 179984 w 359968"/>
                <a:gd name="connsiteY3" fmla="*/ 0 h 359968"/>
                <a:gd name="connsiteX4" fmla="*/ 359969 w 359968"/>
                <a:gd name="connsiteY4" fmla="*/ 179984 h 35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968" h="359968">
                  <a:moveTo>
                    <a:pt x="359969" y="179984"/>
                  </a:moveTo>
                  <a:cubicBezTo>
                    <a:pt x="359969" y="279387"/>
                    <a:pt x="279387" y="359969"/>
                    <a:pt x="179984" y="359969"/>
                  </a:cubicBezTo>
                  <a:cubicBezTo>
                    <a:pt x="80582" y="359969"/>
                    <a:pt x="0" y="279387"/>
                    <a:pt x="0" y="179984"/>
                  </a:cubicBezTo>
                  <a:cubicBezTo>
                    <a:pt x="0" y="80582"/>
                    <a:pt x="80582" y="0"/>
                    <a:pt x="179984" y="0"/>
                  </a:cubicBezTo>
                  <a:cubicBezTo>
                    <a:pt x="279387" y="0"/>
                    <a:pt x="359969" y="80582"/>
                    <a:pt x="359969" y="17998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9DABD14-39CE-464D-9555-FF746869C104}"/>
                </a:ext>
              </a:extLst>
            </p:cNvPr>
            <p:cNvSpPr/>
            <p:nvPr/>
          </p:nvSpPr>
          <p:spPr>
            <a:xfrm>
              <a:off x="9110351" y="5610194"/>
              <a:ext cx="144054" cy="144055"/>
            </a:xfrm>
            <a:custGeom>
              <a:avLst/>
              <a:gdLst>
                <a:gd name="connsiteX0" fmla="*/ 118872 w 118871"/>
                <a:gd name="connsiteY0" fmla="*/ 59436 h 118872"/>
                <a:gd name="connsiteX1" fmla="*/ 59436 w 118871"/>
                <a:gd name="connsiteY1" fmla="*/ 118872 h 118872"/>
                <a:gd name="connsiteX2" fmla="*/ 0 w 118871"/>
                <a:gd name="connsiteY2" fmla="*/ 59436 h 118872"/>
                <a:gd name="connsiteX3" fmla="*/ 59436 w 118871"/>
                <a:gd name="connsiteY3" fmla="*/ 0 h 118872"/>
                <a:gd name="connsiteX4" fmla="*/ 118872 w 118871"/>
                <a:gd name="connsiteY4" fmla="*/ 59436 h 118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871" h="118872">
                  <a:moveTo>
                    <a:pt x="118872" y="59436"/>
                  </a:moveTo>
                  <a:cubicBezTo>
                    <a:pt x="118872" y="92259"/>
                    <a:pt x="92259" y="118872"/>
                    <a:pt x="59436" y="118872"/>
                  </a:cubicBezTo>
                  <a:cubicBezTo>
                    <a:pt x="26613" y="118872"/>
                    <a:pt x="0" y="92259"/>
                    <a:pt x="0" y="59436"/>
                  </a:cubicBezTo>
                  <a:cubicBezTo>
                    <a:pt x="0" y="26613"/>
                    <a:pt x="26613" y="0"/>
                    <a:pt x="59436" y="0"/>
                  </a:cubicBezTo>
                  <a:cubicBezTo>
                    <a:pt x="92259" y="0"/>
                    <a:pt x="118872" y="26613"/>
                    <a:pt x="118872" y="59436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856D9BA-0DA7-4E71-B9C9-12FF512FCD5A}"/>
                </a:ext>
              </a:extLst>
            </p:cNvPr>
            <p:cNvSpPr/>
            <p:nvPr/>
          </p:nvSpPr>
          <p:spPr>
            <a:xfrm>
              <a:off x="3003851" y="4394568"/>
              <a:ext cx="11543" cy="1287652"/>
            </a:xfrm>
            <a:custGeom>
              <a:avLst/>
              <a:gdLst>
                <a:gd name="connsiteX0" fmla="*/ 0 w 9525"/>
                <a:gd name="connsiteY0" fmla="*/ 0 h 1062551"/>
                <a:gd name="connsiteX1" fmla="*/ 9525 w 9525"/>
                <a:gd name="connsiteY1" fmla="*/ 0 h 1062551"/>
                <a:gd name="connsiteX2" fmla="*/ 9525 w 9525"/>
                <a:gd name="connsiteY2" fmla="*/ 1062552 h 1062551"/>
                <a:gd name="connsiteX3" fmla="*/ 0 w 9525"/>
                <a:gd name="connsiteY3" fmla="*/ 1062552 h 1062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062551">
                  <a:moveTo>
                    <a:pt x="0" y="0"/>
                  </a:moveTo>
                  <a:lnTo>
                    <a:pt x="9525" y="0"/>
                  </a:lnTo>
                  <a:lnTo>
                    <a:pt x="9525" y="1062552"/>
                  </a:lnTo>
                  <a:lnTo>
                    <a:pt x="0" y="1062552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700F493-9F02-4DEA-8965-8F42658E4D08}"/>
                </a:ext>
              </a:extLst>
            </p:cNvPr>
            <p:cNvSpPr/>
            <p:nvPr/>
          </p:nvSpPr>
          <p:spPr>
            <a:xfrm>
              <a:off x="2960426" y="4345372"/>
              <a:ext cx="98391" cy="98391"/>
            </a:xfrm>
            <a:custGeom>
              <a:avLst/>
              <a:gdLst>
                <a:gd name="connsiteX0" fmla="*/ 81191 w 81191"/>
                <a:gd name="connsiteY0" fmla="*/ 40596 h 81191"/>
                <a:gd name="connsiteX1" fmla="*/ 40596 w 81191"/>
                <a:gd name="connsiteY1" fmla="*/ 81191 h 81191"/>
                <a:gd name="connsiteX2" fmla="*/ 0 w 81191"/>
                <a:gd name="connsiteY2" fmla="*/ 40596 h 81191"/>
                <a:gd name="connsiteX3" fmla="*/ 40596 w 81191"/>
                <a:gd name="connsiteY3" fmla="*/ 0 h 81191"/>
                <a:gd name="connsiteX4" fmla="*/ 81191 w 81191"/>
                <a:gd name="connsiteY4" fmla="*/ 40596 h 81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81191">
                  <a:moveTo>
                    <a:pt x="81191" y="40596"/>
                  </a:moveTo>
                  <a:cubicBezTo>
                    <a:pt x="81191" y="63016"/>
                    <a:pt x="63016" y="81191"/>
                    <a:pt x="40596" y="81191"/>
                  </a:cubicBezTo>
                  <a:cubicBezTo>
                    <a:pt x="18175" y="81191"/>
                    <a:pt x="0" y="63016"/>
                    <a:pt x="0" y="40596"/>
                  </a:cubicBezTo>
                  <a:cubicBezTo>
                    <a:pt x="0" y="18175"/>
                    <a:pt x="18175" y="0"/>
                    <a:pt x="40596" y="0"/>
                  </a:cubicBezTo>
                  <a:cubicBezTo>
                    <a:pt x="63016" y="0"/>
                    <a:pt x="81191" y="18175"/>
                    <a:pt x="81191" y="40596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302A518-9F09-49A9-877C-FC9F2F81D595}"/>
                </a:ext>
              </a:extLst>
            </p:cNvPr>
            <p:cNvSpPr/>
            <p:nvPr/>
          </p:nvSpPr>
          <p:spPr>
            <a:xfrm>
              <a:off x="5061436" y="4394568"/>
              <a:ext cx="11543" cy="1287652"/>
            </a:xfrm>
            <a:custGeom>
              <a:avLst/>
              <a:gdLst>
                <a:gd name="connsiteX0" fmla="*/ 0 w 9525"/>
                <a:gd name="connsiteY0" fmla="*/ 0 h 1062551"/>
                <a:gd name="connsiteX1" fmla="*/ 9525 w 9525"/>
                <a:gd name="connsiteY1" fmla="*/ 0 h 1062551"/>
                <a:gd name="connsiteX2" fmla="*/ 9525 w 9525"/>
                <a:gd name="connsiteY2" fmla="*/ 1062552 h 1062551"/>
                <a:gd name="connsiteX3" fmla="*/ 0 w 9525"/>
                <a:gd name="connsiteY3" fmla="*/ 1062552 h 1062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062551">
                  <a:moveTo>
                    <a:pt x="0" y="0"/>
                  </a:moveTo>
                  <a:lnTo>
                    <a:pt x="9525" y="0"/>
                  </a:lnTo>
                  <a:lnTo>
                    <a:pt x="9525" y="1062552"/>
                  </a:lnTo>
                  <a:lnTo>
                    <a:pt x="0" y="1062552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72C823FD-0191-4DCB-BDFE-97F781F0DBE1}"/>
                </a:ext>
              </a:extLst>
            </p:cNvPr>
            <p:cNvSpPr/>
            <p:nvPr/>
          </p:nvSpPr>
          <p:spPr>
            <a:xfrm>
              <a:off x="5018012" y="4345372"/>
              <a:ext cx="98391" cy="98391"/>
            </a:xfrm>
            <a:custGeom>
              <a:avLst/>
              <a:gdLst>
                <a:gd name="connsiteX0" fmla="*/ 81191 w 81191"/>
                <a:gd name="connsiteY0" fmla="*/ 40596 h 81191"/>
                <a:gd name="connsiteX1" fmla="*/ 40596 w 81191"/>
                <a:gd name="connsiteY1" fmla="*/ 81191 h 81191"/>
                <a:gd name="connsiteX2" fmla="*/ 0 w 81191"/>
                <a:gd name="connsiteY2" fmla="*/ 40596 h 81191"/>
                <a:gd name="connsiteX3" fmla="*/ 40596 w 81191"/>
                <a:gd name="connsiteY3" fmla="*/ 0 h 81191"/>
                <a:gd name="connsiteX4" fmla="*/ 81191 w 81191"/>
                <a:gd name="connsiteY4" fmla="*/ 40596 h 81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81191">
                  <a:moveTo>
                    <a:pt x="81191" y="40596"/>
                  </a:moveTo>
                  <a:cubicBezTo>
                    <a:pt x="81191" y="63016"/>
                    <a:pt x="63016" y="81191"/>
                    <a:pt x="40596" y="81191"/>
                  </a:cubicBezTo>
                  <a:cubicBezTo>
                    <a:pt x="18175" y="81191"/>
                    <a:pt x="0" y="63016"/>
                    <a:pt x="0" y="40596"/>
                  </a:cubicBezTo>
                  <a:cubicBezTo>
                    <a:pt x="0" y="18175"/>
                    <a:pt x="18176" y="0"/>
                    <a:pt x="40596" y="0"/>
                  </a:cubicBezTo>
                  <a:cubicBezTo>
                    <a:pt x="63016" y="0"/>
                    <a:pt x="81191" y="18175"/>
                    <a:pt x="81191" y="40596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E16BC3B-A110-4BB1-97DF-2A303609E116}"/>
                </a:ext>
              </a:extLst>
            </p:cNvPr>
            <p:cNvSpPr/>
            <p:nvPr/>
          </p:nvSpPr>
          <p:spPr>
            <a:xfrm>
              <a:off x="7119021" y="4394568"/>
              <a:ext cx="11543" cy="1287652"/>
            </a:xfrm>
            <a:custGeom>
              <a:avLst/>
              <a:gdLst>
                <a:gd name="connsiteX0" fmla="*/ 0 w 9525"/>
                <a:gd name="connsiteY0" fmla="*/ 0 h 1062551"/>
                <a:gd name="connsiteX1" fmla="*/ 9525 w 9525"/>
                <a:gd name="connsiteY1" fmla="*/ 0 h 1062551"/>
                <a:gd name="connsiteX2" fmla="*/ 9525 w 9525"/>
                <a:gd name="connsiteY2" fmla="*/ 1062552 h 1062551"/>
                <a:gd name="connsiteX3" fmla="*/ 0 w 9525"/>
                <a:gd name="connsiteY3" fmla="*/ 1062552 h 1062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062551">
                  <a:moveTo>
                    <a:pt x="0" y="0"/>
                  </a:moveTo>
                  <a:lnTo>
                    <a:pt x="9525" y="0"/>
                  </a:lnTo>
                  <a:lnTo>
                    <a:pt x="9525" y="1062552"/>
                  </a:lnTo>
                  <a:lnTo>
                    <a:pt x="0" y="1062552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8461F1C-6708-4982-A0D9-0D859340AE6A}"/>
                </a:ext>
              </a:extLst>
            </p:cNvPr>
            <p:cNvSpPr/>
            <p:nvPr/>
          </p:nvSpPr>
          <p:spPr>
            <a:xfrm>
              <a:off x="7075597" y="4345372"/>
              <a:ext cx="98391" cy="98391"/>
            </a:xfrm>
            <a:custGeom>
              <a:avLst/>
              <a:gdLst>
                <a:gd name="connsiteX0" fmla="*/ 81191 w 81191"/>
                <a:gd name="connsiteY0" fmla="*/ 40596 h 81191"/>
                <a:gd name="connsiteX1" fmla="*/ 40596 w 81191"/>
                <a:gd name="connsiteY1" fmla="*/ 81191 h 81191"/>
                <a:gd name="connsiteX2" fmla="*/ 0 w 81191"/>
                <a:gd name="connsiteY2" fmla="*/ 40596 h 81191"/>
                <a:gd name="connsiteX3" fmla="*/ 40596 w 81191"/>
                <a:gd name="connsiteY3" fmla="*/ 0 h 81191"/>
                <a:gd name="connsiteX4" fmla="*/ 81191 w 81191"/>
                <a:gd name="connsiteY4" fmla="*/ 40596 h 81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81191">
                  <a:moveTo>
                    <a:pt x="81191" y="40596"/>
                  </a:moveTo>
                  <a:cubicBezTo>
                    <a:pt x="81191" y="63016"/>
                    <a:pt x="63016" y="81191"/>
                    <a:pt x="40596" y="81191"/>
                  </a:cubicBezTo>
                  <a:cubicBezTo>
                    <a:pt x="18175" y="81191"/>
                    <a:pt x="0" y="63016"/>
                    <a:pt x="0" y="40596"/>
                  </a:cubicBezTo>
                  <a:cubicBezTo>
                    <a:pt x="0" y="18175"/>
                    <a:pt x="18176" y="0"/>
                    <a:pt x="40596" y="0"/>
                  </a:cubicBezTo>
                  <a:cubicBezTo>
                    <a:pt x="63016" y="0"/>
                    <a:pt x="81191" y="18175"/>
                    <a:pt x="81191" y="40596"/>
                  </a:cubicBez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3C6D40F-CBAD-48DD-A8F2-E33056A55359}"/>
                </a:ext>
              </a:extLst>
            </p:cNvPr>
            <p:cNvSpPr/>
            <p:nvPr/>
          </p:nvSpPr>
          <p:spPr>
            <a:xfrm>
              <a:off x="9176607" y="4394568"/>
              <a:ext cx="11543" cy="1287652"/>
            </a:xfrm>
            <a:custGeom>
              <a:avLst/>
              <a:gdLst>
                <a:gd name="connsiteX0" fmla="*/ 0 w 9525"/>
                <a:gd name="connsiteY0" fmla="*/ 0 h 1062551"/>
                <a:gd name="connsiteX1" fmla="*/ 9525 w 9525"/>
                <a:gd name="connsiteY1" fmla="*/ 0 h 1062551"/>
                <a:gd name="connsiteX2" fmla="*/ 9525 w 9525"/>
                <a:gd name="connsiteY2" fmla="*/ 1062552 h 1062551"/>
                <a:gd name="connsiteX3" fmla="*/ 0 w 9525"/>
                <a:gd name="connsiteY3" fmla="*/ 1062552 h 1062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062551">
                  <a:moveTo>
                    <a:pt x="0" y="0"/>
                  </a:moveTo>
                  <a:lnTo>
                    <a:pt x="9525" y="0"/>
                  </a:lnTo>
                  <a:lnTo>
                    <a:pt x="9525" y="1062552"/>
                  </a:lnTo>
                  <a:lnTo>
                    <a:pt x="0" y="1062552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18B45A8-DFF5-49ED-A0B6-6B19F0599D91}"/>
                </a:ext>
              </a:extLst>
            </p:cNvPr>
            <p:cNvSpPr/>
            <p:nvPr/>
          </p:nvSpPr>
          <p:spPr>
            <a:xfrm>
              <a:off x="9133183" y="4345372"/>
              <a:ext cx="98391" cy="98391"/>
            </a:xfrm>
            <a:custGeom>
              <a:avLst/>
              <a:gdLst>
                <a:gd name="connsiteX0" fmla="*/ 81191 w 81191"/>
                <a:gd name="connsiteY0" fmla="*/ 40596 h 81191"/>
                <a:gd name="connsiteX1" fmla="*/ 40595 w 81191"/>
                <a:gd name="connsiteY1" fmla="*/ 81191 h 81191"/>
                <a:gd name="connsiteX2" fmla="*/ 0 w 81191"/>
                <a:gd name="connsiteY2" fmla="*/ 40596 h 81191"/>
                <a:gd name="connsiteX3" fmla="*/ 40595 w 81191"/>
                <a:gd name="connsiteY3" fmla="*/ 0 h 81191"/>
                <a:gd name="connsiteX4" fmla="*/ 81191 w 81191"/>
                <a:gd name="connsiteY4" fmla="*/ 40596 h 81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191" h="81191">
                  <a:moveTo>
                    <a:pt x="81191" y="40596"/>
                  </a:moveTo>
                  <a:cubicBezTo>
                    <a:pt x="81191" y="63016"/>
                    <a:pt x="63016" y="81191"/>
                    <a:pt x="40595" y="81191"/>
                  </a:cubicBezTo>
                  <a:cubicBezTo>
                    <a:pt x="18175" y="81191"/>
                    <a:pt x="0" y="63016"/>
                    <a:pt x="0" y="40596"/>
                  </a:cubicBezTo>
                  <a:cubicBezTo>
                    <a:pt x="0" y="18175"/>
                    <a:pt x="18175" y="0"/>
                    <a:pt x="40595" y="0"/>
                  </a:cubicBezTo>
                  <a:cubicBezTo>
                    <a:pt x="63015" y="0"/>
                    <a:pt x="81191" y="18175"/>
                    <a:pt x="81191" y="40596"/>
                  </a:cubicBez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023520F-637B-40AB-B1F0-9B5DA0C0A31F}"/>
              </a:ext>
            </a:extLst>
          </p:cNvPr>
          <p:cNvSpPr txBox="1"/>
          <p:nvPr/>
        </p:nvSpPr>
        <p:spPr>
          <a:xfrm>
            <a:off x="4233306" y="3074946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307596-5120-415A-93DF-56C3530471D3}"/>
              </a:ext>
            </a:extLst>
          </p:cNvPr>
          <p:cNvSpPr txBox="1"/>
          <p:nvPr/>
        </p:nvSpPr>
        <p:spPr>
          <a:xfrm>
            <a:off x="4133767" y="3297995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vorestito congue nes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352379-57DE-46B3-A383-C8C6B53F6966}"/>
              </a:ext>
            </a:extLst>
          </p:cNvPr>
          <p:cNvSpPr txBox="1"/>
          <p:nvPr/>
        </p:nvSpPr>
        <p:spPr>
          <a:xfrm>
            <a:off x="6307528" y="3074946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C252E89-954E-4196-B0F6-C6D9B5644E31}"/>
              </a:ext>
            </a:extLst>
          </p:cNvPr>
          <p:cNvSpPr txBox="1"/>
          <p:nvPr/>
        </p:nvSpPr>
        <p:spPr>
          <a:xfrm>
            <a:off x="6207989" y="3297995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vorestito congue nes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687CF21-DEB3-4B70-A928-4E2D2525C7FE}"/>
              </a:ext>
            </a:extLst>
          </p:cNvPr>
          <p:cNvSpPr txBox="1"/>
          <p:nvPr/>
        </p:nvSpPr>
        <p:spPr>
          <a:xfrm>
            <a:off x="2230796" y="3074946"/>
            <a:ext cx="1646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F9AA7E-D52B-43DF-AF72-DFD8FFB1E1C9}"/>
              </a:ext>
            </a:extLst>
          </p:cNvPr>
          <p:cNvSpPr txBox="1"/>
          <p:nvPr/>
        </p:nvSpPr>
        <p:spPr>
          <a:xfrm>
            <a:off x="2131257" y="3297995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vorestito congue nes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9A65A4-A17C-4D24-BF5D-65FD3C768FA2}"/>
              </a:ext>
            </a:extLst>
          </p:cNvPr>
          <p:cNvSpPr txBox="1"/>
          <p:nvPr/>
        </p:nvSpPr>
        <p:spPr>
          <a:xfrm>
            <a:off x="8254033" y="3074946"/>
            <a:ext cx="17456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73C7EA-1015-43F3-99A9-1E2EA7264868}"/>
              </a:ext>
            </a:extLst>
          </p:cNvPr>
          <p:cNvSpPr txBox="1"/>
          <p:nvPr/>
        </p:nvSpPr>
        <p:spPr>
          <a:xfrm>
            <a:off x="8254032" y="3297995"/>
            <a:ext cx="1845149" cy="824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vorestito congue nes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FC5D259-B9D4-4C9D-A837-03DCDAE210B6}"/>
              </a:ext>
            </a:extLst>
          </p:cNvPr>
          <p:cNvSpPr/>
          <p:nvPr/>
        </p:nvSpPr>
        <p:spPr>
          <a:xfrm>
            <a:off x="2768736" y="2270129"/>
            <a:ext cx="570190" cy="560850"/>
          </a:xfrm>
          <a:prstGeom prst="ellipse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spc="1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01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3BBE842-17BF-459E-AFB4-0F9B0C6440FC}"/>
              </a:ext>
            </a:extLst>
          </p:cNvPr>
          <p:cNvSpPr/>
          <p:nvPr/>
        </p:nvSpPr>
        <p:spPr>
          <a:xfrm>
            <a:off x="4771246" y="2270129"/>
            <a:ext cx="570190" cy="560850"/>
          </a:xfrm>
          <a:prstGeom prst="ellipse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spc="1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02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0DC9F45-FE18-4B0E-965D-38ABE0D0B086}"/>
              </a:ext>
            </a:extLst>
          </p:cNvPr>
          <p:cNvSpPr/>
          <p:nvPr/>
        </p:nvSpPr>
        <p:spPr>
          <a:xfrm>
            <a:off x="6845468" y="2270129"/>
            <a:ext cx="570190" cy="560850"/>
          </a:xfrm>
          <a:prstGeom prst="ellipse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spc="1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03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8A03552-44C7-4B98-A61F-0788500A988A}"/>
              </a:ext>
            </a:extLst>
          </p:cNvPr>
          <p:cNvSpPr/>
          <p:nvPr/>
        </p:nvSpPr>
        <p:spPr>
          <a:xfrm>
            <a:off x="8891511" y="2270129"/>
            <a:ext cx="570190" cy="560850"/>
          </a:xfrm>
          <a:prstGeom prst="ellipse">
            <a:avLst/>
          </a:prstGeom>
          <a:solidFill>
            <a:srgbClr val="77C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100" spc="1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04</a:t>
            </a:r>
          </a:p>
        </p:txBody>
      </p:sp>
      <p:sp>
        <p:nvSpPr>
          <p:cNvPr id="38" name="Kotak Teks 3">
            <a:extLst>
              <a:ext uri="{FF2B5EF4-FFF2-40B4-BE49-F238E27FC236}">
                <a16:creationId xmlns:a16="http://schemas.microsoft.com/office/drawing/2014/main" id="{4E87A7AD-EB48-46AC-A7CA-D1DB660FE560}"/>
              </a:ext>
            </a:extLst>
          </p:cNvPr>
          <p:cNvSpPr txBox="1"/>
          <p:nvPr/>
        </p:nvSpPr>
        <p:spPr>
          <a:xfrm>
            <a:off x="3504208" y="1292148"/>
            <a:ext cx="518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Infographic Mockup</a:t>
            </a:r>
            <a:endParaRPr lang="en-ID" sz="2400" dirty="0">
              <a:latin typeface="Poppins SemiBold" panose="00000700000000000000" pitchFamily="2" charset="0"/>
              <a:ea typeface="Roboto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1" name="Kotak Teks 21">
            <a:extLst>
              <a:ext uri="{FF2B5EF4-FFF2-40B4-BE49-F238E27FC236}">
                <a16:creationId xmlns:a16="http://schemas.microsoft.com/office/drawing/2014/main" id="{DA179F70-AA66-48E8-9498-33381743FDB5}"/>
              </a:ext>
            </a:extLst>
          </p:cNvPr>
          <p:cNvSpPr txBox="1"/>
          <p:nvPr/>
        </p:nvSpPr>
        <p:spPr>
          <a:xfrm>
            <a:off x="4984750" y="957654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00" spc="1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2854735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F879933-871E-E94C-95BC-2DA82E3F08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90BFD4A-6EB4-4ABF-BF28-FCEAF85B91F0}"/>
              </a:ext>
            </a:extLst>
          </p:cNvPr>
          <p:cNvSpPr/>
          <p:nvPr/>
        </p:nvSpPr>
        <p:spPr>
          <a:xfrm rot="15657480">
            <a:off x="4258330" y="-990760"/>
            <a:ext cx="8152509" cy="8670135"/>
          </a:xfrm>
          <a:custGeom>
            <a:avLst/>
            <a:gdLst>
              <a:gd name="connsiteX0" fmla="*/ 8152509 w 8152509"/>
              <a:gd name="connsiteY0" fmla="*/ 0 h 8670135"/>
              <a:gd name="connsiteX1" fmla="*/ 6772778 w 8152509"/>
              <a:gd name="connsiteY1" fmla="*/ 8670135 h 8670135"/>
              <a:gd name="connsiteX2" fmla="*/ 0 w 8152509"/>
              <a:gd name="connsiteY2" fmla="*/ 7592342 h 8670135"/>
              <a:gd name="connsiteX3" fmla="*/ 705490 w 8152509"/>
              <a:gd name="connsiteY3" fmla="*/ 3159089 h 8670135"/>
              <a:gd name="connsiteX4" fmla="*/ 732173 w 8152509"/>
              <a:gd name="connsiteY4" fmla="*/ 3167564 h 8670135"/>
              <a:gd name="connsiteX5" fmla="*/ 3700226 w 8152509"/>
              <a:gd name="connsiteY5" fmla="*/ 5144183 h 8670135"/>
              <a:gd name="connsiteX6" fmla="*/ 6808572 w 8152509"/>
              <a:gd name="connsiteY6" fmla="*/ 5546739 h 8670135"/>
              <a:gd name="connsiteX7" fmla="*/ 7175457 w 8152509"/>
              <a:gd name="connsiteY7" fmla="*/ 3091911 h 8670135"/>
              <a:gd name="connsiteX8" fmla="*/ 8146206 w 8152509"/>
              <a:gd name="connsiteY8" fmla="*/ 2426 h 8670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52509" h="8670135">
                <a:moveTo>
                  <a:pt x="8152509" y="0"/>
                </a:moveTo>
                <a:lnTo>
                  <a:pt x="6772778" y="8670135"/>
                </a:lnTo>
                <a:lnTo>
                  <a:pt x="0" y="7592342"/>
                </a:lnTo>
                <a:lnTo>
                  <a:pt x="705490" y="3159089"/>
                </a:lnTo>
                <a:lnTo>
                  <a:pt x="732173" y="3167564"/>
                </a:lnTo>
                <a:cubicBezTo>
                  <a:pt x="2048833" y="3617399"/>
                  <a:pt x="3024814" y="4484336"/>
                  <a:pt x="3700226" y="5144183"/>
                </a:cubicBezTo>
                <a:cubicBezTo>
                  <a:pt x="4765217" y="6186243"/>
                  <a:pt x="6040402" y="6270321"/>
                  <a:pt x="6808572" y="5546739"/>
                </a:cubicBezTo>
                <a:cubicBezTo>
                  <a:pt x="7504127" y="4893222"/>
                  <a:pt x="7553810" y="4037153"/>
                  <a:pt x="7175457" y="3091911"/>
                </a:cubicBezTo>
                <a:cubicBezTo>
                  <a:pt x="6655901" y="1793635"/>
                  <a:pt x="6630100" y="623281"/>
                  <a:pt x="8146206" y="2426"/>
                </a:cubicBezTo>
                <a:close/>
              </a:path>
            </a:pathLst>
          </a:custGeom>
          <a:solidFill>
            <a:srgbClr val="77C11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193C249-8EC5-4219-961B-8F2C0545C27C}"/>
              </a:ext>
            </a:extLst>
          </p:cNvPr>
          <p:cNvSpPr/>
          <p:nvPr/>
        </p:nvSpPr>
        <p:spPr>
          <a:xfrm>
            <a:off x="4115779" y="1877434"/>
            <a:ext cx="3691861" cy="9460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608458-6689-48DC-8209-C53655B1BF28}"/>
              </a:ext>
            </a:extLst>
          </p:cNvPr>
          <p:cNvSpPr txBox="1"/>
          <p:nvPr/>
        </p:nvSpPr>
        <p:spPr>
          <a:xfrm>
            <a:off x="5094631" y="2021246"/>
            <a:ext cx="2384702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2010</a:t>
            </a:r>
            <a:r>
              <a:rPr 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– Senior Product Designer at Bells Payment Gateway 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09222F2-0660-4B8C-BE62-A5D49FBF4D7E}"/>
              </a:ext>
            </a:extLst>
          </p:cNvPr>
          <p:cNvSpPr/>
          <p:nvPr/>
        </p:nvSpPr>
        <p:spPr>
          <a:xfrm>
            <a:off x="4202071" y="1982008"/>
            <a:ext cx="736874" cy="736870"/>
          </a:xfrm>
          <a:prstGeom prst="ellipse">
            <a:avLst/>
          </a:prstGeom>
          <a:solidFill>
            <a:srgbClr val="00C6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5940048-9625-4033-B51E-7BB08EE5CE74}"/>
              </a:ext>
            </a:extLst>
          </p:cNvPr>
          <p:cNvSpPr/>
          <p:nvPr/>
        </p:nvSpPr>
        <p:spPr>
          <a:xfrm>
            <a:off x="4115779" y="3168443"/>
            <a:ext cx="3691861" cy="9460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8FC90E-D339-4E86-B513-94EA0F975C02}"/>
              </a:ext>
            </a:extLst>
          </p:cNvPr>
          <p:cNvSpPr txBox="1"/>
          <p:nvPr/>
        </p:nvSpPr>
        <p:spPr>
          <a:xfrm>
            <a:off x="5098368" y="3348438"/>
            <a:ext cx="2380965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2013</a:t>
            </a:r>
            <a:r>
              <a:rPr lang="en-US" sz="110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– Lead Product Designer at Woody Design Studio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40830EB-AA56-4156-A0E1-7F32B60C52E0}"/>
              </a:ext>
            </a:extLst>
          </p:cNvPr>
          <p:cNvSpPr/>
          <p:nvPr/>
        </p:nvSpPr>
        <p:spPr>
          <a:xfrm>
            <a:off x="4202071" y="3268094"/>
            <a:ext cx="736874" cy="736870"/>
          </a:xfrm>
          <a:prstGeom prst="ellipse">
            <a:avLst/>
          </a:prstGeom>
          <a:solidFill>
            <a:srgbClr val="00C6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487240D8-B041-472D-8668-0A268DA95676}"/>
              </a:ext>
            </a:extLst>
          </p:cNvPr>
          <p:cNvSpPr/>
          <p:nvPr/>
        </p:nvSpPr>
        <p:spPr>
          <a:xfrm>
            <a:off x="4115779" y="4459453"/>
            <a:ext cx="3691861" cy="94601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E4FC0D-80FB-4F97-BAE0-F2BE4DE84D06}"/>
              </a:ext>
            </a:extLst>
          </p:cNvPr>
          <p:cNvSpPr txBox="1"/>
          <p:nvPr/>
        </p:nvSpPr>
        <p:spPr>
          <a:xfrm>
            <a:off x="5094631" y="4625519"/>
            <a:ext cx="2130709" cy="576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2019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– Product Manager at NYC &amp; Co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8270463-DB96-46B7-8187-859782A9A419}"/>
              </a:ext>
            </a:extLst>
          </p:cNvPr>
          <p:cNvSpPr/>
          <p:nvPr/>
        </p:nvSpPr>
        <p:spPr>
          <a:xfrm>
            <a:off x="4202071" y="4569581"/>
            <a:ext cx="736874" cy="736870"/>
          </a:xfrm>
          <a:prstGeom prst="ellipse">
            <a:avLst/>
          </a:prstGeom>
          <a:solidFill>
            <a:srgbClr val="00C6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AC7D68-92F6-4690-99D5-CC4086EDB3F7}"/>
              </a:ext>
            </a:extLst>
          </p:cNvPr>
          <p:cNvSpPr txBox="1"/>
          <p:nvPr/>
        </p:nvSpPr>
        <p:spPr>
          <a:xfrm>
            <a:off x="932569" y="1986139"/>
            <a:ext cx="2730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>
                <a:latin typeface="Poppins SemiBold" pitchFamily="2" charset="77"/>
                <a:cs typeface="Poppins SemiBold" pitchFamily="2" charset="77"/>
              </a:rPr>
              <a:t>About Jasmine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D6C9F5-9A65-42BD-8431-0F27E4C9379D}"/>
              </a:ext>
            </a:extLst>
          </p:cNvPr>
          <p:cNvSpPr txBox="1"/>
          <p:nvPr/>
        </p:nvSpPr>
        <p:spPr>
          <a:xfrm>
            <a:off x="932570" y="2487497"/>
            <a:ext cx="2730326" cy="1721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eiusmod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labore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et dolore magna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set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ad exercitation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uts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Duis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reprehderit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in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voluate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EF4EEA8-ABCE-4D2A-AF8B-C3FD054AF889}"/>
              </a:ext>
            </a:extLst>
          </p:cNvPr>
          <p:cNvSpPr txBox="1"/>
          <p:nvPr/>
        </p:nvSpPr>
        <p:spPr>
          <a:xfrm>
            <a:off x="932568" y="4449237"/>
            <a:ext cx="1653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>
                <a:solidFill>
                  <a:srgbClr val="77C114"/>
                </a:solidFill>
                <a:latin typeface="Merriweather" panose="00000500000000000000" pitchFamily="2" charset="0"/>
                <a:cs typeface="Poppins Medium" pitchFamily="2" charset="77"/>
              </a:rPr>
              <a:t>Jasmine Williams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A0AA36-B40A-482A-A8E5-724909B7D051}"/>
              </a:ext>
            </a:extLst>
          </p:cNvPr>
          <p:cNvSpPr txBox="1"/>
          <p:nvPr/>
        </p:nvSpPr>
        <p:spPr>
          <a:xfrm>
            <a:off x="932568" y="4825650"/>
            <a:ext cx="1353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cs typeface="Poppins" pitchFamily="2" charset="77"/>
              </a:rPr>
              <a:t>Product Manager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6F3088D-4721-4874-BE55-1B2E21F432C2}"/>
              </a:ext>
            </a:extLst>
          </p:cNvPr>
          <p:cNvSpPr/>
          <p:nvPr/>
        </p:nvSpPr>
        <p:spPr>
          <a:xfrm>
            <a:off x="6642100" y="5911980"/>
            <a:ext cx="5549900" cy="946019"/>
          </a:xfrm>
          <a:prstGeom prst="rect">
            <a:avLst/>
          </a:prstGeom>
          <a:gradFill>
            <a:gsLst>
              <a:gs pos="0">
                <a:srgbClr val="F3FAFF">
                  <a:alpha val="0"/>
                </a:srgbClr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B2BA447-2C4D-408A-ADBA-1BF04AD67C51}"/>
              </a:ext>
            </a:extLst>
          </p:cNvPr>
          <p:cNvSpPr txBox="1"/>
          <p:nvPr/>
        </p:nvSpPr>
        <p:spPr>
          <a:xfrm>
            <a:off x="4176239" y="2169733"/>
            <a:ext cx="762706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2000" spc="1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3640F70-C3F4-4965-BFAD-444206CEC6AD}"/>
              </a:ext>
            </a:extLst>
          </p:cNvPr>
          <p:cNvSpPr txBox="1"/>
          <p:nvPr/>
        </p:nvSpPr>
        <p:spPr>
          <a:xfrm>
            <a:off x="4176239" y="3445664"/>
            <a:ext cx="762706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2000" spc="1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6DF0E19-4C50-4C0A-BBAF-147CBB364903}"/>
              </a:ext>
            </a:extLst>
          </p:cNvPr>
          <p:cNvSpPr txBox="1"/>
          <p:nvPr/>
        </p:nvSpPr>
        <p:spPr>
          <a:xfrm>
            <a:off x="4176239" y="4755797"/>
            <a:ext cx="762706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sz="2000" spc="10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3969533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1DA4CBE-3BAC-4448-B2FD-257AD914D872}"/>
              </a:ext>
            </a:extLst>
          </p:cNvPr>
          <p:cNvGrpSpPr/>
          <p:nvPr/>
        </p:nvGrpSpPr>
        <p:grpSpPr>
          <a:xfrm>
            <a:off x="2010737" y="2239293"/>
            <a:ext cx="8170526" cy="2539387"/>
            <a:chOff x="2010737" y="2239293"/>
            <a:chExt cx="8170526" cy="2539387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FC650F25-4789-450B-976D-8E3C877A78D1}"/>
                </a:ext>
              </a:extLst>
            </p:cNvPr>
            <p:cNvSpPr/>
            <p:nvPr/>
          </p:nvSpPr>
          <p:spPr>
            <a:xfrm>
              <a:off x="4445467" y="2364719"/>
              <a:ext cx="1466944" cy="1774587"/>
            </a:xfrm>
            <a:custGeom>
              <a:avLst/>
              <a:gdLst>
                <a:gd name="connsiteX0" fmla="*/ 1175290 w 1175289"/>
                <a:gd name="connsiteY0" fmla="*/ 0 h 1421768"/>
                <a:gd name="connsiteX1" fmla="*/ 54331 w 1175289"/>
                <a:gd name="connsiteY1" fmla="*/ 0 h 1421768"/>
                <a:gd name="connsiteX2" fmla="*/ 0 w 1175289"/>
                <a:gd name="connsiteY2" fmla="*/ 960977 h 1421768"/>
                <a:gd name="connsiteX3" fmla="*/ 534419 w 1175289"/>
                <a:gd name="connsiteY3" fmla="*/ 1421768 h 1421768"/>
                <a:gd name="connsiteX4" fmla="*/ 1120959 w 1175289"/>
                <a:gd name="connsiteY4" fmla="*/ 960977 h 142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89" h="1421768">
                  <a:moveTo>
                    <a:pt x="1175290" y="0"/>
                  </a:moveTo>
                  <a:lnTo>
                    <a:pt x="54331" y="0"/>
                  </a:lnTo>
                  <a:lnTo>
                    <a:pt x="0" y="960977"/>
                  </a:lnTo>
                  <a:lnTo>
                    <a:pt x="534419" y="1421768"/>
                  </a:lnTo>
                  <a:lnTo>
                    <a:pt x="1120959" y="960977"/>
                  </a:lnTo>
                  <a:close/>
                </a:path>
              </a:pathLst>
            </a:custGeom>
            <a:solidFill>
              <a:srgbClr val="D0D2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886FAD-1EEF-44AB-B8AF-E1DE99DEAAFC}"/>
                </a:ext>
              </a:extLst>
            </p:cNvPr>
            <p:cNvSpPr/>
            <p:nvPr/>
          </p:nvSpPr>
          <p:spPr>
            <a:xfrm>
              <a:off x="6412449" y="2364719"/>
              <a:ext cx="1466955" cy="1774587"/>
            </a:xfrm>
            <a:custGeom>
              <a:avLst/>
              <a:gdLst>
                <a:gd name="connsiteX0" fmla="*/ 1175299 w 1175299"/>
                <a:gd name="connsiteY0" fmla="*/ 0 h 1421768"/>
                <a:gd name="connsiteX1" fmla="*/ 54340 w 1175299"/>
                <a:gd name="connsiteY1" fmla="*/ 0 h 1421768"/>
                <a:gd name="connsiteX2" fmla="*/ 0 w 1175299"/>
                <a:gd name="connsiteY2" fmla="*/ 960977 h 1421768"/>
                <a:gd name="connsiteX3" fmla="*/ 534429 w 1175299"/>
                <a:gd name="connsiteY3" fmla="*/ 1421768 h 1421768"/>
                <a:gd name="connsiteX4" fmla="*/ 1120959 w 1175299"/>
                <a:gd name="connsiteY4" fmla="*/ 960977 h 142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99" h="1421768">
                  <a:moveTo>
                    <a:pt x="1175299" y="0"/>
                  </a:moveTo>
                  <a:lnTo>
                    <a:pt x="54340" y="0"/>
                  </a:lnTo>
                  <a:lnTo>
                    <a:pt x="0" y="960977"/>
                  </a:lnTo>
                  <a:lnTo>
                    <a:pt x="534429" y="1421768"/>
                  </a:lnTo>
                  <a:lnTo>
                    <a:pt x="1120959" y="960977"/>
                  </a:lnTo>
                  <a:close/>
                </a:path>
              </a:pathLst>
            </a:custGeom>
            <a:solidFill>
              <a:srgbClr val="D0D2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957066B7-0D10-4E7B-8708-36DD1CF111A4}"/>
                </a:ext>
              </a:extLst>
            </p:cNvPr>
            <p:cNvSpPr/>
            <p:nvPr/>
          </p:nvSpPr>
          <p:spPr>
            <a:xfrm>
              <a:off x="8379441" y="2364719"/>
              <a:ext cx="1466944" cy="1774587"/>
            </a:xfrm>
            <a:custGeom>
              <a:avLst/>
              <a:gdLst>
                <a:gd name="connsiteX0" fmla="*/ 1175290 w 1175289"/>
                <a:gd name="connsiteY0" fmla="*/ 0 h 1421768"/>
                <a:gd name="connsiteX1" fmla="*/ 54330 w 1175289"/>
                <a:gd name="connsiteY1" fmla="*/ 0 h 1421768"/>
                <a:gd name="connsiteX2" fmla="*/ 0 w 1175289"/>
                <a:gd name="connsiteY2" fmla="*/ 960977 h 1421768"/>
                <a:gd name="connsiteX3" fmla="*/ 534429 w 1175289"/>
                <a:gd name="connsiteY3" fmla="*/ 1421768 h 1421768"/>
                <a:gd name="connsiteX4" fmla="*/ 1120959 w 1175289"/>
                <a:gd name="connsiteY4" fmla="*/ 960977 h 142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89" h="1421768">
                  <a:moveTo>
                    <a:pt x="1175290" y="0"/>
                  </a:moveTo>
                  <a:lnTo>
                    <a:pt x="54330" y="0"/>
                  </a:lnTo>
                  <a:lnTo>
                    <a:pt x="0" y="960977"/>
                  </a:lnTo>
                  <a:lnTo>
                    <a:pt x="534429" y="1421768"/>
                  </a:lnTo>
                  <a:lnTo>
                    <a:pt x="1120959" y="960977"/>
                  </a:lnTo>
                  <a:close/>
                </a:path>
              </a:pathLst>
            </a:custGeom>
            <a:solidFill>
              <a:srgbClr val="D0D2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E14878F-AAD8-465E-A10F-FBBF8563C2F2}"/>
                </a:ext>
              </a:extLst>
            </p:cNvPr>
            <p:cNvSpPr/>
            <p:nvPr/>
          </p:nvSpPr>
          <p:spPr>
            <a:xfrm>
              <a:off x="2478473" y="2364719"/>
              <a:ext cx="1466944" cy="1774587"/>
            </a:xfrm>
            <a:custGeom>
              <a:avLst/>
              <a:gdLst>
                <a:gd name="connsiteX0" fmla="*/ 1175290 w 1175289"/>
                <a:gd name="connsiteY0" fmla="*/ 0 h 1421768"/>
                <a:gd name="connsiteX1" fmla="*/ 54331 w 1175289"/>
                <a:gd name="connsiteY1" fmla="*/ 0 h 1421768"/>
                <a:gd name="connsiteX2" fmla="*/ 0 w 1175289"/>
                <a:gd name="connsiteY2" fmla="*/ 960977 h 1421768"/>
                <a:gd name="connsiteX3" fmla="*/ 534429 w 1175289"/>
                <a:gd name="connsiteY3" fmla="*/ 1421768 h 1421768"/>
                <a:gd name="connsiteX4" fmla="*/ 1120959 w 1175289"/>
                <a:gd name="connsiteY4" fmla="*/ 960977 h 1421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289" h="1421768">
                  <a:moveTo>
                    <a:pt x="1175290" y="0"/>
                  </a:moveTo>
                  <a:lnTo>
                    <a:pt x="54331" y="0"/>
                  </a:lnTo>
                  <a:lnTo>
                    <a:pt x="0" y="960977"/>
                  </a:lnTo>
                  <a:lnTo>
                    <a:pt x="534429" y="1421768"/>
                  </a:lnTo>
                  <a:lnTo>
                    <a:pt x="1120959" y="960977"/>
                  </a:lnTo>
                  <a:close/>
                </a:path>
              </a:pathLst>
            </a:custGeom>
            <a:solidFill>
              <a:srgbClr val="D0D2D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337545B-5FE3-4BE5-9B3A-D6F62B1E0D54}"/>
                </a:ext>
              </a:extLst>
            </p:cNvPr>
            <p:cNvSpPr/>
            <p:nvPr/>
          </p:nvSpPr>
          <p:spPr>
            <a:xfrm>
              <a:off x="4412939" y="2239293"/>
              <a:ext cx="1399130" cy="1900011"/>
            </a:xfrm>
            <a:custGeom>
              <a:avLst/>
              <a:gdLst>
                <a:gd name="connsiteX0" fmla="*/ 1120959 w 1120959"/>
                <a:gd name="connsiteY0" fmla="*/ 0 h 1522256"/>
                <a:gd name="connsiteX1" fmla="*/ 0 w 1120959"/>
                <a:gd name="connsiteY1" fmla="*/ 0 h 1522256"/>
                <a:gd name="connsiteX2" fmla="*/ 0 w 1120959"/>
                <a:gd name="connsiteY2" fmla="*/ 1028900 h 1522256"/>
                <a:gd name="connsiteX3" fmla="*/ 560479 w 1120959"/>
                <a:gd name="connsiteY3" fmla="*/ 1522257 h 1522256"/>
                <a:gd name="connsiteX4" fmla="*/ 1120959 w 1120959"/>
                <a:gd name="connsiteY4" fmla="*/ 1028900 h 15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959" h="1522256">
                  <a:moveTo>
                    <a:pt x="1120959" y="0"/>
                  </a:moveTo>
                  <a:lnTo>
                    <a:pt x="0" y="0"/>
                  </a:lnTo>
                  <a:lnTo>
                    <a:pt x="0" y="1028900"/>
                  </a:lnTo>
                  <a:lnTo>
                    <a:pt x="560479" y="1522257"/>
                  </a:lnTo>
                  <a:lnTo>
                    <a:pt x="1120959" y="1028900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1CA656D-1045-4192-8371-CA7B408352A8}"/>
                </a:ext>
              </a:extLst>
            </p:cNvPr>
            <p:cNvSpPr/>
            <p:nvPr/>
          </p:nvSpPr>
          <p:spPr>
            <a:xfrm>
              <a:off x="6379933" y="2239293"/>
              <a:ext cx="1399130" cy="1900011"/>
            </a:xfrm>
            <a:custGeom>
              <a:avLst/>
              <a:gdLst>
                <a:gd name="connsiteX0" fmla="*/ 1120959 w 1120959"/>
                <a:gd name="connsiteY0" fmla="*/ 0 h 1522256"/>
                <a:gd name="connsiteX1" fmla="*/ 0 w 1120959"/>
                <a:gd name="connsiteY1" fmla="*/ 0 h 1522256"/>
                <a:gd name="connsiteX2" fmla="*/ 0 w 1120959"/>
                <a:gd name="connsiteY2" fmla="*/ 1028900 h 1522256"/>
                <a:gd name="connsiteX3" fmla="*/ 560480 w 1120959"/>
                <a:gd name="connsiteY3" fmla="*/ 1522257 h 1522256"/>
                <a:gd name="connsiteX4" fmla="*/ 1120959 w 1120959"/>
                <a:gd name="connsiteY4" fmla="*/ 1028900 h 15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959" h="1522256">
                  <a:moveTo>
                    <a:pt x="1120959" y="0"/>
                  </a:moveTo>
                  <a:lnTo>
                    <a:pt x="0" y="0"/>
                  </a:lnTo>
                  <a:lnTo>
                    <a:pt x="0" y="1028900"/>
                  </a:lnTo>
                  <a:lnTo>
                    <a:pt x="560480" y="1522257"/>
                  </a:lnTo>
                  <a:lnTo>
                    <a:pt x="1120959" y="1028900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066F8E0-946F-4B63-9C32-DB4F9B0056B8}"/>
                </a:ext>
              </a:extLst>
            </p:cNvPr>
            <p:cNvSpPr/>
            <p:nvPr/>
          </p:nvSpPr>
          <p:spPr>
            <a:xfrm>
              <a:off x="8346927" y="2239293"/>
              <a:ext cx="1399129" cy="1900011"/>
            </a:xfrm>
            <a:custGeom>
              <a:avLst/>
              <a:gdLst>
                <a:gd name="connsiteX0" fmla="*/ 1120959 w 1120958"/>
                <a:gd name="connsiteY0" fmla="*/ 0 h 1522256"/>
                <a:gd name="connsiteX1" fmla="*/ 0 w 1120958"/>
                <a:gd name="connsiteY1" fmla="*/ 0 h 1522256"/>
                <a:gd name="connsiteX2" fmla="*/ 0 w 1120958"/>
                <a:gd name="connsiteY2" fmla="*/ 1028900 h 1522256"/>
                <a:gd name="connsiteX3" fmla="*/ 560480 w 1120958"/>
                <a:gd name="connsiteY3" fmla="*/ 1522257 h 1522256"/>
                <a:gd name="connsiteX4" fmla="*/ 1120959 w 1120958"/>
                <a:gd name="connsiteY4" fmla="*/ 1028900 h 15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958" h="1522256">
                  <a:moveTo>
                    <a:pt x="1120959" y="0"/>
                  </a:moveTo>
                  <a:lnTo>
                    <a:pt x="0" y="0"/>
                  </a:lnTo>
                  <a:lnTo>
                    <a:pt x="0" y="1028900"/>
                  </a:lnTo>
                  <a:lnTo>
                    <a:pt x="560480" y="1522257"/>
                  </a:lnTo>
                  <a:lnTo>
                    <a:pt x="1120959" y="1028900"/>
                  </a:lnTo>
                  <a:close/>
                </a:path>
              </a:pathLst>
            </a:custGeom>
            <a:solidFill>
              <a:srgbClr val="C8D84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90A5A992-1889-4238-9FF3-E5C51BC91770}"/>
                </a:ext>
              </a:extLst>
            </p:cNvPr>
            <p:cNvSpPr/>
            <p:nvPr/>
          </p:nvSpPr>
          <p:spPr>
            <a:xfrm>
              <a:off x="2445958" y="2239293"/>
              <a:ext cx="1399129" cy="1900011"/>
            </a:xfrm>
            <a:custGeom>
              <a:avLst/>
              <a:gdLst>
                <a:gd name="connsiteX0" fmla="*/ 1120959 w 1120959"/>
                <a:gd name="connsiteY0" fmla="*/ 0 h 1522256"/>
                <a:gd name="connsiteX1" fmla="*/ 0 w 1120959"/>
                <a:gd name="connsiteY1" fmla="*/ 0 h 1522256"/>
                <a:gd name="connsiteX2" fmla="*/ 0 w 1120959"/>
                <a:gd name="connsiteY2" fmla="*/ 1028900 h 1522256"/>
                <a:gd name="connsiteX3" fmla="*/ 560480 w 1120959"/>
                <a:gd name="connsiteY3" fmla="*/ 1522257 h 1522256"/>
                <a:gd name="connsiteX4" fmla="*/ 1120959 w 1120959"/>
                <a:gd name="connsiteY4" fmla="*/ 1028900 h 15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959" h="1522256">
                  <a:moveTo>
                    <a:pt x="1120959" y="0"/>
                  </a:moveTo>
                  <a:lnTo>
                    <a:pt x="0" y="0"/>
                  </a:lnTo>
                  <a:lnTo>
                    <a:pt x="0" y="1028900"/>
                  </a:lnTo>
                  <a:lnTo>
                    <a:pt x="560480" y="1522257"/>
                  </a:lnTo>
                  <a:lnTo>
                    <a:pt x="1120959" y="1028900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6B3C05-811B-4D8B-9B17-66B5AA67C4C7}"/>
                </a:ext>
              </a:extLst>
            </p:cNvPr>
            <p:cNvSpPr/>
            <p:nvPr/>
          </p:nvSpPr>
          <p:spPr>
            <a:xfrm>
              <a:off x="5112517" y="4512491"/>
              <a:ext cx="1966981" cy="130775"/>
            </a:xfrm>
            <a:custGeom>
              <a:avLst/>
              <a:gdLst>
                <a:gd name="connsiteX0" fmla="*/ 0 w 1575911"/>
                <a:gd name="connsiteY0" fmla="*/ 0 h 104775"/>
                <a:gd name="connsiteX1" fmla="*/ 1575911 w 1575911"/>
                <a:gd name="connsiteY1" fmla="*/ 0 h 104775"/>
                <a:gd name="connsiteX2" fmla="*/ 1575911 w 1575911"/>
                <a:gd name="connsiteY2" fmla="*/ 104775 h 104775"/>
                <a:gd name="connsiteX3" fmla="*/ 0 w 1575911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5911" h="104775">
                  <a:moveTo>
                    <a:pt x="0" y="0"/>
                  </a:moveTo>
                  <a:lnTo>
                    <a:pt x="1575911" y="0"/>
                  </a:lnTo>
                  <a:lnTo>
                    <a:pt x="1575911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E731A111-3D12-45A6-8842-C96E407FB5D7}"/>
                </a:ext>
              </a:extLst>
            </p:cNvPr>
            <p:cNvSpPr/>
            <p:nvPr/>
          </p:nvSpPr>
          <p:spPr>
            <a:xfrm>
              <a:off x="7079498" y="4512491"/>
              <a:ext cx="1966981" cy="130775"/>
            </a:xfrm>
            <a:custGeom>
              <a:avLst/>
              <a:gdLst>
                <a:gd name="connsiteX0" fmla="*/ 0 w 1575911"/>
                <a:gd name="connsiteY0" fmla="*/ 0 h 104775"/>
                <a:gd name="connsiteX1" fmla="*/ 1575911 w 1575911"/>
                <a:gd name="connsiteY1" fmla="*/ 0 h 104775"/>
                <a:gd name="connsiteX2" fmla="*/ 1575911 w 1575911"/>
                <a:gd name="connsiteY2" fmla="*/ 104775 h 104775"/>
                <a:gd name="connsiteX3" fmla="*/ 0 w 1575911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5911" h="104775">
                  <a:moveTo>
                    <a:pt x="0" y="0"/>
                  </a:moveTo>
                  <a:lnTo>
                    <a:pt x="1575911" y="0"/>
                  </a:lnTo>
                  <a:lnTo>
                    <a:pt x="1575911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804B38D-22B6-42CE-BDC5-6149B41DB095}"/>
                </a:ext>
              </a:extLst>
            </p:cNvPr>
            <p:cNvSpPr/>
            <p:nvPr/>
          </p:nvSpPr>
          <p:spPr>
            <a:xfrm>
              <a:off x="9046478" y="4512491"/>
              <a:ext cx="1134785" cy="130775"/>
            </a:xfrm>
            <a:custGeom>
              <a:avLst/>
              <a:gdLst>
                <a:gd name="connsiteX0" fmla="*/ 0 w 909170"/>
                <a:gd name="connsiteY0" fmla="*/ 0 h 104775"/>
                <a:gd name="connsiteX1" fmla="*/ 909171 w 909170"/>
                <a:gd name="connsiteY1" fmla="*/ 0 h 104775"/>
                <a:gd name="connsiteX2" fmla="*/ 909171 w 909170"/>
                <a:gd name="connsiteY2" fmla="*/ 104775 h 104775"/>
                <a:gd name="connsiteX3" fmla="*/ 0 w 909170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170" h="104775">
                  <a:moveTo>
                    <a:pt x="0" y="0"/>
                  </a:moveTo>
                  <a:lnTo>
                    <a:pt x="909171" y="0"/>
                  </a:lnTo>
                  <a:lnTo>
                    <a:pt x="909171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3037F1A-36C2-4B09-ABCF-8186C0137C5D}"/>
                </a:ext>
              </a:extLst>
            </p:cNvPr>
            <p:cNvSpPr/>
            <p:nvPr/>
          </p:nvSpPr>
          <p:spPr>
            <a:xfrm>
              <a:off x="3145523" y="4512491"/>
              <a:ext cx="1966992" cy="130775"/>
            </a:xfrm>
            <a:custGeom>
              <a:avLst/>
              <a:gdLst>
                <a:gd name="connsiteX0" fmla="*/ 0 w 1575920"/>
                <a:gd name="connsiteY0" fmla="*/ 0 h 104775"/>
                <a:gd name="connsiteX1" fmla="*/ 1575921 w 1575920"/>
                <a:gd name="connsiteY1" fmla="*/ 0 h 104775"/>
                <a:gd name="connsiteX2" fmla="*/ 1575921 w 1575920"/>
                <a:gd name="connsiteY2" fmla="*/ 104775 h 104775"/>
                <a:gd name="connsiteX3" fmla="*/ 0 w 1575920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5920" h="104775">
                  <a:moveTo>
                    <a:pt x="0" y="0"/>
                  </a:moveTo>
                  <a:lnTo>
                    <a:pt x="1575921" y="0"/>
                  </a:lnTo>
                  <a:lnTo>
                    <a:pt x="1575921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5" name="Graphic 42">
              <a:extLst>
                <a:ext uri="{FF2B5EF4-FFF2-40B4-BE49-F238E27FC236}">
                  <a16:creationId xmlns:a16="http://schemas.microsoft.com/office/drawing/2014/main" id="{689BBC63-7E28-4E06-A04C-806BBF914527}"/>
                </a:ext>
              </a:extLst>
            </p:cNvPr>
            <p:cNvGrpSpPr/>
            <p:nvPr/>
          </p:nvGrpSpPr>
          <p:grpSpPr>
            <a:xfrm>
              <a:off x="4911705" y="4377079"/>
              <a:ext cx="401611" cy="401599"/>
              <a:chOff x="5000510" y="3802522"/>
              <a:chExt cx="321764" cy="321754"/>
            </a:xfrm>
            <a:solidFill>
              <a:srgbClr val="272063"/>
            </a:solidFill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77DDFD11-2388-4C69-B45D-D15A8A8AE73C}"/>
                  </a:ext>
                </a:extLst>
              </p:cNvPr>
              <p:cNvSpPr/>
              <p:nvPr/>
            </p:nvSpPr>
            <p:spPr>
              <a:xfrm>
                <a:off x="5038610" y="3840622"/>
                <a:ext cx="245554" cy="245554"/>
              </a:xfrm>
              <a:custGeom>
                <a:avLst/>
                <a:gdLst>
                  <a:gd name="connsiteX0" fmla="*/ 245555 w 245554"/>
                  <a:gd name="connsiteY0" fmla="*/ 122777 h 245554"/>
                  <a:gd name="connsiteX1" fmla="*/ 122777 w 245554"/>
                  <a:gd name="connsiteY1" fmla="*/ 245555 h 245554"/>
                  <a:gd name="connsiteX2" fmla="*/ 0 w 245554"/>
                  <a:gd name="connsiteY2" fmla="*/ 122777 h 245554"/>
                  <a:gd name="connsiteX3" fmla="*/ 122777 w 245554"/>
                  <a:gd name="connsiteY3" fmla="*/ 0 h 245554"/>
                  <a:gd name="connsiteX4" fmla="*/ 245555 w 245554"/>
                  <a:gd name="connsiteY4" fmla="*/ 122777 h 24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54" h="245554">
                    <a:moveTo>
                      <a:pt x="245555" y="122777"/>
                    </a:moveTo>
                    <a:cubicBezTo>
                      <a:pt x="245555" y="190585"/>
                      <a:pt x="190585" y="245555"/>
                      <a:pt x="122777" y="245555"/>
                    </a:cubicBezTo>
                    <a:cubicBezTo>
                      <a:pt x="54969" y="245555"/>
                      <a:pt x="0" y="190585"/>
                      <a:pt x="0" y="122777"/>
                    </a:cubicBezTo>
                    <a:cubicBezTo>
                      <a:pt x="0" y="54969"/>
                      <a:pt x="54969" y="0"/>
                      <a:pt x="122777" y="0"/>
                    </a:cubicBezTo>
                    <a:cubicBezTo>
                      <a:pt x="190585" y="0"/>
                      <a:pt x="245555" y="54969"/>
                      <a:pt x="245555" y="1227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044FE648-8F4D-4218-8B07-B4DB0888D088}"/>
                  </a:ext>
                </a:extLst>
              </p:cNvPr>
              <p:cNvSpPr/>
              <p:nvPr/>
            </p:nvSpPr>
            <p:spPr>
              <a:xfrm>
                <a:off x="5000510" y="3802522"/>
                <a:ext cx="321764" cy="321754"/>
              </a:xfrm>
              <a:custGeom>
                <a:avLst/>
                <a:gdLst>
                  <a:gd name="connsiteX0" fmla="*/ 160887 w 321764"/>
                  <a:gd name="connsiteY0" fmla="*/ 321755 h 321754"/>
                  <a:gd name="connsiteX1" fmla="*/ 0 w 321764"/>
                  <a:gd name="connsiteY1" fmla="*/ 160877 h 321754"/>
                  <a:gd name="connsiteX2" fmla="*/ 160887 w 321764"/>
                  <a:gd name="connsiteY2" fmla="*/ 0 h 321754"/>
                  <a:gd name="connsiteX3" fmla="*/ 321764 w 321764"/>
                  <a:gd name="connsiteY3" fmla="*/ 160877 h 321754"/>
                  <a:gd name="connsiteX4" fmla="*/ 160887 w 321764"/>
                  <a:gd name="connsiteY4" fmla="*/ 321755 h 321754"/>
                  <a:gd name="connsiteX5" fmla="*/ 160887 w 321764"/>
                  <a:gd name="connsiteY5" fmla="*/ 76200 h 321754"/>
                  <a:gd name="connsiteX6" fmla="*/ 76200 w 321764"/>
                  <a:gd name="connsiteY6" fmla="*/ 160877 h 321754"/>
                  <a:gd name="connsiteX7" fmla="*/ 160887 w 321764"/>
                  <a:gd name="connsiteY7" fmla="*/ 245554 h 321754"/>
                  <a:gd name="connsiteX8" fmla="*/ 245564 w 321764"/>
                  <a:gd name="connsiteY8" fmla="*/ 160877 h 321754"/>
                  <a:gd name="connsiteX9" fmla="*/ 160887 w 321764"/>
                  <a:gd name="connsiteY9" fmla="*/ 76200 h 32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1764" h="321754">
                    <a:moveTo>
                      <a:pt x="160887" y="321755"/>
                    </a:moveTo>
                    <a:cubicBezTo>
                      <a:pt x="72180" y="321755"/>
                      <a:pt x="0" y="249584"/>
                      <a:pt x="0" y="160877"/>
                    </a:cubicBezTo>
                    <a:cubicBezTo>
                      <a:pt x="0" y="72171"/>
                      <a:pt x="72171" y="0"/>
                      <a:pt x="160887" y="0"/>
                    </a:cubicBezTo>
                    <a:cubicBezTo>
                      <a:pt x="249584" y="0"/>
                      <a:pt x="321764" y="72171"/>
                      <a:pt x="321764" y="160877"/>
                    </a:cubicBezTo>
                    <a:cubicBezTo>
                      <a:pt x="321764" y="249584"/>
                      <a:pt x="249584" y="321755"/>
                      <a:pt x="160887" y="321755"/>
                    </a:cubicBezTo>
                    <a:close/>
                    <a:moveTo>
                      <a:pt x="160887" y="76200"/>
                    </a:moveTo>
                    <a:cubicBezTo>
                      <a:pt x="114195" y="76200"/>
                      <a:pt x="76200" y="114186"/>
                      <a:pt x="76200" y="160877"/>
                    </a:cubicBezTo>
                    <a:cubicBezTo>
                      <a:pt x="76200" y="207569"/>
                      <a:pt x="114186" y="245554"/>
                      <a:pt x="160887" y="245554"/>
                    </a:cubicBezTo>
                    <a:cubicBezTo>
                      <a:pt x="207569" y="245554"/>
                      <a:pt x="245564" y="207569"/>
                      <a:pt x="245564" y="160877"/>
                    </a:cubicBezTo>
                    <a:cubicBezTo>
                      <a:pt x="245564" y="114186"/>
                      <a:pt x="207569" y="76200"/>
                      <a:pt x="160887" y="76200"/>
                    </a:cubicBezTo>
                    <a:close/>
                  </a:path>
                </a:pathLst>
              </a:custGeom>
              <a:solidFill>
                <a:srgbClr val="C8D8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" name="Graphic 42">
              <a:extLst>
                <a:ext uri="{FF2B5EF4-FFF2-40B4-BE49-F238E27FC236}">
                  <a16:creationId xmlns:a16="http://schemas.microsoft.com/office/drawing/2014/main" id="{689BBC63-7E28-4E06-A04C-806BBF914527}"/>
                </a:ext>
              </a:extLst>
            </p:cNvPr>
            <p:cNvGrpSpPr/>
            <p:nvPr/>
          </p:nvGrpSpPr>
          <p:grpSpPr>
            <a:xfrm>
              <a:off x="6878685" y="4377079"/>
              <a:ext cx="401611" cy="401599"/>
              <a:chOff x="6576421" y="3802522"/>
              <a:chExt cx="321764" cy="321754"/>
            </a:xfrm>
            <a:solidFill>
              <a:srgbClr val="013A51"/>
            </a:solidFill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1ED9B6C2-E728-4D10-9F0B-5602A433C83C}"/>
                  </a:ext>
                </a:extLst>
              </p:cNvPr>
              <p:cNvSpPr/>
              <p:nvPr/>
            </p:nvSpPr>
            <p:spPr>
              <a:xfrm>
                <a:off x="6614531" y="3840622"/>
                <a:ext cx="245554" cy="245554"/>
              </a:xfrm>
              <a:custGeom>
                <a:avLst/>
                <a:gdLst>
                  <a:gd name="connsiteX0" fmla="*/ 245554 w 245554"/>
                  <a:gd name="connsiteY0" fmla="*/ 122777 h 245554"/>
                  <a:gd name="connsiteX1" fmla="*/ 122777 w 245554"/>
                  <a:gd name="connsiteY1" fmla="*/ 245555 h 245554"/>
                  <a:gd name="connsiteX2" fmla="*/ 0 w 245554"/>
                  <a:gd name="connsiteY2" fmla="*/ 122777 h 245554"/>
                  <a:gd name="connsiteX3" fmla="*/ 122777 w 245554"/>
                  <a:gd name="connsiteY3" fmla="*/ 0 h 245554"/>
                  <a:gd name="connsiteX4" fmla="*/ 245554 w 245554"/>
                  <a:gd name="connsiteY4" fmla="*/ 122777 h 24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54" h="245554">
                    <a:moveTo>
                      <a:pt x="245554" y="122777"/>
                    </a:moveTo>
                    <a:cubicBezTo>
                      <a:pt x="245554" y="190585"/>
                      <a:pt x="190585" y="245555"/>
                      <a:pt x="122777" y="245555"/>
                    </a:cubicBezTo>
                    <a:cubicBezTo>
                      <a:pt x="54969" y="245555"/>
                      <a:pt x="0" y="190585"/>
                      <a:pt x="0" y="122777"/>
                    </a:cubicBezTo>
                    <a:cubicBezTo>
                      <a:pt x="0" y="54969"/>
                      <a:pt x="54969" y="0"/>
                      <a:pt x="122777" y="0"/>
                    </a:cubicBezTo>
                    <a:cubicBezTo>
                      <a:pt x="190585" y="0"/>
                      <a:pt x="245554" y="54969"/>
                      <a:pt x="245554" y="1227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B30245B-116A-4F6E-9633-60A8A6FF7969}"/>
                  </a:ext>
                </a:extLst>
              </p:cNvPr>
              <p:cNvSpPr/>
              <p:nvPr/>
            </p:nvSpPr>
            <p:spPr>
              <a:xfrm>
                <a:off x="6576421" y="3802522"/>
                <a:ext cx="321764" cy="321754"/>
              </a:xfrm>
              <a:custGeom>
                <a:avLst/>
                <a:gdLst>
                  <a:gd name="connsiteX0" fmla="*/ 160887 w 321764"/>
                  <a:gd name="connsiteY0" fmla="*/ 321755 h 321754"/>
                  <a:gd name="connsiteX1" fmla="*/ 0 w 321764"/>
                  <a:gd name="connsiteY1" fmla="*/ 160877 h 321754"/>
                  <a:gd name="connsiteX2" fmla="*/ 160887 w 321764"/>
                  <a:gd name="connsiteY2" fmla="*/ 0 h 321754"/>
                  <a:gd name="connsiteX3" fmla="*/ 321764 w 321764"/>
                  <a:gd name="connsiteY3" fmla="*/ 160877 h 321754"/>
                  <a:gd name="connsiteX4" fmla="*/ 160887 w 321764"/>
                  <a:gd name="connsiteY4" fmla="*/ 321755 h 321754"/>
                  <a:gd name="connsiteX5" fmla="*/ 160887 w 321764"/>
                  <a:gd name="connsiteY5" fmla="*/ 76200 h 321754"/>
                  <a:gd name="connsiteX6" fmla="*/ 76200 w 321764"/>
                  <a:gd name="connsiteY6" fmla="*/ 160877 h 321754"/>
                  <a:gd name="connsiteX7" fmla="*/ 160887 w 321764"/>
                  <a:gd name="connsiteY7" fmla="*/ 245554 h 321754"/>
                  <a:gd name="connsiteX8" fmla="*/ 245564 w 321764"/>
                  <a:gd name="connsiteY8" fmla="*/ 160877 h 321754"/>
                  <a:gd name="connsiteX9" fmla="*/ 160887 w 321764"/>
                  <a:gd name="connsiteY9" fmla="*/ 76200 h 32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1764" h="321754">
                    <a:moveTo>
                      <a:pt x="160887" y="321755"/>
                    </a:moveTo>
                    <a:cubicBezTo>
                      <a:pt x="72180" y="321755"/>
                      <a:pt x="0" y="249584"/>
                      <a:pt x="0" y="160877"/>
                    </a:cubicBezTo>
                    <a:cubicBezTo>
                      <a:pt x="0" y="72171"/>
                      <a:pt x="72171" y="0"/>
                      <a:pt x="160887" y="0"/>
                    </a:cubicBezTo>
                    <a:cubicBezTo>
                      <a:pt x="249584" y="0"/>
                      <a:pt x="321764" y="72171"/>
                      <a:pt x="321764" y="160877"/>
                    </a:cubicBezTo>
                    <a:cubicBezTo>
                      <a:pt x="321764" y="249584"/>
                      <a:pt x="249593" y="321755"/>
                      <a:pt x="160887" y="321755"/>
                    </a:cubicBezTo>
                    <a:close/>
                    <a:moveTo>
                      <a:pt x="160887" y="76200"/>
                    </a:moveTo>
                    <a:cubicBezTo>
                      <a:pt x="114195" y="76200"/>
                      <a:pt x="76200" y="114186"/>
                      <a:pt x="76200" y="160877"/>
                    </a:cubicBezTo>
                    <a:cubicBezTo>
                      <a:pt x="76200" y="207569"/>
                      <a:pt x="114186" y="245554"/>
                      <a:pt x="160887" y="245554"/>
                    </a:cubicBezTo>
                    <a:cubicBezTo>
                      <a:pt x="207569" y="245554"/>
                      <a:pt x="245564" y="207569"/>
                      <a:pt x="245564" y="160877"/>
                    </a:cubicBezTo>
                    <a:cubicBezTo>
                      <a:pt x="245564" y="114186"/>
                      <a:pt x="207569" y="76200"/>
                      <a:pt x="160887" y="76200"/>
                    </a:cubicBezTo>
                    <a:close/>
                  </a:path>
                </a:pathLst>
              </a:custGeom>
              <a:solidFill>
                <a:srgbClr val="77C11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3" name="Graphic 42">
              <a:extLst>
                <a:ext uri="{FF2B5EF4-FFF2-40B4-BE49-F238E27FC236}">
                  <a16:creationId xmlns:a16="http://schemas.microsoft.com/office/drawing/2014/main" id="{689BBC63-7E28-4E06-A04C-806BBF914527}"/>
                </a:ext>
              </a:extLst>
            </p:cNvPr>
            <p:cNvGrpSpPr/>
            <p:nvPr/>
          </p:nvGrpSpPr>
          <p:grpSpPr>
            <a:xfrm>
              <a:off x="8845680" y="4377079"/>
              <a:ext cx="401611" cy="401599"/>
              <a:chOff x="8152342" y="3802522"/>
              <a:chExt cx="321764" cy="321754"/>
            </a:xfrm>
            <a:solidFill>
              <a:srgbClr val="272063"/>
            </a:solidFill>
          </p:grpSpPr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EBC8922B-889A-4640-93C4-CED583F47635}"/>
                  </a:ext>
                </a:extLst>
              </p:cNvPr>
              <p:cNvSpPr/>
              <p:nvPr/>
            </p:nvSpPr>
            <p:spPr>
              <a:xfrm>
                <a:off x="8190452" y="3840622"/>
                <a:ext cx="245554" cy="245554"/>
              </a:xfrm>
              <a:custGeom>
                <a:avLst/>
                <a:gdLst>
                  <a:gd name="connsiteX0" fmla="*/ 245554 w 245554"/>
                  <a:gd name="connsiteY0" fmla="*/ 122777 h 245554"/>
                  <a:gd name="connsiteX1" fmla="*/ 122777 w 245554"/>
                  <a:gd name="connsiteY1" fmla="*/ 245555 h 245554"/>
                  <a:gd name="connsiteX2" fmla="*/ 0 w 245554"/>
                  <a:gd name="connsiteY2" fmla="*/ 122777 h 245554"/>
                  <a:gd name="connsiteX3" fmla="*/ 122777 w 245554"/>
                  <a:gd name="connsiteY3" fmla="*/ 0 h 245554"/>
                  <a:gd name="connsiteX4" fmla="*/ 245554 w 245554"/>
                  <a:gd name="connsiteY4" fmla="*/ 122777 h 24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54" h="245554">
                    <a:moveTo>
                      <a:pt x="245554" y="122777"/>
                    </a:moveTo>
                    <a:cubicBezTo>
                      <a:pt x="245554" y="190585"/>
                      <a:pt x="190585" y="245555"/>
                      <a:pt x="122777" y="245555"/>
                    </a:cubicBezTo>
                    <a:cubicBezTo>
                      <a:pt x="54969" y="245555"/>
                      <a:pt x="0" y="190585"/>
                      <a:pt x="0" y="122777"/>
                    </a:cubicBezTo>
                    <a:cubicBezTo>
                      <a:pt x="0" y="54969"/>
                      <a:pt x="54969" y="0"/>
                      <a:pt x="122777" y="0"/>
                    </a:cubicBezTo>
                    <a:cubicBezTo>
                      <a:pt x="190585" y="0"/>
                      <a:pt x="245554" y="54969"/>
                      <a:pt x="245554" y="1227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20BA99D5-D3D2-491E-8BE8-516D9D5A8D1D}"/>
                  </a:ext>
                </a:extLst>
              </p:cNvPr>
              <p:cNvSpPr/>
              <p:nvPr/>
            </p:nvSpPr>
            <p:spPr>
              <a:xfrm>
                <a:off x="8152342" y="3802522"/>
                <a:ext cx="321764" cy="321754"/>
              </a:xfrm>
              <a:custGeom>
                <a:avLst/>
                <a:gdLst>
                  <a:gd name="connsiteX0" fmla="*/ 160877 w 321764"/>
                  <a:gd name="connsiteY0" fmla="*/ 321755 h 321754"/>
                  <a:gd name="connsiteX1" fmla="*/ 0 w 321764"/>
                  <a:gd name="connsiteY1" fmla="*/ 160877 h 321754"/>
                  <a:gd name="connsiteX2" fmla="*/ 160877 w 321764"/>
                  <a:gd name="connsiteY2" fmla="*/ 0 h 321754"/>
                  <a:gd name="connsiteX3" fmla="*/ 321764 w 321764"/>
                  <a:gd name="connsiteY3" fmla="*/ 160877 h 321754"/>
                  <a:gd name="connsiteX4" fmla="*/ 160877 w 321764"/>
                  <a:gd name="connsiteY4" fmla="*/ 321755 h 321754"/>
                  <a:gd name="connsiteX5" fmla="*/ 160877 w 321764"/>
                  <a:gd name="connsiteY5" fmla="*/ 76200 h 321754"/>
                  <a:gd name="connsiteX6" fmla="*/ 76200 w 321764"/>
                  <a:gd name="connsiteY6" fmla="*/ 160877 h 321754"/>
                  <a:gd name="connsiteX7" fmla="*/ 160877 w 321764"/>
                  <a:gd name="connsiteY7" fmla="*/ 245554 h 321754"/>
                  <a:gd name="connsiteX8" fmla="*/ 245564 w 321764"/>
                  <a:gd name="connsiteY8" fmla="*/ 160877 h 321754"/>
                  <a:gd name="connsiteX9" fmla="*/ 160877 w 321764"/>
                  <a:gd name="connsiteY9" fmla="*/ 76200 h 32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1764" h="321754">
                    <a:moveTo>
                      <a:pt x="160877" y="321755"/>
                    </a:moveTo>
                    <a:cubicBezTo>
                      <a:pt x="72180" y="321755"/>
                      <a:pt x="0" y="249584"/>
                      <a:pt x="0" y="160877"/>
                    </a:cubicBezTo>
                    <a:cubicBezTo>
                      <a:pt x="0" y="72171"/>
                      <a:pt x="72171" y="0"/>
                      <a:pt x="160877" y="0"/>
                    </a:cubicBezTo>
                    <a:cubicBezTo>
                      <a:pt x="249584" y="0"/>
                      <a:pt x="321764" y="72171"/>
                      <a:pt x="321764" y="160877"/>
                    </a:cubicBezTo>
                    <a:cubicBezTo>
                      <a:pt x="321764" y="249584"/>
                      <a:pt x="249593" y="321755"/>
                      <a:pt x="160877" y="321755"/>
                    </a:cubicBezTo>
                    <a:close/>
                    <a:moveTo>
                      <a:pt x="160877" y="76200"/>
                    </a:moveTo>
                    <a:cubicBezTo>
                      <a:pt x="114195" y="76200"/>
                      <a:pt x="76200" y="114186"/>
                      <a:pt x="76200" y="160877"/>
                    </a:cubicBezTo>
                    <a:cubicBezTo>
                      <a:pt x="76200" y="207569"/>
                      <a:pt x="114186" y="245554"/>
                      <a:pt x="160877" y="245554"/>
                    </a:cubicBezTo>
                    <a:cubicBezTo>
                      <a:pt x="207569" y="245554"/>
                      <a:pt x="245564" y="207569"/>
                      <a:pt x="245564" y="160877"/>
                    </a:cubicBezTo>
                    <a:cubicBezTo>
                      <a:pt x="245564" y="114186"/>
                      <a:pt x="207579" y="76200"/>
                      <a:pt x="160877" y="76200"/>
                    </a:cubicBezTo>
                    <a:close/>
                  </a:path>
                </a:pathLst>
              </a:custGeom>
              <a:solidFill>
                <a:srgbClr val="C8D8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38AE69F-BF7D-4A0D-86DF-625D58824E50}"/>
                </a:ext>
              </a:extLst>
            </p:cNvPr>
            <p:cNvSpPr/>
            <p:nvPr/>
          </p:nvSpPr>
          <p:spPr>
            <a:xfrm>
              <a:off x="2010737" y="4512491"/>
              <a:ext cx="1134774" cy="130775"/>
            </a:xfrm>
            <a:custGeom>
              <a:avLst/>
              <a:gdLst>
                <a:gd name="connsiteX0" fmla="*/ 0 w 909161"/>
                <a:gd name="connsiteY0" fmla="*/ 0 h 104775"/>
                <a:gd name="connsiteX1" fmla="*/ 909161 w 909161"/>
                <a:gd name="connsiteY1" fmla="*/ 0 h 104775"/>
                <a:gd name="connsiteX2" fmla="*/ 909161 w 909161"/>
                <a:gd name="connsiteY2" fmla="*/ 104775 h 104775"/>
                <a:gd name="connsiteX3" fmla="*/ 0 w 909161"/>
                <a:gd name="connsiteY3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161" h="104775">
                  <a:moveTo>
                    <a:pt x="0" y="0"/>
                  </a:moveTo>
                  <a:lnTo>
                    <a:pt x="909161" y="0"/>
                  </a:lnTo>
                  <a:lnTo>
                    <a:pt x="909161" y="104775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77C11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8" name="Graphic 42">
              <a:extLst>
                <a:ext uri="{FF2B5EF4-FFF2-40B4-BE49-F238E27FC236}">
                  <a16:creationId xmlns:a16="http://schemas.microsoft.com/office/drawing/2014/main" id="{689BBC63-7E28-4E06-A04C-806BBF914527}"/>
                </a:ext>
              </a:extLst>
            </p:cNvPr>
            <p:cNvGrpSpPr/>
            <p:nvPr/>
          </p:nvGrpSpPr>
          <p:grpSpPr>
            <a:xfrm>
              <a:off x="2944719" y="4377081"/>
              <a:ext cx="401611" cy="401599"/>
              <a:chOff x="3424599" y="3802522"/>
              <a:chExt cx="321764" cy="321754"/>
            </a:xfrm>
            <a:solidFill>
              <a:srgbClr val="013A51"/>
            </a:solidFill>
          </p:grpSpPr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DF3052F8-48CA-4278-8481-A7F04D8C269C}"/>
                  </a:ext>
                </a:extLst>
              </p:cNvPr>
              <p:cNvSpPr/>
              <p:nvPr/>
            </p:nvSpPr>
            <p:spPr>
              <a:xfrm>
                <a:off x="3462699" y="3840622"/>
                <a:ext cx="245554" cy="245554"/>
              </a:xfrm>
              <a:custGeom>
                <a:avLst/>
                <a:gdLst>
                  <a:gd name="connsiteX0" fmla="*/ 245554 w 245554"/>
                  <a:gd name="connsiteY0" fmla="*/ 122777 h 245554"/>
                  <a:gd name="connsiteX1" fmla="*/ 122777 w 245554"/>
                  <a:gd name="connsiteY1" fmla="*/ 245555 h 245554"/>
                  <a:gd name="connsiteX2" fmla="*/ 0 w 245554"/>
                  <a:gd name="connsiteY2" fmla="*/ 122777 h 245554"/>
                  <a:gd name="connsiteX3" fmla="*/ 122777 w 245554"/>
                  <a:gd name="connsiteY3" fmla="*/ 0 h 245554"/>
                  <a:gd name="connsiteX4" fmla="*/ 245554 w 245554"/>
                  <a:gd name="connsiteY4" fmla="*/ 122777 h 245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54" h="245554">
                    <a:moveTo>
                      <a:pt x="245554" y="122777"/>
                    </a:moveTo>
                    <a:cubicBezTo>
                      <a:pt x="245554" y="190585"/>
                      <a:pt x="190585" y="245555"/>
                      <a:pt x="122777" y="245555"/>
                    </a:cubicBezTo>
                    <a:cubicBezTo>
                      <a:pt x="54969" y="245555"/>
                      <a:pt x="0" y="190585"/>
                      <a:pt x="0" y="122777"/>
                    </a:cubicBezTo>
                    <a:cubicBezTo>
                      <a:pt x="0" y="54969"/>
                      <a:pt x="54969" y="0"/>
                      <a:pt x="122777" y="0"/>
                    </a:cubicBezTo>
                    <a:cubicBezTo>
                      <a:pt x="190585" y="0"/>
                      <a:pt x="245554" y="54969"/>
                      <a:pt x="245554" y="12277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4F30C87E-FCDF-4701-9AE0-2EF682F1F2CF}"/>
                  </a:ext>
                </a:extLst>
              </p:cNvPr>
              <p:cNvSpPr/>
              <p:nvPr/>
            </p:nvSpPr>
            <p:spPr>
              <a:xfrm>
                <a:off x="3424599" y="3802522"/>
                <a:ext cx="321764" cy="321754"/>
              </a:xfrm>
              <a:custGeom>
                <a:avLst/>
                <a:gdLst>
                  <a:gd name="connsiteX0" fmla="*/ 160877 w 321764"/>
                  <a:gd name="connsiteY0" fmla="*/ 321755 h 321754"/>
                  <a:gd name="connsiteX1" fmla="*/ 0 w 321764"/>
                  <a:gd name="connsiteY1" fmla="*/ 160877 h 321754"/>
                  <a:gd name="connsiteX2" fmla="*/ 160877 w 321764"/>
                  <a:gd name="connsiteY2" fmla="*/ 0 h 321754"/>
                  <a:gd name="connsiteX3" fmla="*/ 321764 w 321764"/>
                  <a:gd name="connsiteY3" fmla="*/ 160877 h 321754"/>
                  <a:gd name="connsiteX4" fmla="*/ 160877 w 321764"/>
                  <a:gd name="connsiteY4" fmla="*/ 321755 h 321754"/>
                  <a:gd name="connsiteX5" fmla="*/ 160877 w 321764"/>
                  <a:gd name="connsiteY5" fmla="*/ 76200 h 321754"/>
                  <a:gd name="connsiteX6" fmla="*/ 76200 w 321764"/>
                  <a:gd name="connsiteY6" fmla="*/ 160877 h 321754"/>
                  <a:gd name="connsiteX7" fmla="*/ 160877 w 321764"/>
                  <a:gd name="connsiteY7" fmla="*/ 245554 h 321754"/>
                  <a:gd name="connsiteX8" fmla="*/ 245564 w 321764"/>
                  <a:gd name="connsiteY8" fmla="*/ 160877 h 321754"/>
                  <a:gd name="connsiteX9" fmla="*/ 160877 w 321764"/>
                  <a:gd name="connsiteY9" fmla="*/ 76200 h 32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1764" h="321754">
                    <a:moveTo>
                      <a:pt x="160877" y="321755"/>
                    </a:moveTo>
                    <a:cubicBezTo>
                      <a:pt x="72180" y="321755"/>
                      <a:pt x="0" y="249584"/>
                      <a:pt x="0" y="160877"/>
                    </a:cubicBezTo>
                    <a:cubicBezTo>
                      <a:pt x="0" y="72171"/>
                      <a:pt x="72171" y="0"/>
                      <a:pt x="160877" y="0"/>
                    </a:cubicBezTo>
                    <a:cubicBezTo>
                      <a:pt x="249584" y="0"/>
                      <a:pt x="321764" y="72171"/>
                      <a:pt x="321764" y="160877"/>
                    </a:cubicBezTo>
                    <a:cubicBezTo>
                      <a:pt x="321764" y="249584"/>
                      <a:pt x="249584" y="321755"/>
                      <a:pt x="160877" y="321755"/>
                    </a:cubicBezTo>
                    <a:close/>
                    <a:moveTo>
                      <a:pt x="160877" y="76200"/>
                    </a:moveTo>
                    <a:cubicBezTo>
                      <a:pt x="114195" y="76200"/>
                      <a:pt x="76200" y="114186"/>
                      <a:pt x="76200" y="160877"/>
                    </a:cubicBezTo>
                    <a:cubicBezTo>
                      <a:pt x="76200" y="207569"/>
                      <a:pt x="114186" y="245554"/>
                      <a:pt x="160877" y="245554"/>
                    </a:cubicBezTo>
                    <a:cubicBezTo>
                      <a:pt x="207569" y="245554"/>
                      <a:pt x="245564" y="207569"/>
                      <a:pt x="245564" y="160877"/>
                    </a:cubicBezTo>
                    <a:cubicBezTo>
                      <a:pt x="245564" y="114186"/>
                      <a:pt x="207569" y="76200"/>
                      <a:pt x="160877" y="76200"/>
                    </a:cubicBezTo>
                    <a:close/>
                  </a:path>
                </a:pathLst>
              </a:custGeom>
              <a:solidFill>
                <a:srgbClr val="77C11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40" name="Kotak Teks 3">
              <a:extLst>
                <a:ext uri="{FF2B5EF4-FFF2-40B4-BE49-F238E27FC236}">
                  <a16:creationId xmlns:a16="http://schemas.microsoft.com/office/drawing/2014/main" id="{9FDBDA97-C131-49B6-B605-7D4DFE0EBCD2}"/>
                </a:ext>
              </a:extLst>
            </p:cNvPr>
            <p:cNvSpPr txBox="1"/>
            <p:nvPr/>
          </p:nvSpPr>
          <p:spPr>
            <a:xfrm>
              <a:off x="2723398" y="2783917"/>
              <a:ext cx="77088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01</a:t>
              </a:r>
              <a:endParaRPr lang="en-ID" sz="2300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541" name="Kotak Teks 3">
              <a:extLst>
                <a:ext uri="{FF2B5EF4-FFF2-40B4-BE49-F238E27FC236}">
                  <a16:creationId xmlns:a16="http://schemas.microsoft.com/office/drawing/2014/main" id="{C6A78275-B376-4E43-88D5-7AEA723B20C4}"/>
                </a:ext>
              </a:extLst>
            </p:cNvPr>
            <p:cNvSpPr txBox="1"/>
            <p:nvPr/>
          </p:nvSpPr>
          <p:spPr>
            <a:xfrm>
              <a:off x="4705911" y="2783917"/>
              <a:ext cx="77088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02</a:t>
              </a:r>
              <a:endParaRPr lang="en-ID" sz="2300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542" name="Kotak Teks 3">
              <a:extLst>
                <a:ext uri="{FF2B5EF4-FFF2-40B4-BE49-F238E27FC236}">
                  <a16:creationId xmlns:a16="http://schemas.microsoft.com/office/drawing/2014/main" id="{88DA57C0-2462-4B4C-AA8A-BDC031712838}"/>
                </a:ext>
              </a:extLst>
            </p:cNvPr>
            <p:cNvSpPr txBox="1"/>
            <p:nvPr/>
          </p:nvSpPr>
          <p:spPr>
            <a:xfrm>
              <a:off x="6672904" y="2783917"/>
              <a:ext cx="77088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03</a:t>
              </a:r>
              <a:endParaRPr lang="en-ID" sz="2300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  <p:sp>
          <p:nvSpPr>
            <p:cNvPr id="543" name="Kotak Teks 3">
              <a:extLst>
                <a:ext uri="{FF2B5EF4-FFF2-40B4-BE49-F238E27FC236}">
                  <a16:creationId xmlns:a16="http://schemas.microsoft.com/office/drawing/2014/main" id="{98127A11-9825-4E34-8386-E0389EB6DC60}"/>
                </a:ext>
              </a:extLst>
            </p:cNvPr>
            <p:cNvSpPr txBox="1"/>
            <p:nvPr/>
          </p:nvSpPr>
          <p:spPr>
            <a:xfrm>
              <a:off x="8639897" y="2783917"/>
              <a:ext cx="770882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300" spc="100">
                  <a:solidFill>
                    <a:schemeClr val="bg1"/>
                  </a:solidFill>
                  <a:latin typeface="Poppins Medium" panose="00000600000000000000" pitchFamily="2" charset="0"/>
                  <a:ea typeface="Roboto" panose="02000000000000000000" pitchFamily="2" charset="0"/>
                  <a:cs typeface="Poppins Medium" panose="00000600000000000000" pitchFamily="2" charset="0"/>
                </a:rPr>
                <a:t>04</a:t>
              </a:r>
              <a:endParaRPr lang="en-ID" sz="2300" spc="100" dirty="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endParaRPr>
            </a:p>
          </p:txBody>
        </p:sp>
      </p:grpSp>
      <p:sp>
        <p:nvSpPr>
          <p:cNvPr id="547" name="TextBox 546">
            <a:extLst>
              <a:ext uri="{FF2B5EF4-FFF2-40B4-BE49-F238E27FC236}">
                <a16:creationId xmlns:a16="http://schemas.microsoft.com/office/drawing/2014/main" id="{FE76CA6D-4E21-463F-80EA-D494CC9BF1F1}"/>
              </a:ext>
            </a:extLst>
          </p:cNvPr>
          <p:cNvSpPr txBox="1"/>
          <p:nvPr/>
        </p:nvSpPr>
        <p:spPr>
          <a:xfrm>
            <a:off x="2299345" y="5076877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1</a:t>
            </a:r>
          </a:p>
        </p:txBody>
      </p:sp>
      <p:sp>
        <p:nvSpPr>
          <p:cNvPr id="548" name="TextBox 547">
            <a:extLst>
              <a:ext uri="{FF2B5EF4-FFF2-40B4-BE49-F238E27FC236}">
                <a16:creationId xmlns:a16="http://schemas.microsoft.com/office/drawing/2014/main" id="{F2A63E16-DEBC-499E-9334-EEF48B356626}"/>
              </a:ext>
            </a:extLst>
          </p:cNvPr>
          <p:cNvSpPr txBox="1"/>
          <p:nvPr/>
        </p:nvSpPr>
        <p:spPr>
          <a:xfrm>
            <a:off x="2299345" y="5322797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549" name="TextBox 548">
            <a:extLst>
              <a:ext uri="{FF2B5EF4-FFF2-40B4-BE49-F238E27FC236}">
                <a16:creationId xmlns:a16="http://schemas.microsoft.com/office/drawing/2014/main" id="{BB3D468A-7994-414A-BC4D-57E549B1DC40}"/>
              </a:ext>
            </a:extLst>
          </p:cNvPr>
          <p:cNvSpPr txBox="1"/>
          <p:nvPr/>
        </p:nvSpPr>
        <p:spPr>
          <a:xfrm>
            <a:off x="4289479" y="5076877"/>
            <a:ext cx="1646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2</a:t>
            </a:r>
          </a:p>
        </p:txBody>
      </p:sp>
      <p:sp>
        <p:nvSpPr>
          <p:cNvPr id="550" name="TextBox 549">
            <a:extLst>
              <a:ext uri="{FF2B5EF4-FFF2-40B4-BE49-F238E27FC236}">
                <a16:creationId xmlns:a16="http://schemas.microsoft.com/office/drawing/2014/main" id="{75285D26-A66C-40EE-8476-6433EFCBE465}"/>
              </a:ext>
            </a:extLst>
          </p:cNvPr>
          <p:cNvSpPr txBox="1"/>
          <p:nvPr/>
        </p:nvSpPr>
        <p:spPr>
          <a:xfrm>
            <a:off x="4289479" y="5322797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551" name="TextBox 550">
            <a:extLst>
              <a:ext uri="{FF2B5EF4-FFF2-40B4-BE49-F238E27FC236}">
                <a16:creationId xmlns:a16="http://schemas.microsoft.com/office/drawing/2014/main" id="{FBEADB45-D746-4A9F-ADA6-9A04102D545D}"/>
              </a:ext>
            </a:extLst>
          </p:cNvPr>
          <p:cNvSpPr txBox="1"/>
          <p:nvPr/>
        </p:nvSpPr>
        <p:spPr>
          <a:xfrm>
            <a:off x="6342056" y="5071219"/>
            <a:ext cx="152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3</a:t>
            </a:r>
          </a:p>
        </p:txBody>
      </p:sp>
      <p:sp>
        <p:nvSpPr>
          <p:cNvPr id="552" name="TextBox 551">
            <a:extLst>
              <a:ext uri="{FF2B5EF4-FFF2-40B4-BE49-F238E27FC236}">
                <a16:creationId xmlns:a16="http://schemas.microsoft.com/office/drawing/2014/main" id="{7DE4F434-7F1B-4805-A0DB-E606CC32F871}"/>
              </a:ext>
            </a:extLst>
          </p:cNvPr>
          <p:cNvSpPr txBox="1"/>
          <p:nvPr/>
        </p:nvSpPr>
        <p:spPr>
          <a:xfrm>
            <a:off x="6281983" y="5317139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553" name="TextBox 552">
            <a:extLst>
              <a:ext uri="{FF2B5EF4-FFF2-40B4-BE49-F238E27FC236}">
                <a16:creationId xmlns:a16="http://schemas.microsoft.com/office/drawing/2014/main" id="{D3D5BCB8-C189-466F-9AFD-D026E04B92B9}"/>
              </a:ext>
            </a:extLst>
          </p:cNvPr>
          <p:cNvSpPr txBox="1"/>
          <p:nvPr/>
        </p:nvSpPr>
        <p:spPr>
          <a:xfrm>
            <a:off x="8182039" y="5058918"/>
            <a:ext cx="1775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100">
                <a:latin typeface="Poppins SemiBold" panose="00000700000000000000" pitchFamily="2" charset="0"/>
                <a:cs typeface="Poppins SemiBold" panose="00000700000000000000" pitchFamily="2" charset="0"/>
              </a:rPr>
              <a:t>INFOGRAPHIC 4</a:t>
            </a:r>
          </a:p>
        </p:txBody>
      </p:sp>
      <p:sp>
        <p:nvSpPr>
          <p:cNvPr id="554" name="TextBox 553">
            <a:extLst>
              <a:ext uri="{FF2B5EF4-FFF2-40B4-BE49-F238E27FC236}">
                <a16:creationId xmlns:a16="http://schemas.microsoft.com/office/drawing/2014/main" id="{ABED759C-0809-4393-A2DB-7CAF8D786E14}"/>
              </a:ext>
            </a:extLst>
          </p:cNvPr>
          <p:cNvSpPr txBox="1"/>
          <p:nvPr/>
        </p:nvSpPr>
        <p:spPr>
          <a:xfrm>
            <a:off x="8246586" y="5303312"/>
            <a:ext cx="1646071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</a:rPr>
              <a:t>Lorem ipsum dolor amet consectetuer Maecenas vorttito ea congue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</a:endParaRPr>
          </a:p>
        </p:txBody>
      </p:sp>
      <p:sp>
        <p:nvSpPr>
          <p:cNvPr id="42" name="Kotak Teks 3">
            <a:extLst>
              <a:ext uri="{FF2B5EF4-FFF2-40B4-BE49-F238E27FC236}">
                <a16:creationId xmlns:a16="http://schemas.microsoft.com/office/drawing/2014/main" id="{39A16EB5-8458-C042-918E-61C2B3929F4F}"/>
              </a:ext>
            </a:extLst>
          </p:cNvPr>
          <p:cNvSpPr txBox="1"/>
          <p:nvPr/>
        </p:nvSpPr>
        <p:spPr>
          <a:xfrm>
            <a:off x="3504208" y="1043751"/>
            <a:ext cx="5183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Infographic Mockup</a:t>
            </a:r>
            <a:endParaRPr lang="en-ID" sz="2400" dirty="0">
              <a:latin typeface="Poppins SemiBold" panose="00000700000000000000" pitchFamily="2" charset="0"/>
              <a:ea typeface="Roboto" panose="02000000000000000000" pitchFamily="2" charset="0"/>
              <a:cs typeface="Poppins SemiBold" panose="00000700000000000000" pitchFamily="2" charset="0"/>
            </a:endParaRPr>
          </a:p>
        </p:txBody>
      </p:sp>
      <p:sp>
        <p:nvSpPr>
          <p:cNvPr id="43" name="Kotak Teks 21">
            <a:extLst>
              <a:ext uri="{FF2B5EF4-FFF2-40B4-BE49-F238E27FC236}">
                <a16:creationId xmlns:a16="http://schemas.microsoft.com/office/drawing/2014/main" id="{BE5A56A0-83D7-C64C-B6DE-05CBF9DE70E0}"/>
              </a:ext>
            </a:extLst>
          </p:cNvPr>
          <p:cNvSpPr txBox="1"/>
          <p:nvPr/>
        </p:nvSpPr>
        <p:spPr>
          <a:xfrm>
            <a:off x="4984750" y="709257"/>
            <a:ext cx="222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00" spc="100" dirty="0">
                <a:latin typeface="Poppins Medium" panose="00000600000000000000" pitchFamily="2" charset="0"/>
                <a:ea typeface="Source Sans Pro" panose="020B0503030403020204" pitchFamily="34" charset="0"/>
                <a:cs typeface="Poppins Medium" panose="00000600000000000000" pitchFamily="2" charset="0"/>
              </a:rPr>
              <a:t>INFOGRAPHIC</a:t>
            </a:r>
          </a:p>
        </p:txBody>
      </p:sp>
    </p:spTree>
    <p:extLst>
      <p:ext uri="{BB962C8B-B14F-4D97-AF65-F5344CB8AC3E}">
        <p14:creationId xmlns:p14="http://schemas.microsoft.com/office/powerpoint/2010/main" val="12938112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CF79A42-BD16-8E42-876A-0ECEEB8C24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F9ABDF2-A176-4DBB-B477-71953DB9D0EF}"/>
              </a:ext>
            </a:extLst>
          </p:cNvPr>
          <p:cNvSpPr/>
          <p:nvPr/>
        </p:nvSpPr>
        <p:spPr>
          <a:xfrm>
            <a:off x="5757569" y="3429000"/>
            <a:ext cx="2971242" cy="28753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B7A00E-9029-461B-BB99-D9A23B95EB81}"/>
              </a:ext>
            </a:extLst>
          </p:cNvPr>
          <p:cNvSpPr txBox="1"/>
          <p:nvPr/>
        </p:nvSpPr>
        <p:spPr>
          <a:xfrm>
            <a:off x="1168231" y="3960215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Poppins" pitchFamily="2" charset="77"/>
                <a:cs typeface="Poppins" pitchFamily="2" charset="77"/>
              </a:rPr>
              <a:t>By Jasmine Williams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042B50-FD0B-406F-82FB-5EA3A2FB650B}"/>
              </a:ext>
            </a:extLst>
          </p:cNvPr>
          <p:cNvSpPr txBox="1"/>
          <p:nvPr/>
        </p:nvSpPr>
        <p:spPr>
          <a:xfrm>
            <a:off x="1134075" y="2636175"/>
            <a:ext cx="440675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latin typeface="Poppins SemiBold" pitchFamily="2" charset="77"/>
                <a:cs typeface="Poppins SemiBold" pitchFamily="2" charset="77"/>
              </a:rPr>
              <a:t>The First 90 Days at a New Job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E75597-5C48-A94E-BDB6-C9E816FA98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589357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7644EE-E032-964E-9B93-B58ED11FA0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ECA832-79DA-4D50-B647-10E96E2B549E}"/>
              </a:ext>
            </a:extLst>
          </p:cNvPr>
          <p:cNvSpPr txBox="1"/>
          <p:nvPr/>
        </p:nvSpPr>
        <p:spPr>
          <a:xfrm>
            <a:off x="7662915" y="2708046"/>
            <a:ext cx="198483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>
                <a:latin typeface="Poppins" pitchFamily="2" charset="77"/>
                <a:cs typeface="Poppins" pitchFamily="2" charset="77"/>
              </a:rPr>
              <a:t>By Jasmine Williams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6B2AC2-8C92-4797-97ED-95DBDC6AF8CD}"/>
              </a:ext>
            </a:extLst>
          </p:cNvPr>
          <p:cNvSpPr txBox="1"/>
          <p:nvPr/>
        </p:nvSpPr>
        <p:spPr>
          <a:xfrm>
            <a:off x="7641143" y="1532767"/>
            <a:ext cx="390342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Poppins SemiBold" pitchFamily="2" charset="77"/>
                <a:cs typeface="Poppins SemiBold" pitchFamily="2" charset="77"/>
              </a:rPr>
              <a:t>The First 90 Days at a New Job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47333E8-8216-4916-A98F-C974E62C7695}"/>
              </a:ext>
            </a:extLst>
          </p:cNvPr>
          <p:cNvGrpSpPr/>
          <p:nvPr/>
        </p:nvGrpSpPr>
        <p:grpSpPr>
          <a:xfrm>
            <a:off x="1" y="0"/>
            <a:ext cx="12191999" cy="6858000"/>
            <a:chOff x="1" y="0"/>
            <a:chExt cx="12191999" cy="6858000"/>
          </a:xfrm>
          <a:solidFill>
            <a:srgbClr val="77C114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FDD199-DB65-463F-9C47-7B3740A55E26}"/>
                </a:ext>
              </a:extLst>
            </p:cNvPr>
            <p:cNvSpPr/>
            <p:nvPr userDrawn="1"/>
          </p:nvSpPr>
          <p:spPr>
            <a:xfrm>
              <a:off x="1" y="1"/>
              <a:ext cx="6382215" cy="6857999"/>
            </a:xfrm>
            <a:custGeom>
              <a:avLst/>
              <a:gdLst>
                <a:gd name="connsiteX0" fmla="*/ 0 w 6382215"/>
                <a:gd name="connsiteY0" fmla="*/ 0 h 6857999"/>
                <a:gd name="connsiteX1" fmla="*/ 4315824 w 6382215"/>
                <a:gd name="connsiteY1" fmla="*/ 0 h 6857999"/>
                <a:gd name="connsiteX2" fmla="*/ 4450261 w 6382215"/>
                <a:gd name="connsiteY2" fmla="*/ 141007 h 6857999"/>
                <a:gd name="connsiteX3" fmla="*/ 6382215 w 6382215"/>
                <a:gd name="connsiteY3" fmla="*/ 5141363 h 6857999"/>
                <a:gd name="connsiteX4" fmla="*/ 6191781 w 6382215"/>
                <a:gd name="connsiteY4" fmla="*/ 6820876 h 6857999"/>
                <a:gd name="connsiteX5" fmla="*/ 6182108 w 6382215"/>
                <a:gd name="connsiteY5" fmla="*/ 6857999 h 6857999"/>
                <a:gd name="connsiteX6" fmla="*/ 2698152 w 6382215"/>
                <a:gd name="connsiteY6" fmla="*/ 6857999 h 6857999"/>
                <a:gd name="connsiteX7" fmla="*/ 2785702 w 6382215"/>
                <a:gd name="connsiteY7" fmla="*/ 6654465 h 6857999"/>
                <a:gd name="connsiteX8" fmla="*/ 3071933 w 6382215"/>
                <a:gd name="connsiteY8" fmla="*/ 5141363 h 6857999"/>
                <a:gd name="connsiteX9" fmla="*/ 172494 w 6382215"/>
                <a:gd name="connsiteY9" fmla="*/ 1200336 h 6857999"/>
                <a:gd name="connsiteX10" fmla="*/ 0 w 6382215"/>
                <a:gd name="connsiteY10" fmla="*/ 1151354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382215" h="6857999">
                  <a:moveTo>
                    <a:pt x="0" y="0"/>
                  </a:moveTo>
                  <a:lnTo>
                    <a:pt x="4315824" y="0"/>
                  </a:lnTo>
                  <a:lnTo>
                    <a:pt x="4450261" y="141007"/>
                  </a:lnTo>
                  <a:cubicBezTo>
                    <a:pt x="5650617" y="1461692"/>
                    <a:pt x="6382215" y="3216091"/>
                    <a:pt x="6382215" y="5141363"/>
                  </a:cubicBezTo>
                  <a:cubicBezTo>
                    <a:pt x="6382215" y="5718945"/>
                    <a:pt x="6316372" y="6281149"/>
                    <a:pt x="6191781" y="6820876"/>
                  </a:cubicBezTo>
                  <a:lnTo>
                    <a:pt x="6182108" y="6857999"/>
                  </a:lnTo>
                  <a:lnTo>
                    <a:pt x="2698152" y="6857999"/>
                  </a:lnTo>
                  <a:lnTo>
                    <a:pt x="2785702" y="6654465"/>
                  </a:lnTo>
                  <a:cubicBezTo>
                    <a:pt x="2970446" y="6185955"/>
                    <a:pt x="3071933" y="5675511"/>
                    <a:pt x="3071933" y="5141363"/>
                  </a:cubicBezTo>
                  <a:cubicBezTo>
                    <a:pt x="3071933" y="3289651"/>
                    <a:pt x="1852282" y="1722805"/>
                    <a:pt x="172494" y="1200336"/>
                  </a:cubicBezTo>
                  <a:lnTo>
                    <a:pt x="0" y="115135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749300" dist="393700" dir="8100000" algn="ctr" rotWithShape="0">
                <a:srgbClr val="1B1F26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3324C2D-3792-4750-944E-439C08721E72}"/>
                </a:ext>
              </a:extLst>
            </p:cNvPr>
            <p:cNvSpPr/>
            <p:nvPr userDrawn="1"/>
          </p:nvSpPr>
          <p:spPr>
            <a:xfrm>
              <a:off x="3558951" y="1"/>
              <a:ext cx="8633049" cy="6857999"/>
            </a:xfrm>
            <a:custGeom>
              <a:avLst/>
              <a:gdLst>
                <a:gd name="connsiteX0" fmla="*/ 112593 w 8633049"/>
                <a:gd name="connsiteY0" fmla="*/ 0 h 6857999"/>
                <a:gd name="connsiteX1" fmla="*/ 2680473 w 8633049"/>
                <a:gd name="connsiteY1" fmla="*/ 0 h 6857999"/>
                <a:gd name="connsiteX2" fmla="*/ 2657327 w 8633049"/>
                <a:gd name="connsiteY2" fmla="*/ 63238 h 6857999"/>
                <a:gd name="connsiteX3" fmla="*/ 2488803 w 8633049"/>
                <a:gd name="connsiteY3" fmla="*/ 1177923 h 6857999"/>
                <a:gd name="connsiteX4" fmla="*/ 6237287 w 8633049"/>
                <a:gd name="connsiteY4" fmla="*/ 4926408 h 6857999"/>
                <a:gd name="connsiteX5" fmla="*/ 8621672 w 8633049"/>
                <a:gd name="connsiteY5" fmla="*/ 4070436 h 6857999"/>
                <a:gd name="connsiteX6" fmla="*/ 8633049 w 8633049"/>
                <a:gd name="connsiteY6" fmla="*/ 4060096 h 6857999"/>
                <a:gd name="connsiteX7" fmla="*/ 8633049 w 8633049"/>
                <a:gd name="connsiteY7" fmla="*/ 6857999 h 6857999"/>
                <a:gd name="connsiteX8" fmla="*/ 3661134 w 8633049"/>
                <a:gd name="connsiteY8" fmla="*/ 6857999 h 6857999"/>
                <a:gd name="connsiteX9" fmla="*/ 3533166 w 8633049"/>
                <a:gd name="connsiteY9" fmla="*/ 6800146 h 6857999"/>
                <a:gd name="connsiteX10" fmla="*/ 0 w 8633049"/>
                <a:gd name="connsiteY10" fmla="*/ 1177923 h 6857999"/>
                <a:gd name="connsiteX11" fmla="*/ 71868 w 8633049"/>
                <a:gd name="connsiteY11" fmla="*/ 22804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33049" h="6857999">
                  <a:moveTo>
                    <a:pt x="112593" y="0"/>
                  </a:moveTo>
                  <a:lnTo>
                    <a:pt x="2680473" y="0"/>
                  </a:lnTo>
                  <a:lnTo>
                    <a:pt x="2657327" y="63238"/>
                  </a:lnTo>
                  <a:cubicBezTo>
                    <a:pt x="2547804" y="415367"/>
                    <a:pt x="2488803" y="789755"/>
                    <a:pt x="2488803" y="1177923"/>
                  </a:cubicBezTo>
                  <a:cubicBezTo>
                    <a:pt x="2488803" y="3248154"/>
                    <a:pt x="4167056" y="4926408"/>
                    <a:pt x="6237287" y="4926408"/>
                  </a:cubicBezTo>
                  <a:cubicBezTo>
                    <a:pt x="7143013" y="4926408"/>
                    <a:pt x="7973712" y="4605180"/>
                    <a:pt x="8621672" y="4070436"/>
                  </a:cubicBezTo>
                  <a:lnTo>
                    <a:pt x="8633049" y="4060096"/>
                  </a:lnTo>
                  <a:lnTo>
                    <a:pt x="8633049" y="6857999"/>
                  </a:lnTo>
                  <a:lnTo>
                    <a:pt x="3661134" y="6857999"/>
                  </a:lnTo>
                  <a:lnTo>
                    <a:pt x="3533166" y="6800146"/>
                  </a:lnTo>
                  <a:cubicBezTo>
                    <a:pt x="1442625" y="5792820"/>
                    <a:pt x="0" y="3653843"/>
                    <a:pt x="0" y="1177923"/>
                  </a:cubicBezTo>
                  <a:cubicBezTo>
                    <a:pt x="0" y="854977"/>
                    <a:pt x="24544" y="537763"/>
                    <a:pt x="71868" y="2280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749300" dist="393700" dir="8100000" algn="tr" rotWithShape="0">
                <a:srgbClr val="1B1F26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2B11FB5-3F88-4242-8942-7C3968CA3357}"/>
                </a:ext>
              </a:extLst>
            </p:cNvPr>
            <p:cNvSpPr/>
            <p:nvPr userDrawn="1"/>
          </p:nvSpPr>
          <p:spPr>
            <a:xfrm>
              <a:off x="4487412" y="0"/>
              <a:ext cx="7704588" cy="6486750"/>
            </a:xfrm>
            <a:custGeom>
              <a:avLst/>
              <a:gdLst>
                <a:gd name="connsiteX0" fmla="*/ 132784 w 7704588"/>
                <a:gd name="connsiteY0" fmla="*/ 0 h 6486750"/>
                <a:gd name="connsiteX1" fmla="*/ 1773052 w 7704588"/>
                <a:gd name="connsiteY1" fmla="*/ 0 h 6486750"/>
                <a:gd name="connsiteX2" fmla="*/ 1747754 w 7704588"/>
                <a:gd name="connsiteY2" fmla="*/ 69119 h 6486750"/>
                <a:gd name="connsiteX3" fmla="*/ 1580118 w 7704588"/>
                <a:gd name="connsiteY3" fmla="*/ 1177923 h 6486750"/>
                <a:gd name="connsiteX4" fmla="*/ 5308826 w 7704588"/>
                <a:gd name="connsiteY4" fmla="*/ 4906631 h 6486750"/>
                <a:gd name="connsiteX5" fmla="*/ 7680631 w 7704588"/>
                <a:gd name="connsiteY5" fmla="*/ 4055176 h 6486750"/>
                <a:gd name="connsiteX6" fmla="*/ 7704588 w 7704588"/>
                <a:gd name="connsiteY6" fmla="*/ 4033402 h 6486750"/>
                <a:gd name="connsiteX7" fmla="*/ 7704588 w 7704588"/>
                <a:gd name="connsiteY7" fmla="*/ 5915013 h 6486750"/>
                <a:gd name="connsiteX8" fmla="*/ 7610422 w 7704588"/>
                <a:gd name="connsiteY8" fmla="*/ 5963242 h 6486750"/>
                <a:gd name="connsiteX9" fmla="*/ 5308826 w 7704588"/>
                <a:gd name="connsiteY9" fmla="*/ 6486750 h 6486750"/>
                <a:gd name="connsiteX10" fmla="*/ 0 w 7704588"/>
                <a:gd name="connsiteY10" fmla="*/ 1177923 h 6486750"/>
                <a:gd name="connsiteX11" fmla="*/ 107856 w 7704588"/>
                <a:gd name="connsiteY11" fmla="*/ 108009 h 648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04588" h="6486750">
                  <a:moveTo>
                    <a:pt x="132784" y="0"/>
                  </a:moveTo>
                  <a:lnTo>
                    <a:pt x="1773052" y="0"/>
                  </a:lnTo>
                  <a:lnTo>
                    <a:pt x="1747754" y="69119"/>
                  </a:lnTo>
                  <a:cubicBezTo>
                    <a:pt x="1638808" y="419390"/>
                    <a:pt x="1580118" y="791803"/>
                    <a:pt x="1580118" y="1177923"/>
                  </a:cubicBezTo>
                  <a:cubicBezTo>
                    <a:pt x="1580118" y="3237232"/>
                    <a:pt x="3249517" y="4906631"/>
                    <a:pt x="5308826" y="4906631"/>
                  </a:cubicBezTo>
                  <a:cubicBezTo>
                    <a:pt x="6209774" y="4906631"/>
                    <a:pt x="7036090" y="4587098"/>
                    <a:pt x="7680631" y="4055176"/>
                  </a:cubicBezTo>
                  <a:lnTo>
                    <a:pt x="7704588" y="4033402"/>
                  </a:lnTo>
                  <a:lnTo>
                    <a:pt x="7704588" y="5915013"/>
                  </a:lnTo>
                  <a:lnTo>
                    <a:pt x="7610422" y="5963242"/>
                  </a:lnTo>
                  <a:cubicBezTo>
                    <a:pt x="6914154" y="6298738"/>
                    <a:pt x="6133447" y="6486750"/>
                    <a:pt x="5308826" y="6486750"/>
                  </a:cubicBezTo>
                  <a:cubicBezTo>
                    <a:pt x="2376843" y="6486750"/>
                    <a:pt x="0" y="4109907"/>
                    <a:pt x="0" y="1177923"/>
                  </a:cubicBezTo>
                  <a:cubicBezTo>
                    <a:pt x="0" y="811425"/>
                    <a:pt x="37138" y="453601"/>
                    <a:pt x="107856" y="108009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749300" dist="393700" dir="8100000" algn="tr" rotWithShape="0">
                <a:srgbClr val="1B1F26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629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CB967C8-96DB-4462-A9A4-D648A4B9E881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6972677 w 12192000"/>
              <a:gd name="connsiteY0" fmla="*/ 5778147 h 6858000"/>
              <a:gd name="connsiteX1" fmla="*/ 6460319 w 12192000"/>
              <a:gd name="connsiteY1" fmla="*/ 5895648 h 6858000"/>
              <a:gd name="connsiteX2" fmla="*/ 3227997 w 12192000"/>
              <a:gd name="connsiteY2" fmla="*/ 6304338 h 6858000"/>
              <a:gd name="connsiteX3" fmla="*/ 2820111 w 12192000"/>
              <a:gd name="connsiteY3" fmla="*/ 6313612 h 6858000"/>
              <a:gd name="connsiteX4" fmla="*/ 2426513 w 12192000"/>
              <a:gd name="connsiteY4" fmla="*/ 6313110 h 6858000"/>
              <a:gd name="connsiteX5" fmla="*/ 94289 w 12192000"/>
              <a:gd name="connsiteY5" fmla="*/ 6105941 h 6858000"/>
              <a:gd name="connsiteX6" fmla="*/ 0 w 12192000"/>
              <a:gd name="connsiteY6" fmla="*/ 6088968 h 6858000"/>
              <a:gd name="connsiteX7" fmla="*/ 0 w 12192000"/>
              <a:gd name="connsiteY7" fmla="*/ 6858000 h 6858000"/>
              <a:gd name="connsiteX8" fmla="*/ 2091978 w 12192000"/>
              <a:gd name="connsiteY8" fmla="*/ 6858000 h 6858000"/>
              <a:gd name="connsiteX9" fmla="*/ 2490493 w 12192000"/>
              <a:gd name="connsiteY9" fmla="*/ 6824396 h 6858000"/>
              <a:gd name="connsiteX10" fmla="*/ 6949960 w 12192000"/>
              <a:gd name="connsiteY10" fmla="*/ 5788033 h 6858000"/>
              <a:gd name="connsiteX11" fmla="*/ 6972679 w 12192000"/>
              <a:gd name="connsiteY11" fmla="*/ 5778146 h 6858000"/>
              <a:gd name="connsiteX12" fmla="*/ 6972678 w 12192000"/>
              <a:gd name="connsiteY12" fmla="*/ 5778146 h 6858000"/>
              <a:gd name="connsiteX13" fmla="*/ 6972677 w 12192000"/>
              <a:gd name="connsiteY13" fmla="*/ 5778147 h 6858000"/>
              <a:gd name="connsiteX14" fmla="*/ 0 w 12192000"/>
              <a:gd name="connsiteY14" fmla="*/ 5357429 h 6858000"/>
              <a:gd name="connsiteX15" fmla="*/ 0 w 12192000"/>
              <a:gd name="connsiteY15" fmla="*/ 5646517 h 6858000"/>
              <a:gd name="connsiteX16" fmla="*/ 233779 w 12192000"/>
              <a:gd name="connsiteY16" fmla="*/ 5705977 h 6858000"/>
              <a:gd name="connsiteX17" fmla="*/ 2004111 w 12192000"/>
              <a:gd name="connsiteY17" fmla="*/ 5966269 h 6858000"/>
              <a:gd name="connsiteX18" fmla="*/ 298028 w 12192000"/>
              <a:gd name="connsiteY18" fmla="*/ 5492268 h 6858000"/>
              <a:gd name="connsiteX19" fmla="*/ 6066794 w 12192000"/>
              <a:gd name="connsiteY19" fmla="*/ 0 h 6858000"/>
              <a:gd name="connsiteX20" fmla="*/ 5842485 w 12192000"/>
              <a:gd name="connsiteY20" fmla="*/ 0 h 6858000"/>
              <a:gd name="connsiteX21" fmla="*/ 5814228 w 12192000"/>
              <a:gd name="connsiteY21" fmla="*/ 26994 h 6858000"/>
              <a:gd name="connsiteX22" fmla="*/ 5039181 w 12192000"/>
              <a:gd name="connsiteY22" fmla="*/ 951719 h 6858000"/>
              <a:gd name="connsiteX23" fmla="*/ 5039182 w 12192000"/>
              <a:gd name="connsiteY23" fmla="*/ 951718 h 6858000"/>
              <a:gd name="connsiteX24" fmla="*/ 5248953 w 12192000"/>
              <a:gd name="connsiteY24" fmla="*/ 714345 h 6858000"/>
              <a:gd name="connsiteX25" fmla="*/ 5877504 w 12192000"/>
              <a:gd name="connsiteY25" fmla="*/ 142251 h 6858000"/>
              <a:gd name="connsiteX26" fmla="*/ 12192000 w 12192000"/>
              <a:gd name="connsiteY26" fmla="*/ 0 h 6858000"/>
              <a:gd name="connsiteX27" fmla="*/ 6596414 w 12192000"/>
              <a:gd name="connsiteY27" fmla="*/ 0 h 6858000"/>
              <a:gd name="connsiteX28" fmla="*/ 6282854 w 12192000"/>
              <a:gd name="connsiteY28" fmla="*/ 194278 h 6858000"/>
              <a:gd name="connsiteX29" fmla="*/ 4777898 w 12192000"/>
              <a:gd name="connsiteY29" fmla="*/ 1720935 h 6858000"/>
              <a:gd name="connsiteX30" fmla="*/ 7259044 w 12192000"/>
              <a:gd name="connsiteY30" fmla="*/ 230575 h 6858000"/>
              <a:gd name="connsiteX31" fmla="*/ 9784088 w 12192000"/>
              <a:gd name="connsiteY31" fmla="*/ 4147737 h 6858000"/>
              <a:gd name="connsiteX32" fmla="*/ 5147874 w 12192000"/>
              <a:gd name="connsiteY32" fmla="*/ 6793756 h 6858000"/>
              <a:gd name="connsiteX33" fmla="*/ 4866019 w 12192000"/>
              <a:gd name="connsiteY33" fmla="*/ 6858000 h 6858000"/>
              <a:gd name="connsiteX34" fmla="*/ 12192000 w 12192000"/>
              <a:gd name="connsiteY3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192000" h="6858000">
                <a:moveTo>
                  <a:pt x="6972677" y="5778147"/>
                </a:moveTo>
                <a:lnTo>
                  <a:pt x="6460319" y="5895648"/>
                </a:lnTo>
                <a:cubicBezTo>
                  <a:pt x="5278828" y="6150307"/>
                  <a:pt x="4196187" y="6270645"/>
                  <a:pt x="3227997" y="6304338"/>
                </a:cubicBezTo>
                <a:lnTo>
                  <a:pt x="2820111" y="6313612"/>
                </a:lnTo>
                <a:lnTo>
                  <a:pt x="2426513" y="6313110"/>
                </a:lnTo>
                <a:cubicBezTo>
                  <a:pt x="1524996" y="6301184"/>
                  <a:pt x="742388" y="6216236"/>
                  <a:pt x="94289" y="6105941"/>
                </a:cubicBezTo>
                <a:lnTo>
                  <a:pt x="0" y="6088968"/>
                </a:lnTo>
                <a:lnTo>
                  <a:pt x="0" y="6858000"/>
                </a:lnTo>
                <a:lnTo>
                  <a:pt x="2091978" y="6858000"/>
                </a:lnTo>
                <a:lnTo>
                  <a:pt x="2490493" y="6824396"/>
                </a:lnTo>
                <a:cubicBezTo>
                  <a:pt x="5056150" y="6572206"/>
                  <a:pt x="6737957" y="5878970"/>
                  <a:pt x="6949960" y="5788033"/>
                </a:cubicBezTo>
                <a:close/>
                <a:moveTo>
                  <a:pt x="6972679" y="5778146"/>
                </a:moveTo>
                <a:lnTo>
                  <a:pt x="6972678" y="5778146"/>
                </a:lnTo>
                <a:lnTo>
                  <a:pt x="6972677" y="5778147"/>
                </a:lnTo>
                <a:close/>
                <a:moveTo>
                  <a:pt x="0" y="5357429"/>
                </a:moveTo>
                <a:lnTo>
                  <a:pt x="0" y="5646517"/>
                </a:lnTo>
                <a:lnTo>
                  <a:pt x="233779" y="5705977"/>
                </a:lnTo>
                <a:cubicBezTo>
                  <a:pt x="1207156" y="5935185"/>
                  <a:pt x="2004111" y="5966269"/>
                  <a:pt x="2004111" y="5966269"/>
                </a:cubicBezTo>
                <a:cubicBezTo>
                  <a:pt x="1350380" y="5867504"/>
                  <a:pt x="782350" y="5695187"/>
                  <a:pt x="298028" y="5492268"/>
                </a:cubicBezTo>
                <a:close/>
                <a:moveTo>
                  <a:pt x="6066794" y="0"/>
                </a:moveTo>
                <a:lnTo>
                  <a:pt x="5842485" y="0"/>
                </a:lnTo>
                <a:lnTo>
                  <a:pt x="5814228" y="26994"/>
                </a:lnTo>
                <a:cubicBezTo>
                  <a:pt x="5331508" y="505953"/>
                  <a:pt x="5039181" y="951719"/>
                  <a:pt x="5039181" y="951719"/>
                </a:cubicBezTo>
                <a:lnTo>
                  <a:pt x="5039182" y="951718"/>
                </a:lnTo>
                <a:lnTo>
                  <a:pt x="5248953" y="714345"/>
                </a:lnTo>
                <a:cubicBezTo>
                  <a:pt x="5450358" y="500324"/>
                  <a:pt x="5663731" y="310092"/>
                  <a:pt x="5877504" y="142251"/>
                </a:cubicBezTo>
                <a:close/>
                <a:moveTo>
                  <a:pt x="12192000" y="0"/>
                </a:moveTo>
                <a:lnTo>
                  <a:pt x="6596414" y="0"/>
                </a:lnTo>
                <a:lnTo>
                  <a:pt x="6282854" y="194278"/>
                </a:lnTo>
                <a:cubicBezTo>
                  <a:pt x="5217050" y="912075"/>
                  <a:pt x="4777898" y="1720935"/>
                  <a:pt x="4777898" y="1720935"/>
                </a:cubicBezTo>
                <a:cubicBezTo>
                  <a:pt x="4777898" y="1720935"/>
                  <a:pt x="5496951" y="801217"/>
                  <a:pt x="7259044" y="230575"/>
                </a:cubicBezTo>
                <a:cubicBezTo>
                  <a:pt x="9506084" y="-496838"/>
                  <a:pt x="11577539" y="1501458"/>
                  <a:pt x="9784088" y="4147737"/>
                </a:cubicBezTo>
                <a:cubicBezTo>
                  <a:pt x="8789120" y="5616151"/>
                  <a:pt x="6844126" y="6388505"/>
                  <a:pt x="5147874" y="6793756"/>
                </a:cubicBezTo>
                <a:lnTo>
                  <a:pt x="4866019" y="6858000"/>
                </a:lnTo>
                <a:lnTo>
                  <a:pt x="12192000" y="6858000"/>
                </a:lnTo>
                <a:close/>
              </a:path>
            </a:pathLst>
          </a:custGeom>
          <a:gradFill>
            <a:gsLst>
              <a:gs pos="27000">
                <a:srgbClr val="77C114"/>
              </a:gs>
              <a:gs pos="100000">
                <a:srgbClr val="77C114">
                  <a:alpha val="33000"/>
                </a:srgbClr>
              </a:gs>
            </a:gsLst>
            <a:lin ang="27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6929188-04F3-4676-BA9C-DD6B9297282F}"/>
              </a:ext>
            </a:extLst>
          </p:cNvPr>
          <p:cNvSpPr/>
          <p:nvPr/>
        </p:nvSpPr>
        <p:spPr>
          <a:xfrm rot="10800000">
            <a:off x="0" y="1"/>
            <a:ext cx="12192000" cy="6858000"/>
          </a:xfrm>
          <a:custGeom>
            <a:avLst/>
            <a:gdLst>
              <a:gd name="connsiteX0" fmla="*/ 9741899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2664059 h 6858000"/>
              <a:gd name="connsiteX5" fmla="*/ 279762 w 12192000"/>
              <a:gd name="connsiteY5" fmla="*/ 2615585 h 6858000"/>
              <a:gd name="connsiteX6" fmla="*/ 5874133 w 12192000"/>
              <a:gd name="connsiteY6" fmla="*/ 4802932 h 6858000"/>
              <a:gd name="connsiteX7" fmla="*/ 8950033 w 12192000"/>
              <a:gd name="connsiteY7" fmla="*/ 5201286 h 6858000"/>
              <a:gd name="connsiteX8" fmla="*/ 9313091 w 12192000"/>
              <a:gd name="connsiteY8" fmla="*/ 2772081 h 6858000"/>
              <a:gd name="connsiteX9" fmla="*/ 9662492 w 12192000"/>
              <a:gd name="connsiteY9" fmla="*/ 5280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9741899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2664059"/>
                </a:lnTo>
                <a:lnTo>
                  <a:pt x="279762" y="2615585"/>
                </a:lnTo>
                <a:cubicBezTo>
                  <a:pt x="3000831" y="2211895"/>
                  <a:pt x="4812617" y="3765879"/>
                  <a:pt x="5874133" y="4802932"/>
                </a:cubicBezTo>
                <a:cubicBezTo>
                  <a:pt x="6928007" y="5834115"/>
                  <a:pt x="8189883" y="5917315"/>
                  <a:pt x="8950033" y="5201286"/>
                </a:cubicBezTo>
                <a:cubicBezTo>
                  <a:pt x="9638329" y="4554590"/>
                  <a:pt x="9687493" y="3707457"/>
                  <a:pt x="9313091" y="2772081"/>
                </a:cubicBezTo>
                <a:cubicBezTo>
                  <a:pt x="8881882" y="1694570"/>
                  <a:pt x="8794372" y="706104"/>
                  <a:pt x="9662492" y="52809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  <a:alpha val="4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 w="119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7813810-D78E-2C45-BE54-667C343E02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481BC5-6072-427B-9C67-E12EF0268244}"/>
              </a:ext>
            </a:extLst>
          </p:cNvPr>
          <p:cNvSpPr txBox="1"/>
          <p:nvPr/>
        </p:nvSpPr>
        <p:spPr>
          <a:xfrm>
            <a:off x="3745200" y="2861534"/>
            <a:ext cx="7140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Poppins SemiBold" pitchFamily="2" charset="77"/>
                <a:cs typeface="Poppins SemiBold" pitchFamily="2" charset="77"/>
              </a:rPr>
              <a:t>Thanks for Your Attention!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CD4000-DE11-4C62-A285-5D8CEECF7179}"/>
              </a:ext>
            </a:extLst>
          </p:cNvPr>
          <p:cNvSpPr txBox="1"/>
          <p:nvPr/>
        </p:nvSpPr>
        <p:spPr>
          <a:xfrm>
            <a:off x="3966474" y="3585322"/>
            <a:ext cx="2534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Poppins" pitchFamily="2" charset="77"/>
                <a:cs typeface="Poppins" pitchFamily="2" charset="77"/>
              </a:rPr>
              <a:t>By Jasmine Annie Williams</a:t>
            </a:r>
          </a:p>
        </p:txBody>
      </p:sp>
    </p:spTree>
    <p:extLst>
      <p:ext uri="{BB962C8B-B14F-4D97-AF65-F5344CB8AC3E}">
        <p14:creationId xmlns:p14="http://schemas.microsoft.com/office/powerpoint/2010/main" val="106104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tak Teks 80">
            <a:extLst>
              <a:ext uri="{FF2B5EF4-FFF2-40B4-BE49-F238E27FC236}">
                <a16:creationId xmlns:a16="http://schemas.microsoft.com/office/drawing/2014/main" id="{A64722FA-A23F-48D7-8E31-561060B13E45}"/>
              </a:ext>
            </a:extLst>
          </p:cNvPr>
          <p:cNvSpPr txBox="1"/>
          <p:nvPr/>
        </p:nvSpPr>
        <p:spPr>
          <a:xfrm>
            <a:off x="8498723" y="2020761"/>
            <a:ext cx="1696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Medium" pitchFamily="2" charset="77"/>
                <a:ea typeface="Roboto" panose="02000000000000000000" pitchFamily="2" charset="0"/>
                <a:cs typeface="Poppins Medium" pitchFamily="2" charset="77"/>
              </a:rPr>
              <a:t>Skill One</a:t>
            </a:r>
          </a:p>
        </p:txBody>
      </p:sp>
      <p:sp>
        <p:nvSpPr>
          <p:cNvPr id="26" name="Persegi Panjang 24">
            <a:extLst>
              <a:ext uri="{FF2B5EF4-FFF2-40B4-BE49-F238E27FC236}">
                <a16:creationId xmlns:a16="http://schemas.microsoft.com/office/drawing/2014/main" id="{37FC9D31-C950-4CB9-BEF4-F2D7CC9D2868}"/>
              </a:ext>
            </a:extLst>
          </p:cNvPr>
          <p:cNvSpPr/>
          <p:nvPr/>
        </p:nvSpPr>
        <p:spPr>
          <a:xfrm>
            <a:off x="923750" y="2476532"/>
            <a:ext cx="1766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rPr>
              <a:t>About me</a:t>
            </a:r>
          </a:p>
        </p:txBody>
      </p:sp>
      <p:sp>
        <p:nvSpPr>
          <p:cNvPr id="27" name="Persegi Panjang 24">
            <a:extLst>
              <a:ext uri="{FF2B5EF4-FFF2-40B4-BE49-F238E27FC236}">
                <a16:creationId xmlns:a16="http://schemas.microsoft.com/office/drawing/2014/main" id="{A69FE84B-2FAE-4D29-806B-4A7E926D67C3}"/>
              </a:ext>
            </a:extLst>
          </p:cNvPr>
          <p:cNvSpPr/>
          <p:nvPr/>
        </p:nvSpPr>
        <p:spPr>
          <a:xfrm>
            <a:off x="923751" y="2748607"/>
            <a:ext cx="2902190" cy="89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ea typeface="Roboto" panose="02000000000000000000" pitchFamily="2" charset="0"/>
                <a:cs typeface="Open Sans" panose="020B0606030504020204" pitchFamily="34" charset="0"/>
              </a:rPr>
              <a:t>Lorem ipsum dolor sit ame consetur adipiscing elitemen sed do eiusmod tempor incididunt esa ute labor et</a:t>
            </a:r>
          </a:p>
        </p:txBody>
      </p:sp>
      <p:sp>
        <p:nvSpPr>
          <p:cNvPr id="41" name="Kotak Teks 21">
            <a:extLst>
              <a:ext uri="{FF2B5EF4-FFF2-40B4-BE49-F238E27FC236}">
                <a16:creationId xmlns:a16="http://schemas.microsoft.com/office/drawing/2014/main" id="{5DF456CF-23D1-4951-869A-958BFA2F8066}"/>
              </a:ext>
            </a:extLst>
          </p:cNvPr>
          <p:cNvSpPr txBox="1"/>
          <p:nvPr/>
        </p:nvSpPr>
        <p:spPr>
          <a:xfrm>
            <a:off x="913591" y="1826803"/>
            <a:ext cx="29021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Jasmine Williams</a:t>
            </a:r>
            <a:endParaRPr lang="en-ID" sz="22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7" name="Kotak Teks 4">
            <a:extLst>
              <a:ext uri="{FF2B5EF4-FFF2-40B4-BE49-F238E27FC236}">
                <a16:creationId xmlns:a16="http://schemas.microsoft.com/office/drawing/2014/main" id="{54AAB2E2-42E6-42EC-9288-CD97102B2B3D}"/>
              </a:ext>
            </a:extLst>
          </p:cNvPr>
          <p:cNvSpPr txBox="1"/>
          <p:nvPr/>
        </p:nvSpPr>
        <p:spPr>
          <a:xfrm>
            <a:off x="10872664" y="2027741"/>
            <a:ext cx="51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200">
                <a:latin typeface="Poppins Medium" pitchFamily="2" charset="77"/>
                <a:cs typeface="Poppins Medium" pitchFamily="2" charset="77"/>
              </a:rPr>
              <a:t>90%</a:t>
            </a:r>
          </a:p>
        </p:txBody>
      </p:sp>
      <p:sp>
        <p:nvSpPr>
          <p:cNvPr id="11" name="Kotak Teks 80">
            <a:extLst>
              <a:ext uri="{FF2B5EF4-FFF2-40B4-BE49-F238E27FC236}">
                <a16:creationId xmlns:a16="http://schemas.microsoft.com/office/drawing/2014/main" id="{9AADC54B-9789-4499-B41F-5EE56420BE3E}"/>
              </a:ext>
            </a:extLst>
          </p:cNvPr>
          <p:cNvSpPr txBox="1"/>
          <p:nvPr/>
        </p:nvSpPr>
        <p:spPr>
          <a:xfrm>
            <a:off x="8498723" y="2619433"/>
            <a:ext cx="212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Medium" pitchFamily="2" charset="77"/>
                <a:ea typeface="Roboto" panose="02000000000000000000" pitchFamily="2" charset="0"/>
                <a:cs typeface="Poppins Medium" pitchFamily="2" charset="77"/>
              </a:rPr>
              <a:t>Skill Two</a:t>
            </a:r>
          </a:p>
        </p:txBody>
      </p:sp>
      <p:sp>
        <p:nvSpPr>
          <p:cNvPr id="12" name="Kotak Teks 4">
            <a:extLst>
              <a:ext uri="{FF2B5EF4-FFF2-40B4-BE49-F238E27FC236}">
                <a16:creationId xmlns:a16="http://schemas.microsoft.com/office/drawing/2014/main" id="{050A1578-0895-4308-89BE-45F69C08C050}"/>
              </a:ext>
            </a:extLst>
          </p:cNvPr>
          <p:cNvSpPr txBox="1"/>
          <p:nvPr/>
        </p:nvSpPr>
        <p:spPr>
          <a:xfrm>
            <a:off x="10872664" y="2626413"/>
            <a:ext cx="51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200">
                <a:latin typeface="Poppins Medium" pitchFamily="2" charset="77"/>
                <a:cs typeface="Poppins Medium" pitchFamily="2" charset="77"/>
              </a:rPr>
              <a:t>80%</a:t>
            </a:r>
          </a:p>
        </p:txBody>
      </p:sp>
      <p:sp>
        <p:nvSpPr>
          <p:cNvPr id="16" name="Kotak Teks 80">
            <a:extLst>
              <a:ext uri="{FF2B5EF4-FFF2-40B4-BE49-F238E27FC236}">
                <a16:creationId xmlns:a16="http://schemas.microsoft.com/office/drawing/2014/main" id="{ADB5D943-7DD0-4136-996A-6ED568CF564D}"/>
              </a:ext>
            </a:extLst>
          </p:cNvPr>
          <p:cNvSpPr txBox="1"/>
          <p:nvPr/>
        </p:nvSpPr>
        <p:spPr>
          <a:xfrm>
            <a:off x="8498723" y="3232065"/>
            <a:ext cx="212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Medium" pitchFamily="2" charset="77"/>
                <a:ea typeface="Roboto" panose="02000000000000000000" pitchFamily="2" charset="0"/>
                <a:cs typeface="Poppins Medium" pitchFamily="2" charset="77"/>
              </a:rPr>
              <a:t>Skill Three</a:t>
            </a:r>
          </a:p>
        </p:txBody>
      </p:sp>
      <p:sp>
        <p:nvSpPr>
          <p:cNvPr id="17" name="Kotak Teks 4">
            <a:extLst>
              <a:ext uri="{FF2B5EF4-FFF2-40B4-BE49-F238E27FC236}">
                <a16:creationId xmlns:a16="http://schemas.microsoft.com/office/drawing/2014/main" id="{A23EA734-9CE2-43C0-B992-061A71B1021D}"/>
              </a:ext>
            </a:extLst>
          </p:cNvPr>
          <p:cNvSpPr txBox="1"/>
          <p:nvPr/>
        </p:nvSpPr>
        <p:spPr>
          <a:xfrm>
            <a:off x="10872664" y="3239045"/>
            <a:ext cx="51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200">
                <a:latin typeface="Poppins Medium" pitchFamily="2" charset="77"/>
                <a:cs typeface="Poppins Medium" pitchFamily="2" charset="77"/>
              </a:rPr>
              <a:t>70%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6A48727-B17C-4380-B00D-C49C1ED085DC}"/>
              </a:ext>
            </a:extLst>
          </p:cNvPr>
          <p:cNvGrpSpPr/>
          <p:nvPr/>
        </p:nvGrpSpPr>
        <p:grpSpPr>
          <a:xfrm>
            <a:off x="8588849" y="2360293"/>
            <a:ext cx="2779300" cy="60277"/>
            <a:chOff x="2679095" y="5210887"/>
            <a:chExt cx="3198139" cy="76317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2F56BE0-A9B2-4408-B346-2A734637A851}"/>
                </a:ext>
              </a:extLst>
            </p:cNvPr>
            <p:cNvSpPr/>
            <p:nvPr/>
          </p:nvSpPr>
          <p:spPr>
            <a:xfrm>
              <a:off x="2679095" y="5210887"/>
              <a:ext cx="3198139" cy="76317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1C03D9E-821C-4CE1-826F-0A1AAD049CC6}"/>
                </a:ext>
              </a:extLst>
            </p:cNvPr>
            <p:cNvSpPr/>
            <p:nvPr/>
          </p:nvSpPr>
          <p:spPr>
            <a:xfrm>
              <a:off x="2679096" y="5210887"/>
              <a:ext cx="2821147" cy="7631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E8DC60-C73D-4085-A1AE-B95190C8F8CE}"/>
              </a:ext>
            </a:extLst>
          </p:cNvPr>
          <p:cNvGrpSpPr/>
          <p:nvPr/>
        </p:nvGrpSpPr>
        <p:grpSpPr>
          <a:xfrm>
            <a:off x="8588849" y="2958965"/>
            <a:ext cx="2779300" cy="60277"/>
            <a:chOff x="2679095" y="5210887"/>
            <a:chExt cx="3198139" cy="76317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34EDA05-D378-40FD-B698-907F9B7254E4}"/>
                </a:ext>
              </a:extLst>
            </p:cNvPr>
            <p:cNvSpPr/>
            <p:nvPr/>
          </p:nvSpPr>
          <p:spPr>
            <a:xfrm>
              <a:off x="2679095" y="5210887"/>
              <a:ext cx="3198139" cy="76317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4CB5AE5-697E-4B02-A0B3-7D568F8D8577}"/>
                </a:ext>
              </a:extLst>
            </p:cNvPr>
            <p:cNvSpPr/>
            <p:nvPr/>
          </p:nvSpPr>
          <p:spPr>
            <a:xfrm>
              <a:off x="2679096" y="5210887"/>
              <a:ext cx="2595657" cy="6904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304A0F5-7704-459F-95B8-EA08D43E5D1A}"/>
              </a:ext>
            </a:extLst>
          </p:cNvPr>
          <p:cNvGrpSpPr/>
          <p:nvPr/>
        </p:nvGrpSpPr>
        <p:grpSpPr>
          <a:xfrm>
            <a:off x="8588849" y="3571597"/>
            <a:ext cx="2779300" cy="60277"/>
            <a:chOff x="2679095" y="5210887"/>
            <a:chExt cx="3198139" cy="76317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A6FABCE-80C0-4CA7-9329-5A13865DD30F}"/>
                </a:ext>
              </a:extLst>
            </p:cNvPr>
            <p:cNvSpPr/>
            <p:nvPr/>
          </p:nvSpPr>
          <p:spPr>
            <a:xfrm>
              <a:off x="2679095" y="5210887"/>
              <a:ext cx="3198139" cy="76317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2FFDDCCC-037E-4D54-8EEF-A9DEA88AECA0}"/>
                </a:ext>
              </a:extLst>
            </p:cNvPr>
            <p:cNvSpPr/>
            <p:nvPr/>
          </p:nvSpPr>
          <p:spPr>
            <a:xfrm>
              <a:off x="2679096" y="5210887"/>
              <a:ext cx="2320846" cy="76317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Persegi Panjang 24">
            <a:extLst>
              <a:ext uri="{FF2B5EF4-FFF2-40B4-BE49-F238E27FC236}">
                <a16:creationId xmlns:a16="http://schemas.microsoft.com/office/drawing/2014/main" id="{59E5AF48-62D6-4519-8BC1-373EF2945F92}"/>
              </a:ext>
            </a:extLst>
          </p:cNvPr>
          <p:cNvSpPr/>
          <p:nvPr/>
        </p:nvSpPr>
        <p:spPr>
          <a:xfrm>
            <a:off x="8508883" y="4490767"/>
            <a:ext cx="3040134" cy="89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ea typeface="Roboto" panose="02000000000000000000" pitchFamily="2" charset="0"/>
                <a:cs typeface="Open Sans" panose="020B0606030504020204" pitchFamily="34" charset="0"/>
              </a:rPr>
              <a:t>Lorem ipsum dolor sit ame conseteturs adipiscing elitemen sed do eiusmoda tempor incididunt esa ute labor ete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14885D5-7490-BD49-992E-C1F83021A62D}"/>
              </a:ext>
            </a:extLst>
          </p:cNvPr>
          <p:cNvSpPr txBox="1"/>
          <p:nvPr/>
        </p:nvSpPr>
        <p:spPr>
          <a:xfrm>
            <a:off x="1287577" y="3779640"/>
            <a:ext cx="2206737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latin typeface="Muli SemiBold" pitchFamily="2" charset="77"/>
                <a:cs typeface="Poppins" pitchFamily="2" charset="77"/>
              </a:rPr>
              <a:t>Lorem ips dolor sit amet deus consecteur adipsing elites</a:t>
            </a:r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E2C31915-4B6C-C444-9050-667325594760}"/>
              </a:ext>
            </a:extLst>
          </p:cNvPr>
          <p:cNvSpPr/>
          <p:nvPr/>
        </p:nvSpPr>
        <p:spPr>
          <a:xfrm>
            <a:off x="1030153" y="392554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8450B96-1CCD-3E46-8F3E-3CE9EE64F9E5}"/>
              </a:ext>
            </a:extLst>
          </p:cNvPr>
          <p:cNvSpPr txBox="1"/>
          <p:nvPr/>
        </p:nvSpPr>
        <p:spPr>
          <a:xfrm>
            <a:off x="1287577" y="4442190"/>
            <a:ext cx="2206737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latin typeface="Muli SemiBold" pitchFamily="2" charset="77"/>
                <a:cs typeface="Poppins" pitchFamily="2" charset="77"/>
              </a:rPr>
              <a:t>Lorem ips dolor sit amet deus consecteur adipsing elites</a:t>
            </a:r>
          </a:p>
        </p:txBody>
      </p:sp>
      <p:sp>
        <p:nvSpPr>
          <p:cNvPr id="52" name="Diamond 51">
            <a:extLst>
              <a:ext uri="{FF2B5EF4-FFF2-40B4-BE49-F238E27FC236}">
                <a16:creationId xmlns:a16="http://schemas.microsoft.com/office/drawing/2014/main" id="{5F6DCDA8-0D0F-0749-9E34-F831FEBDE51B}"/>
              </a:ext>
            </a:extLst>
          </p:cNvPr>
          <p:cNvSpPr/>
          <p:nvPr/>
        </p:nvSpPr>
        <p:spPr>
          <a:xfrm>
            <a:off x="1030153" y="458809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CBA5ED2-423F-4942-84E0-701D20ABA943}"/>
              </a:ext>
            </a:extLst>
          </p:cNvPr>
          <p:cNvSpPr txBox="1"/>
          <p:nvPr/>
        </p:nvSpPr>
        <p:spPr>
          <a:xfrm>
            <a:off x="1287577" y="5104740"/>
            <a:ext cx="2206737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latin typeface="Muli SemiBold" pitchFamily="2" charset="77"/>
                <a:cs typeface="Poppins" pitchFamily="2" charset="77"/>
              </a:rPr>
              <a:t>Lorem ips dolor sit amet deus consecteur adipsing elites</a:t>
            </a:r>
          </a:p>
        </p:txBody>
      </p:sp>
      <p:sp>
        <p:nvSpPr>
          <p:cNvPr id="54" name="Diamond 53">
            <a:extLst>
              <a:ext uri="{FF2B5EF4-FFF2-40B4-BE49-F238E27FC236}">
                <a16:creationId xmlns:a16="http://schemas.microsoft.com/office/drawing/2014/main" id="{8EAE28D1-4B88-AB48-A230-204D55850B0D}"/>
              </a:ext>
            </a:extLst>
          </p:cNvPr>
          <p:cNvSpPr/>
          <p:nvPr/>
        </p:nvSpPr>
        <p:spPr>
          <a:xfrm>
            <a:off x="1030153" y="5250649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57" name="Kotak Teks 80">
            <a:extLst>
              <a:ext uri="{FF2B5EF4-FFF2-40B4-BE49-F238E27FC236}">
                <a16:creationId xmlns:a16="http://schemas.microsoft.com/office/drawing/2014/main" id="{3BD612B4-D437-6E41-8E89-88FCE7F0ED0B}"/>
              </a:ext>
            </a:extLst>
          </p:cNvPr>
          <p:cNvSpPr txBox="1"/>
          <p:nvPr/>
        </p:nvSpPr>
        <p:spPr>
          <a:xfrm>
            <a:off x="8498723" y="3851256"/>
            <a:ext cx="212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Poppins Medium" pitchFamily="2" charset="77"/>
                <a:ea typeface="Roboto" panose="02000000000000000000" pitchFamily="2" charset="0"/>
                <a:cs typeface="Poppins Medium" pitchFamily="2" charset="77"/>
              </a:rPr>
              <a:t>Skill Four</a:t>
            </a:r>
          </a:p>
        </p:txBody>
      </p:sp>
      <p:sp>
        <p:nvSpPr>
          <p:cNvPr id="58" name="Kotak Teks 4">
            <a:extLst>
              <a:ext uri="{FF2B5EF4-FFF2-40B4-BE49-F238E27FC236}">
                <a16:creationId xmlns:a16="http://schemas.microsoft.com/office/drawing/2014/main" id="{654AA7DE-2164-C241-BFCD-6C7A902CD3C3}"/>
              </a:ext>
            </a:extLst>
          </p:cNvPr>
          <p:cNvSpPr txBox="1"/>
          <p:nvPr/>
        </p:nvSpPr>
        <p:spPr>
          <a:xfrm>
            <a:off x="10872664" y="3858236"/>
            <a:ext cx="516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1200">
                <a:latin typeface="Poppins Medium" pitchFamily="2" charset="77"/>
                <a:cs typeface="Poppins Medium" pitchFamily="2" charset="77"/>
              </a:rPr>
              <a:t>75%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BD07703-5CCA-0043-B472-BA173C4690EA}"/>
              </a:ext>
            </a:extLst>
          </p:cNvPr>
          <p:cNvGrpSpPr/>
          <p:nvPr/>
        </p:nvGrpSpPr>
        <p:grpSpPr>
          <a:xfrm>
            <a:off x="8588849" y="4190803"/>
            <a:ext cx="2779300" cy="60278"/>
            <a:chOff x="2679095" y="5210887"/>
            <a:chExt cx="3198139" cy="76318"/>
          </a:xfrm>
        </p:grpSpPr>
        <p:sp>
          <p:nvSpPr>
            <p:cNvPr id="60" name="Rectangle: Rounded Corners 18">
              <a:extLst>
                <a:ext uri="{FF2B5EF4-FFF2-40B4-BE49-F238E27FC236}">
                  <a16:creationId xmlns:a16="http://schemas.microsoft.com/office/drawing/2014/main" id="{5E7088A5-F711-8F44-B3B9-2E831AEFA197}"/>
                </a:ext>
              </a:extLst>
            </p:cNvPr>
            <p:cNvSpPr/>
            <p:nvPr/>
          </p:nvSpPr>
          <p:spPr>
            <a:xfrm>
              <a:off x="2679095" y="5210887"/>
              <a:ext cx="3198139" cy="76317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Rectangle: Rounded Corners 19">
              <a:extLst>
                <a:ext uri="{FF2B5EF4-FFF2-40B4-BE49-F238E27FC236}">
                  <a16:creationId xmlns:a16="http://schemas.microsoft.com/office/drawing/2014/main" id="{67F165F6-8476-504A-8C76-A267C3E0EED0}"/>
                </a:ext>
              </a:extLst>
            </p:cNvPr>
            <p:cNvSpPr/>
            <p:nvPr/>
          </p:nvSpPr>
          <p:spPr>
            <a:xfrm>
              <a:off x="2679096" y="5210887"/>
              <a:ext cx="2524877" cy="76318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570577C-B19C-B64D-8C6F-7B205FDAFA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9358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828365A2-1DB6-4689-BE34-B95F1EE94E66}"/>
              </a:ext>
            </a:extLst>
          </p:cNvPr>
          <p:cNvSpPr/>
          <p:nvPr/>
        </p:nvSpPr>
        <p:spPr>
          <a:xfrm rot="5400000">
            <a:off x="6299730" y="411873"/>
            <a:ext cx="1213621" cy="10570912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23AF20A-B1D3-4082-BE56-1B100D6214D7}"/>
              </a:ext>
            </a:extLst>
          </p:cNvPr>
          <p:cNvSpPr/>
          <p:nvPr/>
        </p:nvSpPr>
        <p:spPr>
          <a:xfrm rot="5400000">
            <a:off x="6299733" y="-1086340"/>
            <a:ext cx="1213621" cy="10570915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D7CB4E-E1CC-4D0A-A00D-89497567279C}"/>
              </a:ext>
            </a:extLst>
          </p:cNvPr>
          <p:cNvSpPr/>
          <p:nvPr/>
        </p:nvSpPr>
        <p:spPr>
          <a:xfrm rot="5400000">
            <a:off x="6299732" y="-2584554"/>
            <a:ext cx="1213621" cy="10570916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DEE268-0F40-414A-A35C-B7276F67A90C}"/>
              </a:ext>
            </a:extLst>
          </p:cNvPr>
          <p:cNvSpPr/>
          <p:nvPr/>
        </p:nvSpPr>
        <p:spPr>
          <a:xfrm rot="5400000">
            <a:off x="6299733" y="-4082767"/>
            <a:ext cx="1213621" cy="10570916"/>
          </a:xfrm>
          <a:prstGeom prst="rect">
            <a:avLst/>
          </a:prstGeom>
          <a:solidFill>
            <a:schemeClr val="bg1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FA05708-6B89-D240-B445-079BDA21C1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106539-F24C-1D49-A920-97D2459C81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4" name="Kotak Teks 3">
            <a:extLst>
              <a:ext uri="{FF2B5EF4-FFF2-40B4-BE49-F238E27FC236}">
                <a16:creationId xmlns:a16="http://schemas.microsoft.com/office/drawing/2014/main" id="{0F004828-FB85-45C8-BB59-575CD125102F}"/>
              </a:ext>
            </a:extLst>
          </p:cNvPr>
          <p:cNvSpPr txBox="1"/>
          <p:nvPr/>
        </p:nvSpPr>
        <p:spPr>
          <a:xfrm>
            <a:off x="2711511" y="5280036"/>
            <a:ext cx="2311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SKILL HERE</a:t>
            </a:r>
          </a:p>
        </p:txBody>
      </p:sp>
      <p:sp>
        <p:nvSpPr>
          <p:cNvPr id="35" name="Persegi Panjang 24">
            <a:extLst>
              <a:ext uri="{FF2B5EF4-FFF2-40B4-BE49-F238E27FC236}">
                <a16:creationId xmlns:a16="http://schemas.microsoft.com/office/drawing/2014/main" id="{D8597DD1-7312-4684-9C5A-9B1E60E0AA03}"/>
              </a:ext>
            </a:extLst>
          </p:cNvPr>
          <p:cNvSpPr/>
          <p:nvPr/>
        </p:nvSpPr>
        <p:spPr>
          <a:xfrm>
            <a:off x="2711512" y="5544206"/>
            <a:ext cx="2328745" cy="6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ameta consectur adipicing elitan sed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4C4817F-306A-4A32-82F2-2D5A7DFB673C}"/>
              </a:ext>
            </a:extLst>
          </p:cNvPr>
          <p:cNvSpPr/>
          <p:nvPr/>
        </p:nvSpPr>
        <p:spPr>
          <a:xfrm rot="5400000">
            <a:off x="1382570" y="5329037"/>
            <a:ext cx="1213621" cy="736592"/>
          </a:xfrm>
          <a:prstGeom prst="rect">
            <a:avLst/>
          </a:prstGeom>
          <a:solidFill>
            <a:srgbClr val="C8D842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37" name="Kotak Teks 31">
            <a:extLst>
              <a:ext uri="{FF2B5EF4-FFF2-40B4-BE49-F238E27FC236}">
                <a16:creationId xmlns:a16="http://schemas.microsoft.com/office/drawing/2014/main" id="{F672DA3B-25F2-45FC-85B8-9C76235642C8}"/>
              </a:ext>
            </a:extLst>
          </p:cNvPr>
          <p:cNvSpPr txBox="1"/>
          <p:nvPr/>
        </p:nvSpPr>
        <p:spPr>
          <a:xfrm>
            <a:off x="1873415" y="5472875"/>
            <a:ext cx="331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rPr>
              <a:t>4</a:t>
            </a:r>
          </a:p>
        </p:txBody>
      </p:sp>
      <p:sp>
        <p:nvSpPr>
          <p:cNvPr id="30" name="Kotak Teks 3">
            <a:extLst>
              <a:ext uri="{FF2B5EF4-FFF2-40B4-BE49-F238E27FC236}">
                <a16:creationId xmlns:a16="http://schemas.microsoft.com/office/drawing/2014/main" id="{A126C0DC-2BB5-45E3-89A7-513867E84B35}"/>
              </a:ext>
            </a:extLst>
          </p:cNvPr>
          <p:cNvSpPr txBox="1"/>
          <p:nvPr/>
        </p:nvSpPr>
        <p:spPr>
          <a:xfrm>
            <a:off x="2711511" y="3781824"/>
            <a:ext cx="2311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SKILL HERE</a:t>
            </a:r>
          </a:p>
        </p:txBody>
      </p:sp>
      <p:sp>
        <p:nvSpPr>
          <p:cNvPr id="31" name="Persegi Panjang 24">
            <a:extLst>
              <a:ext uri="{FF2B5EF4-FFF2-40B4-BE49-F238E27FC236}">
                <a16:creationId xmlns:a16="http://schemas.microsoft.com/office/drawing/2014/main" id="{0DBE0F8C-96B8-49BF-9689-DC97997B671A}"/>
              </a:ext>
            </a:extLst>
          </p:cNvPr>
          <p:cNvSpPr/>
          <p:nvPr/>
        </p:nvSpPr>
        <p:spPr>
          <a:xfrm>
            <a:off x="2711512" y="4045994"/>
            <a:ext cx="2328745" cy="6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ameta consectur adipicing elitan sed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F2DA97-CD18-48D6-8532-826B348F32AD}"/>
              </a:ext>
            </a:extLst>
          </p:cNvPr>
          <p:cNvSpPr/>
          <p:nvPr/>
        </p:nvSpPr>
        <p:spPr>
          <a:xfrm rot="5400000">
            <a:off x="1382570" y="3830821"/>
            <a:ext cx="1213621" cy="736592"/>
          </a:xfrm>
          <a:prstGeom prst="rect">
            <a:avLst/>
          </a:prstGeom>
          <a:solidFill>
            <a:srgbClr val="C8D842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ysClr val="windowText" lastClr="00000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33" name="Kotak Teks 31">
            <a:extLst>
              <a:ext uri="{FF2B5EF4-FFF2-40B4-BE49-F238E27FC236}">
                <a16:creationId xmlns:a16="http://schemas.microsoft.com/office/drawing/2014/main" id="{B1A34FC7-9EEF-4CC8-BCB5-0D2DA3EDEEB6}"/>
              </a:ext>
            </a:extLst>
          </p:cNvPr>
          <p:cNvSpPr txBox="1"/>
          <p:nvPr/>
        </p:nvSpPr>
        <p:spPr>
          <a:xfrm>
            <a:off x="1873415" y="3974663"/>
            <a:ext cx="331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16" name="Kotak Teks 3">
            <a:extLst>
              <a:ext uri="{FF2B5EF4-FFF2-40B4-BE49-F238E27FC236}">
                <a16:creationId xmlns:a16="http://schemas.microsoft.com/office/drawing/2014/main" id="{4A581D44-EE1C-4554-824F-EBEEC147B482}"/>
              </a:ext>
            </a:extLst>
          </p:cNvPr>
          <p:cNvSpPr txBox="1"/>
          <p:nvPr/>
        </p:nvSpPr>
        <p:spPr>
          <a:xfrm>
            <a:off x="2671522" y="2283612"/>
            <a:ext cx="2311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SKILL HERE</a:t>
            </a:r>
          </a:p>
        </p:txBody>
      </p:sp>
      <p:sp>
        <p:nvSpPr>
          <p:cNvPr id="17" name="Persegi Panjang 24">
            <a:extLst>
              <a:ext uri="{FF2B5EF4-FFF2-40B4-BE49-F238E27FC236}">
                <a16:creationId xmlns:a16="http://schemas.microsoft.com/office/drawing/2014/main" id="{82300264-6720-4C6B-A6FF-84FBB5733D4D}"/>
              </a:ext>
            </a:extLst>
          </p:cNvPr>
          <p:cNvSpPr/>
          <p:nvPr/>
        </p:nvSpPr>
        <p:spPr>
          <a:xfrm>
            <a:off x="2671523" y="2547782"/>
            <a:ext cx="2328745" cy="6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ameta consectur adipicing elitan sed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864068E-4086-4A7C-967B-CA619D04840F}"/>
              </a:ext>
            </a:extLst>
          </p:cNvPr>
          <p:cNvSpPr/>
          <p:nvPr/>
        </p:nvSpPr>
        <p:spPr>
          <a:xfrm rot="5400000">
            <a:off x="1382570" y="2332608"/>
            <a:ext cx="1213621" cy="736592"/>
          </a:xfrm>
          <a:prstGeom prst="rect">
            <a:avLst/>
          </a:prstGeom>
          <a:solidFill>
            <a:srgbClr val="C8D842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19" name="Kotak Teks 31">
            <a:extLst>
              <a:ext uri="{FF2B5EF4-FFF2-40B4-BE49-F238E27FC236}">
                <a16:creationId xmlns:a16="http://schemas.microsoft.com/office/drawing/2014/main" id="{B5090B7D-12D4-48F1-901F-DE7E6DBD9420}"/>
              </a:ext>
            </a:extLst>
          </p:cNvPr>
          <p:cNvSpPr txBox="1"/>
          <p:nvPr/>
        </p:nvSpPr>
        <p:spPr>
          <a:xfrm>
            <a:off x="1873415" y="2476451"/>
            <a:ext cx="331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rPr>
              <a:t>2</a:t>
            </a:r>
          </a:p>
        </p:txBody>
      </p:sp>
      <p:sp>
        <p:nvSpPr>
          <p:cNvPr id="5" name="Kotak Teks 3">
            <a:extLst>
              <a:ext uri="{FF2B5EF4-FFF2-40B4-BE49-F238E27FC236}">
                <a16:creationId xmlns:a16="http://schemas.microsoft.com/office/drawing/2014/main" id="{3A8C8AC9-E302-486F-A103-5E5D50B2347A}"/>
              </a:ext>
            </a:extLst>
          </p:cNvPr>
          <p:cNvSpPr txBox="1"/>
          <p:nvPr/>
        </p:nvSpPr>
        <p:spPr>
          <a:xfrm>
            <a:off x="2688291" y="785399"/>
            <a:ext cx="2311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100">
                <a:latin typeface="Poppins SemiBold" panose="000007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YOUR SKILL HERE</a:t>
            </a:r>
          </a:p>
        </p:txBody>
      </p:sp>
      <p:sp>
        <p:nvSpPr>
          <p:cNvPr id="6" name="Persegi Panjang 24">
            <a:extLst>
              <a:ext uri="{FF2B5EF4-FFF2-40B4-BE49-F238E27FC236}">
                <a16:creationId xmlns:a16="http://schemas.microsoft.com/office/drawing/2014/main" id="{2C59D03B-DF11-4D77-A7D1-6C4669CFA26A}"/>
              </a:ext>
            </a:extLst>
          </p:cNvPr>
          <p:cNvSpPr/>
          <p:nvPr/>
        </p:nvSpPr>
        <p:spPr>
          <a:xfrm>
            <a:off x="2688292" y="1049569"/>
            <a:ext cx="2328745" cy="613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ea typeface="Roboto" panose="02000000000000000000" pitchFamily="2" charset="0"/>
              </a:rPr>
              <a:t>Lorem ipsum dolor sit ameta consectur adipicing elitan sed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1A7B39D-463B-46C4-81FD-4E7773BE9B6D}"/>
              </a:ext>
            </a:extLst>
          </p:cNvPr>
          <p:cNvSpPr/>
          <p:nvPr/>
        </p:nvSpPr>
        <p:spPr>
          <a:xfrm rot="5400000">
            <a:off x="1382571" y="834395"/>
            <a:ext cx="1213621" cy="736592"/>
          </a:xfrm>
          <a:prstGeom prst="rect">
            <a:avLst/>
          </a:prstGeom>
          <a:solidFill>
            <a:srgbClr val="C8D842"/>
          </a:solidFill>
          <a:ln w="38100">
            <a:noFill/>
          </a:ln>
          <a:effectLst>
            <a:outerShdw blurRad="889000" dir="5400000" sx="90000" sy="-19000" rotWithShape="0">
              <a:prstClr val="black">
                <a:alpha val="3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spc="2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</a:p>
        </p:txBody>
      </p:sp>
      <p:sp>
        <p:nvSpPr>
          <p:cNvPr id="15" name="Kotak Teks 31">
            <a:extLst>
              <a:ext uri="{FF2B5EF4-FFF2-40B4-BE49-F238E27FC236}">
                <a16:creationId xmlns:a16="http://schemas.microsoft.com/office/drawing/2014/main" id="{BD765017-4709-4E63-846E-4EDAB8EBE8F4}"/>
              </a:ext>
            </a:extLst>
          </p:cNvPr>
          <p:cNvSpPr txBox="1"/>
          <p:nvPr/>
        </p:nvSpPr>
        <p:spPr>
          <a:xfrm>
            <a:off x="1873416" y="978238"/>
            <a:ext cx="331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Poppins Medium" panose="00000600000000000000" pitchFamily="2" charset="0"/>
                <a:ea typeface="Roboto" panose="02000000000000000000" pitchFamily="2" charset="0"/>
                <a:cs typeface="Poppins Medium" panose="00000600000000000000" pitchFamily="2" charset="0"/>
              </a:rPr>
              <a:t>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A569D7-18E7-D64C-92A9-A7711CB34175}"/>
              </a:ext>
            </a:extLst>
          </p:cNvPr>
          <p:cNvSpPr txBox="1"/>
          <p:nvPr/>
        </p:nvSpPr>
        <p:spPr>
          <a:xfrm>
            <a:off x="590141" y="2531116"/>
            <a:ext cx="615553" cy="160396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My Skills</a:t>
            </a:r>
          </a:p>
        </p:txBody>
      </p:sp>
    </p:spTree>
    <p:extLst>
      <p:ext uri="{BB962C8B-B14F-4D97-AF65-F5344CB8AC3E}">
        <p14:creationId xmlns:p14="http://schemas.microsoft.com/office/powerpoint/2010/main" val="3984595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5E779F-737F-4086-A149-FAABC58AE01C}"/>
              </a:ext>
            </a:extLst>
          </p:cNvPr>
          <p:cNvSpPr/>
          <p:nvPr/>
        </p:nvSpPr>
        <p:spPr>
          <a:xfrm>
            <a:off x="7137259" y="241301"/>
            <a:ext cx="4639876" cy="6375398"/>
          </a:xfrm>
          <a:prstGeom prst="roundRect">
            <a:avLst>
              <a:gd name="adj" fmla="val 5718"/>
            </a:avLst>
          </a:prstGeom>
          <a:gradFill flip="none" rotWithShape="1">
            <a:gsLst>
              <a:gs pos="0">
                <a:srgbClr val="77C114"/>
              </a:gs>
              <a:gs pos="100000">
                <a:srgbClr val="77C114">
                  <a:alpha val="0"/>
                  <a:lumMod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E4345A3-4F4E-5E4F-AFAA-3534BDD83F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329FD91-18D2-3B43-8FE6-B18916B0CF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1B4F3DD-5E3B-E74B-88ED-D027465D68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BD8769E-53B2-0A49-9182-57BDE93028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645C641-0CF6-A949-8227-3315290C6F7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41FDFA2C-AA99-4773-BD03-C8B31483F1A8}"/>
              </a:ext>
            </a:extLst>
          </p:cNvPr>
          <p:cNvSpPr/>
          <p:nvPr/>
        </p:nvSpPr>
        <p:spPr>
          <a:xfrm>
            <a:off x="3776062" y="241301"/>
            <a:ext cx="3060000" cy="3060000"/>
          </a:xfrm>
          <a:prstGeom prst="roundRect">
            <a:avLst>
              <a:gd name="adj" fmla="val 9151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5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DC9894B4-6241-48A2-9354-3CDF42D955D3}"/>
              </a:ext>
            </a:extLst>
          </p:cNvPr>
          <p:cNvSpPr/>
          <p:nvPr/>
        </p:nvSpPr>
        <p:spPr>
          <a:xfrm>
            <a:off x="3776062" y="3556699"/>
            <a:ext cx="3060000" cy="3060000"/>
          </a:xfrm>
          <a:prstGeom prst="roundRect">
            <a:avLst>
              <a:gd name="adj" fmla="val 9151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5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1D29A7A6-ACA1-41D1-8808-D8FAF6C01994}"/>
              </a:ext>
            </a:extLst>
          </p:cNvPr>
          <p:cNvSpPr/>
          <p:nvPr/>
        </p:nvSpPr>
        <p:spPr>
          <a:xfrm>
            <a:off x="414865" y="241301"/>
            <a:ext cx="3060000" cy="3060000"/>
          </a:xfrm>
          <a:prstGeom prst="roundRect">
            <a:avLst>
              <a:gd name="adj" fmla="val 9151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5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B62E009-C6C8-4832-B2BE-FE5D162887E2}"/>
              </a:ext>
            </a:extLst>
          </p:cNvPr>
          <p:cNvSpPr/>
          <p:nvPr/>
        </p:nvSpPr>
        <p:spPr>
          <a:xfrm>
            <a:off x="414865" y="3556699"/>
            <a:ext cx="3060000" cy="3060000"/>
          </a:xfrm>
          <a:prstGeom prst="roundRect">
            <a:avLst>
              <a:gd name="adj" fmla="val 9151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75000">
                <a:schemeClr val="bg1"/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Kotak Teks 21">
            <a:extLst>
              <a:ext uri="{FF2B5EF4-FFF2-40B4-BE49-F238E27FC236}">
                <a16:creationId xmlns:a16="http://schemas.microsoft.com/office/drawing/2014/main" id="{463CCB1C-CE11-4146-94CC-A90CC6645B5A}"/>
              </a:ext>
            </a:extLst>
          </p:cNvPr>
          <p:cNvSpPr txBox="1"/>
          <p:nvPr/>
        </p:nvSpPr>
        <p:spPr>
          <a:xfrm>
            <a:off x="850217" y="2026515"/>
            <a:ext cx="218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STRENGTH HERE</a:t>
            </a:r>
            <a:endParaRPr lang="en-ID" sz="1200" b="1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" name="Kotak Teks 7">
            <a:extLst>
              <a:ext uri="{FF2B5EF4-FFF2-40B4-BE49-F238E27FC236}">
                <a16:creationId xmlns:a16="http://schemas.microsoft.com/office/drawing/2014/main" id="{0283329E-68B5-4450-9634-87DE0EAE8E56}"/>
              </a:ext>
            </a:extLst>
          </p:cNvPr>
          <p:cNvSpPr txBox="1"/>
          <p:nvPr/>
        </p:nvSpPr>
        <p:spPr>
          <a:xfrm>
            <a:off x="850217" y="2286951"/>
            <a:ext cx="218929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lorem ipsum don uter odio tempor orcenase</a:t>
            </a:r>
          </a:p>
        </p:txBody>
      </p:sp>
      <p:sp>
        <p:nvSpPr>
          <p:cNvPr id="2" name="Kotak Teks 3">
            <a:extLst>
              <a:ext uri="{FF2B5EF4-FFF2-40B4-BE49-F238E27FC236}">
                <a16:creationId xmlns:a16="http://schemas.microsoft.com/office/drawing/2014/main" id="{2E1DDACC-56EE-4E5F-B0F0-B3CFCC05897A}"/>
              </a:ext>
            </a:extLst>
          </p:cNvPr>
          <p:cNvSpPr txBox="1"/>
          <p:nvPr/>
        </p:nvSpPr>
        <p:spPr>
          <a:xfrm>
            <a:off x="7760287" y="5079031"/>
            <a:ext cx="34831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My Strengths</a:t>
            </a: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16B9E26-3F4E-4B53-A8F2-BD782304856A}"/>
              </a:ext>
            </a:extLst>
          </p:cNvPr>
          <p:cNvSpPr/>
          <p:nvPr/>
        </p:nvSpPr>
        <p:spPr>
          <a:xfrm>
            <a:off x="414867" y="241301"/>
            <a:ext cx="1079396" cy="74813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rgbClr val="77C1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06361A38-29F9-45B0-94B2-46E76FBE1B40}"/>
              </a:ext>
            </a:extLst>
          </p:cNvPr>
          <p:cNvSpPr/>
          <p:nvPr/>
        </p:nvSpPr>
        <p:spPr>
          <a:xfrm>
            <a:off x="3776063" y="241301"/>
            <a:ext cx="1079396" cy="74813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rgbClr val="77C1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BEC6356E-AA2E-47F0-B896-5B7B52715EC0}"/>
              </a:ext>
            </a:extLst>
          </p:cNvPr>
          <p:cNvSpPr/>
          <p:nvPr/>
        </p:nvSpPr>
        <p:spPr>
          <a:xfrm>
            <a:off x="414867" y="3556699"/>
            <a:ext cx="1079396" cy="74813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rgbClr val="77C1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830A840A-A48C-4EA1-A318-6C98BF561D13}"/>
              </a:ext>
            </a:extLst>
          </p:cNvPr>
          <p:cNvSpPr/>
          <p:nvPr/>
        </p:nvSpPr>
        <p:spPr>
          <a:xfrm>
            <a:off x="3776063" y="3556699"/>
            <a:ext cx="1079396" cy="74813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rgbClr val="77C1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Kotak Teks 21">
            <a:extLst>
              <a:ext uri="{FF2B5EF4-FFF2-40B4-BE49-F238E27FC236}">
                <a16:creationId xmlns:a16="http://schemas.microsoft.com/office/drawing/2014/main" id="{5A1031AE-4475-4869-B546-B1C6D4632CE3}"/>
              </a:ext>
            </a:extLst>
          </p:cNvPr>
          <p:cNvSpPr txBox="1"/>
          <p:nvPr/>
        </p:nvSpPr>
        <p:spPr>
          <a:xfrm>
            <a:off x="4191428" y="2026515"/>
            <a:ext cx="218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STRENGTH HERE</a:t>
            </a:r>
            <a:endParaRPr lang="en-ID" sz="1200" b="1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90" name="Kotak Teks 7">
            <a:extLst>
              <a:ext uri="{FF2B5EF4-FFF2-40B4-BE49-F238E27FC236}">
                <a16:creationId xmlns:a16="http://schemas.microsoft.com/office/drawing/2014/main" id="{18709EC4-4004-4BCE-8945-C5B91A6149F9}"/>
              </a:ext>
            </a:extLst>
          </p:cNvPr>
          <p:cNvSpPr txBox="1"/>
          <p:nvPr/>
        </p:nvSpPr>
        <p:spPr>
          <a:xfrm>
            <a:off x="4191428" y="2286951"/>
            <a:ext cx="218929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lorem ipsum don uter odio tempor orcenase</a:t>
            </a:r>
          </a:p>
        </p:txBody>
      </p:sp>
      <p:sp>
        <p:nvSpPr>
          <p:cNvPr id="92" name="Kotak Teks 21">
            <a:extLst>
              <a:ext uri="{FF2B5EF4-FFF2-40B4-BE49-F238E27FC236}">
                <a16:creationId xmlns:a16="http://schemas.microsoft.com/office/drawing/2014/main" id="{8F21D9E9-F48D-4E60-9C58-0FA4932BCCFF}"/>
              </a:ext>
            </a:extLst>
          </p:cNvPr>
          <p:cNvSpPr txBox="1"/>
          <p:nvPr/>
        </p:nvSpPr>
        <p:spPr>
          <a:xfrm>
            <a:off x="850217" y="5399522"/>
            <a:ext cx="218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STRENGTH HERE</a:t>
            </a:r>
            <a:endParaRPr lang="en-ID" sz="1200" b="1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93" name="Kotak Teks 7">
            <a:extLst>
              <a:ext uri="{FF2B5EF4-FFF2-40B4-BE49-F238E27FC236}">
                <a16:creationId xmlns:a16="http://schemas.microsoft.com/office/drawing/2014/main" id="{D83CE31E-9DDD-48F9-9E8C-226D95A9D047}"/>
              </a:ext>
            </a:extLst>
          </p:cNvPr>
          <p:cNvSpPr txBox="1"/>
          <p:nvPr/>
        </p:nvSpPr>
        <p:spPr>
          <a:xfrm>
            <a:off x="850217" y="5659958"/>
            <a:ext cx="218929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lorem ipsum don uter odio tempor orcenase</a:t>
            </a:r>
          </a:p>
        </p:txBody>
      </p:sp>
      <p:sp>
        <p:nvSpPr>
          <p:cNvPr id="95" name="Kotak Teks 21">
            <a:extLst>
              <a:ext uri="{FF2B5EF4-FFF2-40B4-BE49-F238E27FC236}">
                <a16:creationId xmlns:a16="http://schemas.microsoft.com/office/drawing/2014/main" id="{9D49628E-74E5-4A62-8C8C-B5DD1A0CB0A4}"/>
              </a:ext>
            </a:extLst>
          </p:cNvPr>
          <p:cNvSpPr txBox="1"/>
          <p:nvPr/>
        </p:nvSpPr>
        <p:spPr>
          <a:xfrm>
            <a:off x="4191428" y="5399522"/>
            <a:ext cx="2189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STRENGTH HERE</a:t>
            </a:r>
            <a:endParaRPr lang="en-ID" sz="1200" b="1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99" name="Kotak Teks 7">
            <a:extLst>
              <a:ext uri="{FF2B5EF4-FFF2-40B4-BE49-F238E27FC236}">
                <a16:creationId xmlns:a16="http://schemas.microsoft.com/office/drawing/2014/main" id="{78DA3E30-64F3-4F8E-BB46-164E287C0159}"/>
              </a:ext>
            </a:extLst>
          </p:cNvPr>
          <p:cNvSpPr txBox="1"/>
          <p:nvPr/>
        </p:nvSpPr>
        <p:spPr>
          <a:xfrm>
            <a:off x="4191428" y="5659958"/>
            <a:ext cx="218929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Consecteur lorem ipsum don uter odio tempor orcenase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6697548-7C20-304F-9CF8-47310711C1EC}"/>
              </a:ext>
            </a:extLst>
          </p:cNvPr>
          <p:cNvSpPr txBox="1"/>
          <p:nvPr/>
        </p:nvSpPr>
        <p:spPr>
          <a:xfrm>
            <a:off x="7760286" y="5550359"/>
            <a:ext cx="3483158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dosan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eiusmo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use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incididunt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labore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Muli" pitchFamily="2" charset="77"/>
              </a:rPr>
              <a:t>neset</a:t>
            </a:r>
            <a:r>
              <a:rPr lang="en-US" sz="1200" dirty="0">
                <a:solidFill>
                  <a:schemeClr val="bg1"/>
                </a:solidFill>
                <a:latin typeface="Muli" pitchFamily="2" charset="77"/>
              </a:rPr>
              <a:t> dolore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BD6A6A-D831-A341-ADC6-8752B77A0FBE}"/>
              </a:ext>
            </a:extLst>
          </p:cNvPr>
          <p:cNvSpPr txBox="1"/>
          <p:nvPr/>
        </p:nvSpPr>
        <p:spPr>
          <a:xfrm>
            <a:off x="629714" y="388339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01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004C3AC-34C5-8C49-95B0-500403166F34}"/>
              </a:ext>
            </a:extLst>
          </p:cNvPr>
          <p:cNvSpPr txBox="1"/>
          <p:nvPr/>
        </p:nvSpPr>
        <p:spPr>
          <a:xfrm>
            <a:off x="3976535" y="388339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5D047B-42C2-5D48-B6A4-40188A300E79}"/>
              </a:ext>
            </a:extLst>
          </p:cNvPr>
          <p:cNvSpPr txBox="1"/>
          <p:nvPr/>
        </p:nvSpPr>
        <p:spPr>
          <a:xfrm>
            <a:off x="3965384" y="3706248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04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B2955C4-3986-7943-AD50-465B53F0BCD9}"/>
              </a:ext>
            </a:extLst>
          </p:cNvPr>
          <p:cNvSpPr txBox="1"/>
          <p:nvPr/>
        </p:nvSpPr>
        <p:spPr>
          <a:xfrm>
            <a:off x="618563" y="3706248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2350686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5900E4-ADAB-44BB-80EA-CED4CFC7C81D}"/>
              </a:ext>
            </a:extLst>
          </p:cNvPr>
          <p:cNvSpPr txBox="1"/>
          <p:nvPr/>
        </p:nvSpPr>
        <p:spPr>
          <a:xfrm>
            <a:off x="1415828" y="1470994"/>
            <a:ext cx="29275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Position on the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411443-7A64-874F-910D-237F4B5733AC}"/>
              </a:ext>
            </a:extLst>
          </p:cNvPr>
          <p:cNvSpPr txBox="1"/>
          <p:nvPr/>
        </p:nvSpPr>
        <p:spPr>
          <a:xfrm>
            <a:off x="1434116" y="2757358"/>
            <a:ext cx="3788124" cy="1444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Consectetur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adipiscing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elita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sed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dosan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eiusmo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use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tempor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incididunt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labore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neset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magnane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aliqua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set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enim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ad exercitation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ullamco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laboris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nisi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uts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Duis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aute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irure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 in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reprehderit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ina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voluate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velit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esse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cillum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dolore sit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ameto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ses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mesna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9220D9-BD35-5B4E-AE47-19292136B096}"/>
              </a:ext>
            </a:extLst>
          </p:cNvPr>
          <p:cNvSpPr txBox="1"/>
          <p:nvPr/>
        </p:nvSpPr>
        <p:spPr>
          <a:xfrm>
            <a:off x="1817714" y="4373754"/>
            <a:ext cx="285588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 dolor sit amet deus conecur adipsing elites nesane indtreases</a:t>
            </a: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CFB5C840-7D89-8D4F-A06E-87056ED2EE94}"/>
              </a:ext>
            </a:extLst>
          </p:cNvPr>
          <p:cNvSpPr/>
          <p:nvPr/>
        </p:nvSpPr>
        <p:spPr>
          <a:xfrm>
            <a:off x="1560290" y="4519663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F023BE-D1F2-494C-A7BE-3878B53AF255}"/>
              </a:ext>
            </a:extLst>
          </p:cNvPr>
          <p:cNvSpPr txBox="1"/>
          <p:nvPr/>
        </p:nvSpPr>
        <p:spPr>
          <a:xfrm>
            <a:off x="1817714" y="5036304"/>
            <a:ext cx="2855886" cy="57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77"/>
                <a:cs typeface="Poppins" pitchFamily="2" charset="77"/>
              </a:rPr>
              <a:t>Lorem ips dolor sit amet deus conecur adipsing elites nesane indtreases</a:t>
            </a: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8D7E8719-C527-DB4C-B1C2-95EDE7FF6474}"/>
              </a:ext>
            </a:extLst>
          </p:cNvPr>
          <p:cNvSpPr/>
          <p:nvPr/>
        </p:nvSpPr>
        <p:spPr>
          <a:xfrm>
            <a:off x="1560290" y="5182213"/>
            <a:ext cx="97489" cy="97489"/>
          </a:xfrm>
          <a:prstGeom prst="diamond">
            <a:avLst/>
          </a:prstGeom>
          <a:solidFill>
            <a:srgbClr val="77C11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Muli" pitchFamily="2" charset="77"/>
              <a:cs typeface="Poppins" pitchFamily="2" charset="77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6E34729-88E9-764F-A3E7-7CC1E1C2AE41}"/>
              </a:ext>
            </a:extLst>
          </p:cNvPr>
          <p:cNvCxnSpPr>
            <a:cxnSpLocks/>
          </p:cNvCxnSpPr>
          <p:nvPr/>
        </p:nvCxnSpPr>
        <p:spPr>
          <a:xfrm>
            <a:off x="1512914" y="2535059"/>
            <a:ext cx="721360" cy="0"/>
          </a:xfrm>
          <a:prstGeom prst="line">
            <a:avLst/>
          </a:prstGeom>
          <a:ln w="28575">
            <a:solidFill>
              <a:srgbClr val="77C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9B3A6B8-57C0-8E43-93FD-298DBDA6EB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92549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3E4F434-E46C-914A-A6CE-04445F670A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Kotak Teks 3">
            <a:extLst>
              <a:ext uri="{FF2B5EF4-FFF2-40B4-BE49-F238E27FC236}">
                <a16:creationId xmlns:a16="http://schemas.microsoft.com/office/drawing/2014/main" id="{5FB6086D-5D69-42F9-8CB9-1807FC89AE97}"/>
              </a:ext>
            </a:extLst>
          </p:cNvPr>
          <p:cNvSpPr txBox="1"/>
          <p:nvPr/>
        </p:nvSpPr>
        <p:spPr>
          <a:xfrm>
            <a:off x="912019" y="4077084"/>
            <a:ext cx="37622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>
                <a:latin typeface="Poppins SemiBold" panose="00000700000000000000" pitchFamily="50" charset="0"/>
                <a:ea typeface="Roboto" panose="02000000000000000000" pitchFamily="2" charset="0"/>
                <a:cs typeface="Poppins SemiBold" panose="00000700000000000000" pitchFamily="50" charset="0"/>
              </a:rPr>
              <a:t>My Vision &amp; Mission</a:t>
            </a:r>
            <a:endParaRPr lang="en-US" sz="2600" dirty="0">
              <a:latin typeface="Poppins SemiBold" panose="00000700000000000000" pitchFamily="50" charset="0"/>
              <a:ea typeface="Roboto" panose="02000000000000000000" pitchFamily="2" charset="0"/>
              <a:cs typeface="Poppins SemiBold" panose="00000700000000000000" pitchFamily="50" charset="0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39D27FF8-0CA8-48B6-9006-BAE17FCBD5A8}"/>
              </a:ext>
            </a:extLst>
          </p:cNvPr>
          <p:cNvSpPr/>
          <p:nvPr/>
        </p:nvSpPr>
        <p:spPr>
          <a:xfrm>
            <a:off x="5987676" y="1368162"/>
            <a:ext cx="5271985" cy="2170319"/>
          </a:xfrm>
          <a:prstGeom prst="roundRect">
            <a:avLst>
              <a:gd name="adj" fmla="val 9151"/>
            </a:avLst>
          </a:prstGeom>
          <a:solidFill>
            <a:schemeClr val="bg1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990E713-31A6-4559-B2D5-507A151FFCA1}"/>
              </a:ext>
            </a:extLst>
          </p:cNvPr>
          <p:cNvSpPr/>
          <p:nvPr/>
        </p:nvSpPr>
        <p:spPr>
          <a:xfrm>
            <a:off x="5987673" y="1368162"/>
            <a:ext cx="1112522" cy="77109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rgbClr val="00C66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Kotak Teks 21">
            <a:extLst>
              <a:ext uri="{FF2B5EF4-FFF2-40B4-BE49-F238E27FC236}">
                <a16:creationId xmlns:a16="http://schemas.microsoft.com/office/drawing/2014/main" id="{09AEFF0B-390F-422B-AB4C-7B0AA757FDC3}"/>
              </a:ext>
            </a:extLst>
          </p:cNvPr>
          <p:cNvSpPr txBox="1"/>
          <p:nvPr/>
        </p:nvSpPr>
        <p:spPr>
          <a:xfrm>
            <a:off x="7252595" y="1891060"/>
            <a:ext cx="3576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MISSION STATEMENT</a:t>
            </a:r>
            <a:endParaRPr lang="en-ID" sz="1200" b="1" spc="100" dirty="0"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6" name="Kotak Teks 7">
            <a:extLst>
              <a:ext uri="{FF2B5EF4-FFF2-40B4-BE49-F238E27FC236}">
                <a16:creationId xmlns:a16="http://schemas.microsoft.com/office/drawing/2014/main" id="{037097EE-86AE-42B5-9E27-234A486FF933}"/>
              </a:ext>
            </a:extLst>
          </p:cNvPr>
          <p:cNvSpPr txBox="1"/>
          <p:nvPr/>
        </p:nvSpPr>
        <p:spPr>
          <a:xfrm>
            <a:off x="7252595" y="2191424"/>
            <a:ext cx="357631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Lorem ipsum dolor sit amet, consectetur adipng elitsed do eiusmod tempor incididunt ut labore et dolore magna aliqua enim ad minim venian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585A76B1-FF63-44FD-B03C-677F1550EACC}"/>
              </a:ext>
            </a:extLst>
          </p:cNvPr>
          <p:cNvSpPr/>
          <p:nvPr/>
        </p:nvSpPr>
        <p:spPr>
          <a:xfrm>
            <a:off x="5987676" y="3858025"/>
            <a:ext cx="5271985" cy="2170319"/>
          </a:xfrm>
          <a:prstGeom prst="roundRect">
            <a:avLst>
              <a:gd name="adj" fmla="val 9151"/>
            </a:avLst>
          </a:prstGeom>
          <a:solidFill>
            <a:srgbClr val="00C66D"/>
          </a:solidFill>
          <a:ln>
            <a:noFill/>
          </a:ln>
          <a:effectLst>
            <a:outerShdw blurRad="304800" dist="190500" dir="5400000" algn="t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C42CBA75-B26F-44FD-AABB-78500E2323E9}"/>
              </a:ext>
            </a:extLst>
          </p:cNvPr>
          <p:cNvSpPr txBox="1"/>
          <p:nvPr/>
        </p:nvSpPr>
        <p:spPr>
          <a:xfrm>
            <a:off x="932339" y="4595034"/>
            <a:ext cx="3762265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 adipiscing commodo. Pellentesque nec nam aliquam seme tortor consequat surpis massa tincidunt dui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3F380DB-704F-F749-828B-7B96109A849C}"/>
              </a:ext>
            </a:extLst>
          </p:cNvPr>
          <p:cNvSpPr txBox="1"/>
          <p:nvPr/>
        </p:nvSpPr>
        <p:spPr>
          <a:xfrm>
            <a:off x="6205540" y="152503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rPr>
              <a:t>01</a:t>
            </a:r>
          </a:p>
        </p:txBody>
      </p:sp>
      <p:sp>
        <p:nvSpPr>
          <p:cNvPr id="39" name="Freeform: Shape 49">
            <a:extLst>
              <a:ext uri="{FF2B5EF4-FFF2-40B4-BE49-F238E27FC236}">
                <a16:creationId xmlns:a16="http://schemas.microsoft.com/office/drawing/2014/main" id="{93D291E6-9F74-684C-84BB-9996630B4A2B}"/>
              </a:ext>
            </a:extLst>
          </p:cNvPr>
          <p:cNvSpPr/>
          <p:nvPr/>
        </p:nvSpPr>
        <p:spPr>
          <a:xfrm>
            <a:off x="5987673" y="3858025"/>
            <a:ext cx="1112522" cy="771098"/>
          </a:xfrm>
          <a:custGeom>
            <a:avLst/>
            <a:gdLst>
              <a:gd name="connsiteX0" fmla="*/ 280021 w 1859673"/>
              <a:gd name="connsiteY0" fmla="*/ 0 h 1288954"/>
              <a:gd name="connsiteX1" fmla="*/ 1859673 w 1859673"/>
              <a:gd name="connsiteY1" fmla="*/ 0 h 1288954"/>
              <a:gd name="connsiteX2" fmla="*/ 1843047 w 1859673"/>
              <a:gd name="connsiteY2" fmla="*/ 95286 h 1288954"/>
              <a:gd name="connsiteX3" fmla="*/ 1675130 w 1859673"/>
              <a:gd name="connsiteY3" fmla="*/ 523699 h 1288954"/>
              <a:gd name="connsiteX4" fmla="*/ 13524 w 1859673"/>
              <a:gd name="connsiteY4" fmla="*/ 1251635 h 1288954"/>
              <a:gd name="connsiteX5" fmla="*/ 0 w 1859673"/>
              <a:gd name="connsiteY5" fmla="*/ 1247865 h 1288954"/>
              <a:gd name="connsiteX6" fmla="*/ 0 w 1859673"/>
              <a:gd name="connsiteY6" fmla="*/ 280021 h 1288954"/>
              <a:gd name="connsiteX7" fmla="*/ 280021 w 1859673"/>
              <a:gd name="connsiteY7" fmla="*/ 0 h 1288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59673" h="1288954">
                <a:moveTo>
                  <a:pt x="280021" y="0"/>
                </a:moveTo>
                <a:lnTo>
                  <a:pt x="1859673" y="0"/>
                </a:lnTo>
                <a:lnTo>
                  <a:pt x="1843047" y="95286"/>
                </a:lnTo>
                <a:cubicBezTo>
                  <a:pt x="1809899" y="242109"/>
                  <a:pt x="1754348" y="386489"/>
                  <a:pt x="1675130" y="523699"/>
                </a:cubicBezTo>
                <a:cubicBezTo>
                  <a:pt x="1331850" y="1118277"/>
                  <a:pt x="649756" y="1395280"/>
                  <a:pt x="13524" y="1251635"/>
                </a:cubicBezTo>
                <a:lnTo>
                  <a:pt x="0" y="1247865"/>
                </a:lnTo>
                <a:lnTo>
                  <a:pt x="0" y="280021"/>
                </a:lnTo>
                <a:cubicBezTo>
                  <a:pt x="0" y="125370"/>
                  <a:pt x="125370" y="0"/>
                  <a:pt x="28002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Kotak Teks 21">
            <a:extLst>
              <a:ext uri="{FF2B5EF4-FFF2-40B4-BE49-F238E27FC236}">
                <a16:creationId xmlns:a16="http://schemas.microsoft.com/office/drawing/2014/main" id="{4F2E5AF4-3557-D442-8D57-BEE1FDCDEEF9}"/>
              </a:ext>
            </a:extLst>
          </p:cNvPr>
          <p:cNvSpPr txBox="1"/>
          <p:nvPr/>
        </p:nvSpPr>
        <p:spPr>
          <a:xfrm>
            <a:off x="7252595" y="4380923"/>
            <a:ext cx="3576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pc="100" dirty="0">
                <a:solidFill>
                  <a:schemeClr val="bg1"/>
                </a:solidFill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VISION STATEMENT</a:t>
            </a:r>
            <a:endParaRPr lang="en-ID" sz="1200" b="1" spc="100" dirty="0">
              <a:solidFill>
                <a:schemeClr val="bg1"/>
              </a:solidFill>
              <a:latin typeface="Poppins SemiBold" panose="00000700000000000000" pitchFamily="2" charset="0"/>
              <a:ea typeface="Source Sans Pro" panose="020B0503030403020204" pitchFamily="34" charset="0"/>
              <a:cs typeface="Poppins SemiBold" panose="00000700000000000000" pitchFamily="2" charset="0"/>
            </a:endParaRPr>
          </a:p>
        </p:txBody>
      </p:sp>
      <p:sp>
        <p:nvSpPr>
          <p:cNvPr id="41" name="Kotak Teks 7">
            <a:extLst>
              <a:ext uri="{FF2B5EF4-FFF2-40B4-BE49-F238E27FC236}">
                <a16:creationId xmlns:a16="http://schemas.microsoft.com/office/drawing/2014/main" id="{41DBAC4C-8CA8-7E44-BB3A-9ED23F698829}"/>
              </a:ext>
            </a:extLst>
          </p:cNvPr>
          <p:cNvSpPr txBox="1"/>
          <p:nvPr/>
        </p:nvSpPr>
        <p:spPr>
          <a:xfrm>
            <a:off x="7252595" y="4681287"/>
            <a:ext cx="3576319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>
                <a:solidFill>
                  <a:schemeClr val="bg1"/>
                </a:solidFill>
                <a:latin typeface="Muli" pitchFamily="2" charset="0"/>
                <a:cs typeface="Poppins" panose="00000500000000000000" pitchFamily="2" charset="0"/>
              </a:rPr>
              <a:t>Lorem ipsum dolor sit amet, consectetur adipng elitsed do eiusmod tempor incididunt ut labore et dolore magna aliqua enim ad minim venian</a:t>
            </a:r>
            <a:endParaRPr lang="en-US" sz="1200">
              <a:solidFill>
                <a:schemeClr val="bg1"/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DEF4876-F601-4E47-8B72-FBA25F5D86F3}"/>
              </a:ext>
            </a:extLst>
          </p:cNvPr>
          <p:cNvSpPr txBox="1"/>
          <p:nvPr/>
        </p:nvSpPr>
        <p:spPr>
          <a:xfrm>
            <a:off x="6182296" y="4014901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>
                <a:latin typeface="Poppins SemiBold" pitchFamily="2" charset="77"/>
                <a:cs typeface="Poppins SemiBold" pitchFamily="2" charset="77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3840939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79BFB741-C5DA-498A-9040-6BED94B692D7}"/>
              </a:ext>
            </a:extLst>
          </p:cNvPr>
          <p:cNvSpPr txBox="1"/>
          <p:nvPr/>
        </p:nvSpPr>
        <p:spPr>
          <a:xfrm>
            <a:off x="7633876" y="1199842"/>
            <a:ext cx="331132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926331-6238-4317-AC43-DBA2FDF7D0F4}"/>
              </a:ext>
            </a:extLst>
          </p:cNvPr>
          <p:cNvSpPr txBox="1"/>
          <p:nvPr/>
        </p:nvSpPr>
        <p:spPr>
          <a:xfrm>
            <a:off x="7633876" y="2561784"/>
            <a:ext cx="3137970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955A57DE-A0E1-4E13-870E-1C6C2B14B16B}"/>
              </a:ext>
            </a:extLst>
          </p:cNvPr>
          <p:cNvSpPr/>
          <p:nvPr/>
        </p:nvSpPr>
        <p:spPr>
          <a:xfrm>
            <a:off x="6366169" y="922550"/>
            <a:ext cx="958156" cy="958156"/>
          </a:xfrm>
          <a:prstGeom prst="ellipse">
            <a:avLst/>
          </a:prstGeom>
          <a:solidFill>
            <a:srgbClr val="00C66D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A2D200E-BAA9-4FF9-AA9C-6CB0FA231DA2}"/>
              </a:ext>
            </a:extLst>
          </p:cNvPr>
          <p:cNvSpPr/>
          <p:nvPr/>
        </p:nvSpPr>
        <p:spPr>
          <a:xfrm>
            <a:off x="6366169" y="2266865"/>
            <a:ext cx="958156" cy="958156"/>
          </a:xfrm>
          <a:prstGeom prst="ellipse">
            <a:avLst/>
          </a:prstGeom>
          <a:solidFill>
            <a:srgbClr val="77C114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14B15B1-BCA1-4842-80FE-AADA2735D602}"/>
              </a:ext>
            </a:extLst>
          </p:cNvPr>
          <p:cNvSpPr/>
          <p:nvPr/>
        </p:nvSpPr>
        <p:spPr>
          <a:xfrm>
            <a:off x="6366169" y="3611180"/>
            <a:ext cx="958156" cy="958156"/>
          </a:xfrm>
          <a:prstGeom prst="ellipse">
            <a:avLst/>
          </a:prstGeom>
          <a:solidFill>
            <a:srgbClr val="C8D842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5710CC0-81BD-4B9E-8473-6B8871EE9DE2}"/>
              </a:ext>
            </a:extLst>
          </p:cNvPr>
          <p:cNvSpPr/>
          <p:nvPr/>
        </p:nvSpPr>
        <p:spPr>
          <a:xfrm>
            <a:off x="6366169" y="4955494"/>
            <a:ext cx="958156" cy="958156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E369AA6-3C5D-4E3D-834B-47CC5B68C77F}"/>
              </a:ext>
            </a:extLst>
          </p:cNvPr>
          <p:cNvGrpSpPr/>
          <p:nvPr/>
        </p:nvGrpSpPr>
        <p:grpSpPr>
          <a:xfrm>
            <a:off x="5476708" y="1401628"/>
            <a:ext cx="592446" cy="4032944"/>
            <a:chOff x="5734050" y="1412528"/>
            <a:chExt cx="504825" cy="4032944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CA45BE8-38DC-4A29-BF0A-A144AD4414C8}"/>
                </a:ext>
              </a:extLst>
            </p:cNvPr>
            <p:cNvCxnSpPr/>
            <p:nvPr/>
          </p:nvCxnSpPr>
          <p:spPr>
            <a:xfrm flipH="1">
              <a:off x="5734050" y="1412528"/>
              <a:ext cx="504825" cy="0"/>
            </a:xfrm>
            <a:prstGeom prst="line">
              <a:avLst/>
            </a:prstGeom>
            <a:ln w="12700">
              <a:solidFill>
                <a:srgbClr val="77C11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AAB63BE-C10F-4C71-A752-054281A8EE9D}"/>
                </a:ext>
              </a:extLst>
            </p:cNvPr>
            <p:cNvCxnSpPr/>
            <p:nvPr/>
          </p:nvCxnSpPr>
          <p:spPr>
            <a:xfrm>
              <a:off x="5734050" y="1412528"/>
              <a:ext cx="0" cy="4032944"/>
            </a:xfrm>
            <a:prstGeom prst="line">
              <a:avLst/>
            </a:prstGeom>
            <a:ln w="12700">
              <a:solidFill>
                <a:srgbClr val="77C114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D3EF0A2-B9BA-4D52-BCB5-54A9D6986020}"/>
                </a:ext>
              </a:extLst>
            </p:cNvPr>
            <p:cNvCxnSpPr/>
            <p:nvPr/>
          </p:nvCxnSpPr>
          <p:spPr>
            <a:xfrm flipH="1">
              <a:off x="5734050" y="5445472"/>
              <a:ext cx="504825" cy="0"/>
            </a:xfrm>
            <a:prstGeom prst="line">
              <a:avLst/>
            </a:prstGeom>
            <a:ln w="12700">
              <a:solidFill>
                <a:srgbClr val="77C11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80A571C-07BA-4256-8971-4354A38E4FA9}"/>
                </a:ext>
              </a:extLst>
            </p:cNvPr>
            <p:cNvCxnSpPr/>
            <p:nvPr/>
          </p:nvCxnSpPr>
          <p:spPr>
            <a:xfrm flipH="1">
              <a:off x="5734050" y="4101158"/>
              <a:ext cx="504825" cy="0"/>
            </a:xfrm>
            <a:prstGeom prst="line">
              <a:avLst/>
            </a:prstGeom>
            <a:ln w="12700">
              <a:solidFill>
                <a:srgbClr val="77C11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AA932D5-4ED6-410B-9495-66DEA3C11914}"/>
                </a:ext>
              </a:extLst>
            </p:cNvPr>
            <p:cNvCxnSpPr/>
            <p:nvPr/>
          </p:nvCxnSpPr>
          <p:spPr>
            <a:xfrm flipH="1">
              <a:off x="5734050" y="2806948"/>
              <a:ext cx="504825" cy="0"/>
            </a:xfrm>
            <a:prstGeom prst="line">
              <a:avLst/>
            </a:prstGeom>
            <a:ln w="12700">
              <a:solidFill>
                <a:srgbClr val="77C114"/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294BFA6-B2A6-486D-9DB3-B781A37844EF}"/>
              </a:ext>
            </a:extLst>
          </p:cNvPr>
          <p:cNvSpPr txBox="1"/>
          <p:nvPr/>
        </p:nvSpPr>
        <p:spPr>
          <a:xfrm>
            <a:off x="7633876" y="935706"/>
            <a:ext cx="29903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idea here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DB32E68-2CDA-4718-B661-EB81452FE217}"/>
              </a:ext>
            </a:extLst>
          </p:cNvPr>
          <p:cNvSpPr txBox="1"/>
          <p:nvPr/>
        </p:nvSpPr>
        <p:spPr>
          <a:xfrm>
            <a:off x="7633876" y="2297648"/>
            <a:ext cx="29903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idea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91586F3-A81E-4974-AEBA-61883547E704}"/>
              </a:ext>
            </a:extLst>
          </p:cNvPr>
          <p:cNvSpPr txBox="1"/>
          <p:nvPr/>
        </p:nvSpPr>
        <p:spPr>
          <a:xfrm>
            <a:off x="7633876" y="3632717"/>
            <a:ext cx="29903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idea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0E0DF45-5613-49BD-ACC3-C68D1CAFCB34}"/>
              </a:ext>
            </a:extLst>
          </p:cNvPr>
          <p:cNvSpPr txBox="1"/>
          <p:nvPr/>
        </p:nvSpPr>
        <p:spPr>
          <a:xfrm>
            <a:off x="7633876" y="3896853"/>
            <a:ext cx="306367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14B7106-66A8-4800-8D0A-48628859C583}"/>
              </a:ext>
            </a:extLst>
          </p:cNvPr>
          <p:cNvSpPr txBox="1"/>
          <p:nvPr/>
        </p:nvSpPr>
        <p:spPr>
          <a:xfrm>
            <a:off x="7633876" y="5010266"/>
            <a:ext cx="29903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Your idea here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7D51C7-611A-4F67-A7EE-560B543D7990}"/>
              </a:ext>
            </a:extLst>
          </p:cNvPr>
          <p:cNvSpPr txBox="1"/>
          <p:nvPr/>
        </p:nvSpPr>
        <p:spPr>
          <a:xfrm>
            <a:off x="7633876" y="5274402"/>
            <a:ext cx="306367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Muli" pitchFamily="2" charset="0"/>
                <a:cs typeface="Poppins" panose="00000500000000000000" pitchFamily="2" charset="0"/>
              </a:rPr>
              <a:t>Molestie a iaculis at erat pellentesque</a:t>
            </a:r>
            <a:endParaRPr lang="en-US" sz="1200">
              <a:solidFill>
                <a:schemeClr val="tx1">
                  <a:lumMod val="65000"/>
                  <a:lumOff val="35000"/>
                </a:schemeClr>
              </a:solidFill>
              <a:latin typeface="Muli" pitchFamily="2" charset="0"/>
              <a:ea typeface="Source Sans Pro" panose="020B0503030403020204" pitchFamily="34" charset="0"/>
              <a:cs typeface="Poppins" panose="00000500000000000000" pitchFamily="2" charset="0"/>
            </a:endParaRPr>
          </a:p>
        </p:txBody>
      </p:sp>
      <p:grpSp>
        <p:nvGrpSpPr>
          <p:cNvPr id="52" name="Graphic 9" descr="Presentation with pie chart">
            <a:extLst>
              <a:ext uri="{FF2B5EF4-FFF2-40B4-BE49-F238E27FC236}">
                <a16:creationId xmlns:a16="http://schemas.microsoft.com/office/drawing/2014/main" id="{2FA9A4CC-2BDE-4404-8779-5708443F4AE9}"/>
              </a:ext>
            </a:extLst>
          </p:cNvPr>
          <p:cNvGrpSpPr/>
          <p:nvPr/>
        </p:nvGrpSpPr>
        <p:grpSpPr>
          <a:xfrm>
            <a:off x="6636718" y="2540232"/>
            <a:ext cx="417058" cy="411422"/>
            <a:chOff x="5743575" y="3086100"/>
            <a:chExt cx="704850" cy="695325"/>
          </a:xfrm>
          <a:solidFill>
            <a:schemeClr val="bg1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CB32973-68BD-4417-99DE-52FC4BF12119}"/>
                </a:ext>
              </a:extLst>
            </p:cNvPr>
            <p:cNvSpPr/>
            <p:nvPr/>
          </p:nvSpPr>
          <p:spPr>
            <a:xfrm>
              <a:off x="5743575" y="3086100"/>
              <a:ext cx="704850" cy="695325"/>
            </a:xfrm>
            <a:custGeom>
              <a:avLst/>
              <a:gdLst>
                <a:gd name="connsiteX0" fmla="*/ 695325 w 704850"/>
                <a:gd name="connsiteY0" fmla="*/ 66675 h 695325"/>
                <a:gd name="connsiteX1" fmla="*/ 704850 w 704850"/>
                <a:gd name="connsiteY1" fmla="*/ 57150 h 695325"/>
                <a:gd name="connsiteX2" fmla="*/ 695325 w 704850"/>
                <a:gd name="connsiteY2" fmla="*/ 47625 h 695325"/>
                <a:gd name="connsiteX3" fmla="*/ 361950 w 704850"/>
                <a:gd name="connsiteY3" fmla="*/ 47625 h 695325"/>
                <a:gd name="connsiteX4" fmla="*/ 361950 w 704850"/>
                <a:gd name="connsiteY4" fmla="*/ 9525 h 695325"/>
                <a:gd name="connsiteX5" fmla="*/ 352425 w 704850"/>
                <a:gd name="connsiteY5" fmla="*/ 0 h 695325"/>
                <a:gd name="connsiteX6" fmla="*/ 342900 w 704850"/>
                <a:gd name="connsiteY6" fmla="*/ 9525 h 695325"/>
                <a:gd name="connsiteX7" fmla="*/ 342900 w 704850"/>
                <a:gd name="connsiteY7" fmla="*/ 47625 h 695325"/>
                <a:gd name="connsiteX8" fmla="*/ 9525 w 704850"/>
                <a:gd name="connsiteY8" fmla="*/ 47625 h 695325"/>
                <a:gd name="connsiteX9" fmla="*/ 0 w 704850"/>
                <a:gd name="connsiteY9" fmla="*/ 57150 h 695325"/>
                <a:gd name="connsiteX10" fmla="*/ 9525 w 704850"/>
                <a:gd name="connsiteY10" fmla="*/ 66675 h 695325"/>
                <a:gd name="connsiteX11" fmla="*/ 47625 w 704850"/>
                <a:gd name="connsiteY11" fmla="*/ 66675 h 695325"/>
                <a:gd name="connsiteX12" fmla="*/ 47625 w 704850"/>
                <a:gd name="connsiteY12" fmla="*/ 457200 h 695325"/>
                <a:gd name="connsiteX13" fmla="*/ 9525 w 704850"/>
                <a:gd name="connsiteY13" fmla="*/ 457200 h 695325"/>
                <a:gd name="connsiteX14" fmla="*/ 0 w 704850"/>
                <a:gd name="connsiteY14" fmla="*/ 466725 h 695325"/>
                <a:gd name="connsiteX15" fmla="*/ 9525 w 704850"/>
                <a:gd name="connsiteY15" fmla="*/ 476250 h 695325"/>
                <a:gd name="connsiteX16" fmla="*/ 329432 w 704850"/>
                <a:gd name="connsiteY16" fmla="*/ 476250 h 695325"/>
                <a:gd name="connsiteX17" fmla="*/ 159953 w 704850"/>
                <a:gd name="connsiteY17" fmla="*/ 645728 h 695325"/>
                <a:gd name="connsiteX18" fmla="*/ 160188 w 704850"/>
                <a:gd name="connsiteY18" fmla="*/ 659197 h 695325"/>
                <a:gd name="connsiteX19" fmla="*/ 173422 w 704850"/>
                <a:gd name="connsiteY19" fmla="*/ 659197 h 695325"/>
                <a:gd name="connsiteX20" fmla="*/ 342900 w 704850"/>
                <a:gd name="connsiteY20" fmla="*/ 489718 h 695325"/>
                <a:gd name="connsiteX21" fmla="*/ 342900 w 704850"/>
                <a:gd name="connsiteY21" fmla="*/ 685800 h 695325"/>
                <a:gd name="connsiteX22" fmla="*/ 352425 w 704850"/>
                <a:gd name="connsiteY22" fmla="*/ 695325 h 695325"/>
                <a:gd name="connsiteX23" fmla="*/ 361950 w 704850"/>
                <a:gd name="connsiteY23" fmla="*/ 685800 h 695325"/>
                <a:gd name="connsiteX24" fmla="*/ 361950 w 704850"/>
                <a:gd name="connsiteY24" fmla="*/ 489718 h 695325"/>
                <a:gd name="connsiteX25" fmla="*/ 531428 w 704850"/>
                <a:gd name="connsiteY25" fmla="*/ 659197 h 695325"/>
                <a:gd name="connsiteX26" fmla="*/ 544897 w 704850"/>
                <a:gd name="connsiteY26" fmla="*/ 658962 h 695325"/>
                <a:gd name="connsiteX27" fmla="*/ 544897 w 704850"/>
                <a:gd name="connsiteY27" fmla="*/ 645728 h 695325"/>
                <a:gd name="connsiteX28" fmla="*/ 375418 w 704850"/>
                <a:gd name="connsiteY28" fmla="*/ 476250 h 695325"/>
                <a:gd name="connsiteX29" fmla="*/ 695325 w 704850"/>
                <a:gd name="connsiteY29" fmla="*/ 476250 h 695325"/>
                <a:gd name="connsiteX30" fmla="*/ 704850 w 704850"/>
                <a:gd name="connsiteY30" fmla="*/ 466725 h 695325"/>
                <a:gd name="connsiteX31" fmla="*/ 695325 w 704850"/>
                <a:gd name="connsiteY31" fmla="*/ 457200 h 695325"/>
                <a:gd name="connsiteX32" fmla="*/ 657225 w 704850"/>
                <a:gd name="connsiteY32" fmla="*/ 457200 h 695325"/>
                <a:gd name="connsiteX33" fmla="*/ 657225 w 704850"/>
                <a:gd name="connsiteY33" fmla="*/ 66675 h 695325"/>
                <a:gd name="connsiteX34" fmla="*/ 638175 w 704850"/>
                <a:gd name="connsiteY34" fmla="*/ 457200 h 695325"/>
                <a:gd name="connsiteX35" fmla="*/ 66675 w 704850"/>
                <a:gd name="connsiteY35" fmla="*/ 457200 h 695325"/>
                <a:gd name="connsiteX36" fmla="*/ 66675 w 704850"/>
                <a:gd name="connsiteY36" fmla="*/ 66675 h 695325"/>
                <a:gd name="connsiteX37" fmla="*/ 638175 w 704850"/>
                <a:gd name="connsiteY37" fmla="*/ 66675 h 695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04850" h="695325">
                  <a:moveTo>
                    <a:pt x="695325" y="66675"/>
                  </a:moveTo>
                  <a:cubicBezTo>
                    <a:pt x="700586" y="66675"/>
                    <a:pt x="704850" y="62411"/>
                    <a:pt x="704850" y="57150"/>
                  </a:cubicBezTo>
                  <a:cubicBezTo>
                    <a:pt x="704850" y="51889"/>
                    <a:pt x="700586" y="47625"/>
                    <a:pt x="695325" y="47625"/>
                  </a:cubicBezTo>
                  <a:lnTo>
                    <a:pt x="361950" y="47625"/>
                  </a:lnTo>
                  <a:lnTo>
                    <a:pt x="361950" y="9525"/>
                  </a:lnTo>
                  <a:cubicBezTo>
                    <a:pt x="361950" y="4264"/>
                    <a:pt x="357686" y="0"/>
                    <a:pt x="352425" y="0"/>
                  </a:cubicBezTo>
                  <a:cubicBezTo>
                    <a:pt x="347164" y="0"/>
                    <a:pt x="342900" y="4264"/>
                    <a:pt x="342900" y="9525"/>
                  </a:cubicBezTo>
                  <a:lnTo>
                    <a:pt x="342900" y="47625"/>
                  </a:lnTo>
                  <a:lnTo>
                    <a:pt x="9525" y="47625"/>
                  </a:lnTo>
                  <a:cubicBezTo>
                    <a:pt x="4264" y="47625"/>
                    <a:pt x="0" y="51889"/>
                    <a:pt x="0" y="57150"/>
                  </a:cubicBezTo>
                  <a:cubicBezTo>
                    <a:pt x="0" y="62411"/>
                    <a:pt x="4264" y="66675"/>
                    <a:pt x="9525" y="66675"/>
                  </a:cubicBezTo>
                  <a:lnTo>
                    <a:pt x="47625" y="66675"/>
                  </a:lnTo>
                  <a:lnTo>
                    <a:pt x="47625" y="457200"/>
                  </a:lnTo>
                  <a:lnTo>
                    <a:pt x="9525" y="457200"/>
                  </a:lnTo>
                  <a:cubicBezTo>
                    <a:pt x="4264" y="457200"/>
                    <a:pt x="0" y="461464"/>
                    <a:pt x="0" y="466725"/>
                  </a:cubicBezTo>
                  <a:cubicBezTo>
                    <a:pt x="0" y="471986"/>
                    <a:pt x="4264" y="476250"/>
                    <a:pt x="9525" y="476250"/>
                  </a:cubicBezTo>
                  <a:lnTo>
                    <a:pt x="329432" y="476250"/>
                  </a:lnTo>
                  <a:lnTo>
                    <a:pt x="159953" y="645728"/>
                  </a:lnTo>
                  <a:cubicBezTo>
                    <a:pt x="156299" y="649513"/>
                    <a:pt x="156403" y="655542"/>
                    <a:pt x="160188" y="659197"/>
                  </a:cubicBezTo>
                  <a:cubicBezTo>
                    <a:pt x="163879" y="662762"/>
                    <a:pt x="169731" y="662762"/>
                    <a:pt x="173422" y="659197"/>
                  </a:cubicBezTo>
                  <a:lnTo>
                    <a:pt x="342900" y="489718"/>
                  </a:lnTo>
                  <a:lnTo>
                    <a:pt x="342900" y="685800"/>
                  </a:lnTo>
                  <a:cubicBezTo>
                    <a:pt x="342900" y="691061"/>
                    <a:pt x="347164" y="695325"/>
                    <a:pt x="352425" y="695325"/>
                  </a:cubicBezTo>
                  <a:cubicBezTo>
                    <a:pt x="357686" y="695325"/>
                    <a:pt x="361950" y="691061"/>
                    <a:pt x="361950" y="685800"/>
                  </a:cubicBezTo>
                  <a:lnTo>
                    <a:pt x="361950" y="489718"/>
                  </a:lnTo>
                  <a:lnTo>
                    <a:pt x="531428" y="659197"/>
                  </a:lnTo>
                  <a:cubicBezTo>
                    <a:pt x="535213" y="662851"/>
                    <a:pt x="541242" y="662747"/>
                    <a:pt x="544897" y="658962"/>
                  </a:cubicBezTo>
                  <a:cubicBezTo>
                    <a:pt x="548462" y="655271"/>
                    <a:pt x="548462" y="649419"/>
                    <a:pt x="544897" y="645728"/>
                  </a:cubicBezTo>
                  <a:lnTo>
                    <a:pt x="375418" y="476250"/>
                  </a:lnTo>
                  <a:lnTo>
                    <a:pt x="695325" y="476250"/>
                  </a:lnTo>
                  <a:cubicBezTo>
                    <a:pt x="700586" y="476250"/>
                    <a:pt x="704850" y="471986"/>
                    <a:pt x="704850" y="466725"/>
                  </a:cubicBezTo>
                  <a:cubicBezTo>
                    <a:pt x="704850" y="461464"/>
                    <a:pt x="700586" y="457200"/>
                    <a:pt x="695325" y="457200"/>
                  </a:cubicBezTo>
                  <a:lnTo>
                    <a:pt x="657225" y="457200"/>
                  </a:lnTo>
                  <a:lnTo>
                    <a:pt x="657225" y="66675"/>
                  </a:lnTo>
                  <a:close/>
                  <a:moveTo>
                    <a:pt x="638175" y="457200"/>
                  </a:moveTo>
                  <a:lnTo>
                    <a:pt x="66675" y="457200"/>
                  </a:lnTo>
                  <a:lnTo>
                    <a:pt x="66675" y="66675"/>
                  </a:lnTo>
                  <a:lnTo>
                    <a:pt x="638175" y="6667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7138D9B-A3BD-46BB-B2DA-A1FEBDE5694C}"/>
                </a:ext>
              </a:extLst>
            </p:cNvPr>
            <p:cNvSpPr/>
            <p:nvPr/>
          </p:nvSpPr>
          <p:spPr>
            <a:xfrm>
              <a:off x="5953125" y="3209925"/>
              <a:ext cx="285750" cy="285750"/>
            </a:xfrm>
            <a:custGeom>
              <a:avLst/>
              <a:gdLst>
                <a:gd name="connsiteX0" fmla="*/ 0 w 285750"/>
                <a:gd name="connsiteY0" fmla="*/ 142875 h 285750"/>
                <a:gd name="connsiteX1" fmla="*/ 142875 w 285750"/>
                <a:gd name="connsiteY1" fmla="*/ 285750 h 285750"/>
                <a:gd name="connsiteX2" fmla="*/ 285750 w 285750"/>
                <a:gd name="connsiteY2" fmla="*/ 142875 h 285750"/>
                <a:gd name="connsiteX3" fmla="*/ 142875 w 285750"/>
                <a:gd name="connsiteY3" fmla="*/ 0 h 285750"/>
                <a:gd name="connsiteX4" fmla="*/ 0 w 285750"/>
                <a:gd name="connsiteY4" fmla="*/ 142875 h 285750"/>
                <a:gd name="connsiteX5" fmla="*/ 166097 w 285750"/>
                <a:gd name="connsiteY5" fmla="*/ 152400 h 285750"/>
                <a:gd name="connsiteX6" fmla="*/ 266214 w 285750"/>
                <a:gd name="connsiteY6" fmla="*/ 152400 h 285750"/>
                <a:gd name="connsiteX7" fmla="*/ 236801 w 285750"/>
                <a:gd name="connsiteY7" fmla="*/ 223333 h 285750"/>
                <a:gd name="connsiteX8" fmla="*/ 166030 w 285750"/>
                <a:gd name="connsiteY8" fmla="*/ 152562 h 285750"/>
                <a:gd name="connsiteX9" fmla="*/ 166097 w 285750"/>
                <a:gd name="connsiteY9" fmla="*/ 152400 h 285750"/>
                <a:gd name="connsiteX10" fmla="*/ 19050 w 285750"/>
                <a:gd name="connsiteY10" fmla="*/ 142875 h 285750"/>
                <a:gd name="connsiteX11" fmla="*/ 133350 w 285750"/>
                <a:gd name="connsiteY11" fmla="*/ 19536 h 285750"/>
                <a:gd name="connsiteX12" fmla="*/ 133350 w 285750"/>
                <a:gd name="connsiteY12" fmla="*/ 146818 h 285750"/>
                <a:gd name="connsiteX13" fmla="*/ 223333 w 285750"/>
                <a:gd name="connsiteY13" fmla="*/ 236801 h 285750"/>
                <a:gd name="connsiteX14" fmla="*/ 48953 w 285750"/>
                <a:gd name="connsiteY14" fmla="*/ 223680 h 285750"/>
                <a:gd name="connsiteX15" fmla="*/ 19050 w 285750"/>
                <a:gd name="connsiteY15" fmla="*/ 142875 h 285750"/>
                <a:gd name="connsiteX16" fmla="*/ 266214 w 285750"/>
                <a:gd name="connsiteY16" fmla="*/ 133350 h 285750"/>
                <a:gd name="connsiteX17" fmla="*/ 152400 w 285750"/>
                <a:gd name="connsiteY17" fmla="*/ 133350 h 285750"/>
                <a:gd name="connsiteX18" fmla="*/ 152400 w 285750"/>
                <a:gd name="connsiteY18" fmla="*/ 19536 h 285750"/>
                <a:gd name="connsiteX19" fmla="*/ 266214 w 285750"/>
                <a:gd name="connsiteY19" fmla="*/ 1333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5750" h="285750">
                  <a:moveTo>
                    <a:pt x="0" y="142875"/>
                  </a:moveTo>
                  <a:cubicBezTo>
                    <a:pt x="0" y="221783"/>
                    <a:pt x="63967" y="285750"/>
                    <a:pt x="142875" y="285750"/>
                  </a:cubicBezTo>
                  <a:cubicBezTo>
                    <a:pt x="221783" y="285750"/>
                    <a:pt x="285750" y="221783"/>
                    <a:pt x="285750" y="142875"/>
                  </a:cubicBezTo>
                  <a:cubicBezTo>
                    <a:pt x="285750" y="63967"/>
                    <a:pt x="221783" y="0"/>
                    <a:pt x="142875" y="0"/>
                  </a:cubicBezTo>
                  <a:cubicBezTo>
                    <a:pt x="64004" y="90"/>
                    <a:pt x="90" y="64004"/>
                    <a:pt x="0" y="142875"/>
                  </a:cubicBezTo>
                  <a:close/>
                  <a:moveTo>
                    <a:pt x="166097" y="152400"/>
                  </a:moveTo>
                  <a:lnTo>
                    <a:pt x="266214" y="152400"/>
                  </a:lnTo>
                  <a:cubicBezTo>
                    <a:pt x="264227" y="178577"/>
                    <a:pt x="253920" y="203431"/>
                    <a:pt x="236801" y="223333"/>
                  </a:cubicBezTo>
                  <a:lnTo>
                    <a:pt x="166030" y="152562"/>
                  </a:lnTo>
                  <a:cubicBezTo>
                    <a:pt x="165945" y="152476"/>
                    <a:pt x="165973" y="152400"/>
                    <a:pt x="166097" y="152400"/>
                  </a:cubicBezTo>
                  <a:close/>
                  <a:moveTo>
                    <a:pt x="19050" y="142875"/>
                  </a:moveTo>
                  <a:cubicBezTo>
                    <a:pt x="19149" y="78243"/>
                    <a:pt x="68912" y="24544"/>
                    <a:pt x="133350" y="19536"/>
                  </a:cubicBezTo>
                  <a:lnTo>
                    <a:pt x="133350" y="146818"/>
                  </a:lnTo>
                  <a:lnTo>
                    <a:pt x="223333" y="236801"/>
                  </a:lnTo>
                  <a:cubicBezTo>
                    <a:pt x="171556" y="281331"/>
                    <a:pt x="93483" y="275456"/>
                    <a:pt x="48953" y="223680"/>
                  </a:cubicBezTo>
                  <a:cubicBezTo>
                    <a:pt x="29620" y="201201"/>
                    <a:pt x="19008" y="172523"/>
                    <a:pt x="19050" y="142875"/>
                  </a:cubicBezTo>
                  <a:close/>
                  <a:moveTo>
                    <a:pt x="266214" y="133350"/>
                  </a:moveTo>
                  <a:lnTo>
                    <a:pt x="152400" y="133350"/>
                  </a:lnTo>
                  <a:lnTo>
                    <a:pt x="152400" y="19536"/>
                  </a:lnTo>
                  <a:cubicBezTo>
                    <a:pt x="213185" y="24280"/>
                    <a:pt x="261470" y="72565"/>
                    <a:pt x="266214" y="1333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aphic 11" descr="Rocket">
            <a:extLst>
              <a:ext uri="{FF2B5EF4-FFF2-40B4-BE49-F238E27FC236}">
                <a16:creationId xmlns:a16="http://schemas.microsoft.com/office/drawing/2014/main" id="{9518C3BC-C4B4-46CC-8DA9-1F685325EAAB}"/>
              </a:ext>
            </a:extLst>
          </p:cNvPr>
          <p:cNvGrpSpPr/>
          <p:nvPr/>
        </p:nvGrpSpPr>
        <p:grpSpPr>
          <a:xfrm>
            <a:off x="6624666" y="5214755"/>
            <a:ext cx="441162" cy="439634"/>
            <a:chOff x="5852645" y="3187355"/>
            <a:chExt cx="786285" cy="783562"/>
          </a:xfrm>
          <a:solidFill>
            <a:schemeClr val="bg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48C0EA0-6195-49F7-94E2-F4E7989B2E00}"/>
                </a:ext>
              </a:extLst>
            </p:cNvPr>
            <p:cNvSpPr/>
            <p:nvPr/>
          </p:nvSpPr>
          <p:spPr>
            <a:xfrm>
              <a:off x="5852645" y="3449100"/>
              <a:ext cx="254831" cy="241274"/>
            </a:xfrm>
            <a:custGeom>
              <a:avLst/>
              <a:gdLst>
                <a:gd name="connsiteX0" fmla="*/ 192377 w 254831"/>
                <a:gd name="connsiteY0" fmla="*/ 189430 h 241274"/>
                <a:gd name="connsiteX1" fmla="*/ 50330 w 254831"/>
                <a:gd name="connsiteY1" fmla="*/ 221568 h 241274"/>
                <a:gd name="connsiteX2" fmla="*/ 22574 w 254831"/>
                <a:gd name="connsiteY2" fmla="*/ 208728 h 241274"/>
                <a:gd name="connsiteX3" fmla="*/ 26746 w 254831"/>
                <a:gd name="connsiteY3" fmla="*/ 177591 h 241274"/>
                <a:gd name="connsiteX4" fmla="*/ 177870 w 254831"/>
                <a:gd name="connsiteY4" fmla="*/ 26458 h 241274"/>
                <a:gd name="connsiteX5" fmla="*/ 206035 w 254831"/>
                <a:gd name="connsiteY5" fmla="*/ 20638 h 241274"/>
                <a:gd name="connsiteX6" fmla="*/ 245755 w 254831"/>
                <a:gd name="connsiteY6" fmla="*/ 36440 h 241274"/>
                <a:gd name="connsiteX7" fmla="*/ 254832 w 254831"/>
                <a:gd name="connsiteY7" fmla="*/ 19542 h 241274"/>
                <a:gd name="connsiteX8" fmla="*/ 212760 w 254831"/>
                <a:gd name="connsiteY8" fmla="*/ 2817 h 241274"/>
                <a:gd name="connsiteX9" fmla="*/ 164754 w 254831"/>
                <a:gd name="connsiteY9" fmla="*/ 12675 h 241274"/>
                <a:gd name="connsiteX10" fmla="*/ 13307 w 254831"/>
                <a:gd name="connsiteY10" fmla="*/ 164122 h 241274"/>
                <a:gd name="connsiteX11" fmla="*/ 5906 w 254831"/>
                <a:gd name="connsiteY11" fmla="*/ 217891 h 241274"/>
                <a:gd name="connsiteX12" fmla="*/ 44491 w 254831"/>
                <a:gd name="connsiteY12" fmla="*/ 241275 h 241274"/>
                <a:gd name="connsiteX13" fmla="*/ 54531 w 254831"/>
                <a:gd name="connsiteY13" fmla="*/ 240160 h 241274"/>
                <a:gd name="connsiteX14" fmla="*/ 188538 w 254831"/>
                <a:gd name="connsiteY14" fmla="*/ 209842 h 241274"/>
                <a:gd name="connsiteX15" fmla="*/ 192377 w 254831"/>
                <a:gd name="connsiteY15" fmla="*/ 189430 h 241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831" h="241274">
                  <a:moveTo>
                    <a:pt x="192377" y="189430"/>
                  </a:moveTo>
                  <a:lnTo>
                    <a:pt x="50330" y="221568"/>
                  </a:lnTo>
                  <a:cubicBezTo>
                    <a:pt x="39225" y="224194"/>
                    <a:pt x="27763" y="218891"/>
                    <a:pt x="22574" y="208728"/>
                  </a:cubicBezTo>
                  <a:cubicBezTo>
                    <a:pt x="16728" y="198607"/>
                    <a:pt x="18441" y="185816"/>
                    <a:pt x="26746" y="177591"/>
                  </a:cubicBezTo>
                  <a:lnTo>
                    <a:pt x="177870" y="26458"/>
                  </a:lnTo>
                  <a:cubicBezTo>
                    <a:pt x="185439" y="19420"/>
                    <a:pt x="196296" y="17176"/>
                    <a:pt x="206035" y="20638"/>
                  </a:cubicBezTo>
                  <a:lnTo>
                    <a:pt x="245755" y="36440"/>
                  </a:lnTo>
                  <a:cubicBezTo>
                    <a:pt x="248612" y="30830"/>
                    <a:pt x="251727" y="25181"/>
                    <a:pt x="254832" y="19542"/>
                  </a:cubicBezTo>
                  <a:lnTo>
                    <a:pt x="212760" y="2817"/>
                  </a:lnTo>
                  <a:cubicBezTo>
                    <a:pt x="196179" y="-3211"/>
                    <a:pt x="177618" y="600"/>
                    <a:pt x="164754" y="12675"/>
                  </a:cubicBezTo>
                  <a:lnTo>
                    <a:pt x="13307" y="164122"/>
                  </a:lnTo>
                  <a:cubicBezTo>
                    <a:pt x="-1127" y="178264"/>
                    <a:pt x="-4170" y="200376"/>
                    <a:pt x="5906" y="217891"/>
                  </a:cubicBezTo>
                  <a:cubicBezTo>
                    <a:pt x="13432" y="232242"/>
                    <a:pt x="28287" y="241244"/>
                    <a:pt x="44491" y="241275"/>
                  </a:cubicBezTo>
                  <a:cubicBezTo>
                    <a:pt x="47868" y="241267"/>
                    <a:pt x="51234" y="240893"/>
                    <a:pt x="54531" y="240160"/>
                  </a:cubicBezTo>
                  <a:lnTo>
                    <a:pt x="188538" y="209842"/>
                  </a:lnTo>
                  <a:cubicBezTo>
                    <a:pt x="189643" y="203299"/>
                    <a:pt x="190910" y="196574"/>
                    <a:pt x="192377" y="1894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FDB22CB-8E74-4837-8E81-49A8A61957A2}"/>
                </a:ext>
              </a:extLst>
            </p:cNvPr>
            <p:cNvSpPr/>
            <p:nvPr/>
          </p:nvSpPr>
          <p:spPr>
            <a:xfrm>
              <a:off x="6132672" y="3708082"/>
              <a:ext cx="241754" cy="262834"/>
            </a:xfrm>
            <a:custGeom>
              <a:avLst/>
              <a:gdLst>
                <a:gd name="connsiteX0" fmla="*/ 219312 w 241754"/>
                <a:gd name="connsiteY0" fmla="*/ 0 h 262834"/>
                <a:gd name="connsiteX1" fmla="*/ 202405 w 241754"/>
                <a:gd name="connsiteY1" fmla="*/ 9106 h 262834"/>
                <a:gd name="connsiteX2" fmla="*/ 220817 w 241754"/>
                <a:gd name="connsiteY2" fmla="*/ 56598 h 262834"/>
                <a:gd name="connsiteX3" fmla="*/ 215216 w 241754"/>
                <a:gd name="connsiteY3" fmla="*/ 84220 h 262834"/>
                <a:gd name="connsiteX4" fmla="*/ 63769 w 241754"/>
                <a:gd name="connsiteY4" fmla="*/ 235668 h 262834"/>
                <a:gd name="connsiteX5" fmla="*/ 27108 w 241754"/>
                <a:gd name="connsiteY5" fmla="*/ 236319 h 262834"/>
                <a:gd name="connsiteX6" fmla="*/ 19802 w 241754"/>
                <a:gd name="connsiteY6" fmla="*/ 212046 h 262834"/>
                <a:gd name="connsiteX7" fmla="*/ 52510 w 241754"/>
                <a:gd name="connsiteY7" fmla="*/ 62055 h 262834"/>
                <a:gd name="connsiteX8" fmla="*/ 32136 w 241754"/>
                <a:gd name="connsiteY8" fmla="*/ 66065 h 262834"/>
                <a:gd name="connsiteX9" fmla="*/ 1199 w 241754"/>
                <a:gd name="connsiteY9" fmla="*/ 207988 h 262834"/>
                <a:gd name="connsiteX10" fmla="*/ 23469 w 241754"/>
                <a:gd name="connsiteY10" fmla="*/ 257127 h 262834"/>
                <a:gd name="connsiteX11" fmla="*/ 77237 w 241754"/>
                <a:gd name="connsiteY11" fmla="*/ 249174 h 262834"/>
                <a:gd name="connsiteX12" fmla="*/ 228685 w 241754"/>
                <a:gd name="connsiteY12" fmla="*/ 97726 h 262834"/>
                <a:gd name="connsiteX13" fmla="*/ 238458 w 241754"/>
                <a:gd name="connsiteY13" fmla="*/ 49454 h 262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1754" h="262834">
                  <a:moveTo>
                    <a:pt x="219312" y="0"/>
                  </a:moveTo>
                  <a:cubicBezTo>
                    <a:pt x="213673" y="3134"/>
                    <a:pt x="208044" y="6220"/>
                    <a:pt x="202405" y="9106"/>
                  </a:cubicBezTo>
                  <a:lnTo>
                    <a:pt x="220817" y="56598"/>
                  </a:lnTo>
                  <a:cubicBezTo>
                    <a:pt x="224711" y="66090"/>
                    <a:pt x="222500" y="76993"/>
                    <a:pt x="215216" y="84220"/>
                  </a:cubicBezTo>
                  <a:lnTo>
                    <a:pt x="63769" y="235668"/>
                  </a:lnTo>
                  <a:cubicBezTo>
                    <a:pt x="53826" y="245971"/>
                    <a:pt x="37412" y="246263"/>
                    <a:pt x="27108" y="236319"/>
                  </a:cubicBezTo>
                  <a:cubicBezTo>
                    <a:pt x="20614" y="230052"/>
                    <a:pt x="17846" y="220857"/>
                    <a:pt x="19802" y="212046"/>
                  </a:cubicBezTo>
                  <a:lnTo>
                    <a:pt x="52510" y="62055"/>
                  </a:lnTo>
                  <a:cubicBezTo>
                    <a:pt x="45595" y="63535"/>
                    <a:pt x="38804" y="64872"/>
                    <a:pt x="32136" y="66065"/>
                  </a:cubicBezTo>
                  <a:lnTo>
                    <a:pt x="1199" y="207988"/>
                  </a:lnTo>
                  <a:cubicBezTo>
                    <a:pt x="-3448" y="227529"/>
                    <a:pt x="5711" y="247741"/>
                    <a:pt x="23469" y="257127"/>
                  </a:cubicBezTo>
                  <a:cubicBezTo>
                    <a:pt x="41106" y="267060"/>
                    <a:pt x="63231" y="263788"/>
                    <a:pt x="77237" y="249174"/>
                  </a:cubicBezTo>
                  <a:lnTo>
                    <a:pt x="228685" y="97726"/>
                  </a:lnTo>
                  <a:cubicBezTo>
                    <a:pt x="241376" y="85076"/>
                    <a:pt x="245229" y="66044"/>
                    <a:pt x="238458" y="494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2D88F52-352D-48C1-9258-F76C57D95AFB}"/>
                </a:ext>
              </a:extLst>
            </p:cNvPr>
            <p:cNvSpPr/>
            <p:nvPr/>
          </p:nvSpPr>
          <p:spPr>
            <a:xfrm>
              <a:off x="6055042" y="3187355"/>
              <a:ext cx="583888" cy="574067"/>
            </a:xfrm>
            <a:custGeom>
              <a:avLst/>
              <a:gdLst>
                <a:gd name="connsiteX0" fmla="*/ 576825 w 583888"/>
                <a:gd name="connsiteY0" fmla="*/ 7721 h 574067"/>
                <a:gd name="connsiteX1" fmla="*/ 433454 w 583888"/>
                <a:gd name="connsiteY1" fmla="*/ 17151 h 574067"/>
                <a:gd name="connsiteX2" fmla="*/ 370151 w 583888"/>
                <a:gd name="connsiteY2" fmla="*/ 35181 h 574067"/>
                <a:gd name="connsiteX3" fmla="*/ 344567 w 583888"/>
                <a:gd name="connsiteY3" fmla="*/ 43754 h 574067"/>
                <a:gd name="connsiteX4" fmla="*/ 159525 w 583888"/>
                <a:gd name="connsiteY4" fmla="*/ 169646 h 574067"/>
                <a:gd name="connsiteX5" fmla="*/ 562 w 583888"/>
                <a:gd name="connsiteY5" fmla="*/ 503840 h 574067"/>
                <a:gd name="connsiteX6" fmla="*/ 0 w 583888"/>
                <a:gd name="connsiteY6" fmla="*/ 508450 h 574067"/>
                <a:gd name="connsiteX7" fmla="*/ 65618 w 583888"/>
                <a:gd name="connsiteY7" fmla="*/ 574068 h 574067"/>
                <a:gd name="connsiteX8" fmla="*/ 70228 w 583888"/>
                <a:gd name="connsiteY8" fmla="*/ 573506 h 574067"/>
                <a:gd name="connsiteX9" fmla="*/ 405375 w 583888"/>
                <a:gd name="connsiteY9" fmla="*/ 415524 h 574067"/>
                <a:gd name="connsiteX10" fmla="*/ 531428 w 583888"/>
                <a:gd name="connsiteY10" fmla="*/ 231025 h 574067"/>
                <a:gd name="connsiteX11" fmla="*/ 542011 w 583888"/>
                <a:gd name="connsiteY11" fmla="*/ 201497 h 574067"/>
                <a:gd name="connsiteX12" fmla="*/ 555079 w 583888"/>
                <a:gd name="connsiteY12" fmla="*/ 159721 h 574067"/>
                <a:gd name="connsiteX13" fmla="*/ 560556 w 583888"/>
                <a:gd name="connsiteY13" fmla="*/ 139499 h 574067"/>
                <a:gd name="connsiteX14" fmla="*/ 576825 w 583888"/>
                <a:gd name="connsiteY14" fmla="*/ 7721 h 574067"/>
                <a:gd name="connsiteX15" fmla="*/ 513636 w 583888"/>
                <a:gd name="connsiteY15" fmla="*/ 224224 h 574067"/>
                <a:gd name="connsiteX16" fmla="*/ 391935 w 583888"/>
                <a:gd name="connsiteY16" fmla="*/ 402056 h 574067"/>
                <a:gd name="connsiteX17" fmla="*/ 72542 w 583888"/>
                <a:gd name="connsiteY17" fmla="*/ 554018 h 574067"/>
                <a:gd name="connsiteX18" fmla="*/ 20088 w 583888"/>
                <a:gd name="connsiteY18" fmla="*/ 501554 h 574067"/>
                <a:gd name="connsiteX19" fmla="*/ 172993 w 583888"/>
                <a:gd name="connsiteY19" fmla="*/ 183114 h 574067"/>
                <a:gd name="connsiteX20" fmla="*/ 351168 w 583888"/>
                <a:gd name="connsiteY20" fmla="*/ 61594 h 574067"/>
                <a:gd name="connsiteX21" fmla="*/ 376180 w 583888"/>
                <a:gd name="connsiteY21" fmla="*/ 53260 h 574067"/>
                <a:gd name="connsiteX22" fmla="*/ 400164 w 583888"/>
                <a:gd name="connsiteY22" fmla="*/ 45735 h 574067"/>
                <a:gd name="connsiteX23" fmla="*/ 472230 w 583888"/>
                <a:gd name="connsiteY23" fmla="*/ 100618 h 574067"/>
                <a:gd name="connsiteX24" fmla="*/ 530047 w 583888"/>
                <a:gd name="connsiteY24" fmla="*/ 177152 h 574067"/>
                <a:gd name="connsiteX25" fmla="*/ 524046 w 583888"/>
                <a:gd name="connsiteY25" fmla="*/ 195078 h 574067"/>
                <a:gd name="connsiteX26" fmla="*/ 542211 w 583888"/>
                <a:gd name="connsiteY26" fmla="*/ 134508 h 574067"/>
                <a:gd name="connsiteX27" fmla="*/ 537448 w 583888"/>
                <a:gd name="connsiteY27" fmla="*/ 152053 h 574067"/>
                <a:gd name="connsiteX28" fmla="*/ 485727 w 583888"/>
                <a:gd name="connsiteY28" fmla="*/ 87150 h 574067"/>
                <a:gd name="connsiteX29" fmla="*/ 425558 w 583888"/>
                <a:gd name="connsiteY29" fmla="*/ 38715 h 574067"/>
                <a:gd name="connsiteX30" fmla="*/ 437788 w 583888"/>
                <a:gd name="connsiteY30" fmla="*/ 35705 h 574067"/>
                <a:gd name="connsiteX31" fmla="*/ 563470 w 583888"/>
                <a:gd name="connsiteY31" fmla="*/ 21294 h 574067"/>
                <a:gd name="connsiteX32" fmla="*/ 542173 w 583888"/>
                <a:gd name="connsiteY32" fmla="*/ 134470 h 574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83888" h="574067">
                  <a:moveTo>
                    <a:pt x="576825" y="7721"/>
                  </a:moveTo>
                  <a:cubicBezTo>
                    <a:pt x="563985" y="-5109"/>
                    <a:pt x="515741" y="-1938"/>
                    <a:pt x="433454" y="17151"/>
                  </a:cubicBezTo>
                  <a:cubicBezTo>
                    <a:pt x="413052" y="21913"/>
                    <a:pt x="392344" y="27790"/>
                    <a:pt x="370151" y="35181"/>
                  </a:cubicBezTo>
                  <a:lnTo>
                    <a:pt x="344567" y="43754"/>
                  </a:lnTo>
                  <a:cubicBezTo>
                    <a:pt x="275184" y="73098"/>
                    <a:pt x="212295" y="115884"/>
                    <a:pt x="159525" y="169646"/>
                  </a:cubicBezTo>
                  <a:cubicBezTo>
                    <a:pt x="42367" y="286746"/>
                    <a:pt x="9658" y="429288"/>
                    <a:pt x="562" y="503840"/>
                  </a:cubicBezTo>
                  <a:lnTo>
                    <a:pt x="0" y="508450"/>
                  </a:lnTo>
                  <a:lnTo>
                    <a:pt x="65618" y="574068"/>
                  </a:lnTo>
                  <a:lnTo>
                    <a:pt x="70228" y="573506"/>
                  </a:lnTo>
                  <a:cubicBezTo>
                    <a:pt x="162277" y="562276"/>
                    <a:pt x="295142" y="525757"/>
                    <a:pt x="405375" y="415524"/>
                  </a:cubicBezTo>
                  <a:cubicBezTo>
                    <a:pt x="459321" y="363084"/>
                    <a:pt x="502187" y="300344"/>
                    <a:pt x="531428" y="231025"/>
                  </a:cubicBezTo>
                  <a:lnTo>
                    <a:pt x="542011" y="201497"/>
                  </a:lnTo>
                  <a:cubicBezTo>
                    <a:pt x="546868" y="187953"/>
                    <a:pt x="551259" y="173875"/>
                    <a:pt x="555079" y="159721"/>
                  </a:cubicBezTo>
                  <a:lnTo>
                    <a:pt x="560556" y="139499"/>
                  </a:lnTo>
                  <a:cubicBezTo>
                    <a:pt x="581482" y="62490"/>
                    <a:pt x="591741" y="21637"/>
                    <a:pt x="576825" y="7721"/>
                  </a:cubicBezTo>
                  <a:close/>
                  <a:moveTo>
                    <a:pt x="513636" y="224224"/>
                  </a:moveTo>
                  <a:cubicBezTo>
                    <a:pt x="485358" y="291037"/>
                    <a:pt x="443976" y="351506"/>
                    <a:pt x="391935" y="402056"/>
                  </a:cubicBezTo>
                  <a:cubicBezTo>
                    <a:pt x="287350" y="506640"/>
                    <a:pt x="161430" y="542502"/>
                    <a:pt x="72542" y="554018"/>
                  </a:cubicBezTo>
                  <a:lnTo>
                    <a:pt x="20088" y="501554"/>
                  </a:lnTo>
                  <a:cubicBezTo>
                    <a:pt x="29613" y="428307"/>
                    <a:pt x="62284" y="293823"/>
                    <a:pt x="172993" y="183114"/>
                  </a:cubicBezTo>
                  <a:cubicBezTo>
                    <a:pt x="223810" y="131278"/>
                    <a:pt x="284359" y="89983"/>
                    <a:pt x="351168" y="61594"/>
                  </a:cubicBezTo>
                  <a:lnTo>
                    <a:pt x="376180" y="53260"/>
                  </a:lnTo>
                  <a:cubicBezTo>
                    <a:pt x="384381" y="50526"/>
                    <a:pt x="392373" y="48059"/>
                    <a:pt x="400164" y="45735"/>
                  </a:cubicBezTo>
                  <a:cubicBezTo>
                    <a:pt x="426467" y="60825"/>
                    <a:pt x="450692" y="79274"/>
                    <a:pt x="472230" y="100618"/>
                  </a:cubicBezTo>
                  <a:cubicBezTo>
                    <a:pt x="494881" y="123392"/>
                    <a:pt x="514332" y="149139"/>
                    <a:pt x="530047" y="177152"/>
                  </a:cubicBezTo>
                  <a:cubicBezTo>
                    <a:pt x="528142" y="183200"/>
                    <a:pt x="526152" y="189201"/>
                    <a:pt x="524046" y="195078"/>
                  </a:cubicBezTo>
                  <a:close/>
                  <a:moveTo>
                    <a:pt x="542211" y="134508"/>
                  </a:moveTo>
                  <a:lnTo>
                    <a:pt x="537448" y="152053"/>
                  </a:lnTo>
                  <a:cubicBezTo>
                    <a:pt x="522524" y="128670"/>
                    <a:pt x="505189" y="106916"/>
                    <a:pt x="485727" y="87150"/>
                  </a:cubicBezTo>
                  <a:cubicBezTo>
                    <a:pt x="467313" y="69066"/>
                    <a:pt x="447159" y="52842"/>
                    <a:pt x="425558" y="38715"/>
                  </a:cubicBezTo>
                  <a:cubicBezTo>
                    <a:pt x="429644" y="37677"/>
                    <a:pt x="433730" y="36648"/>
                    <a:pt x="437788" y="35705"/>
                  </a:cubicBezTo>
                  <a:cubicBezTo>
                    <a:pt x="518398" y="16998"/>
                    <a:pt x="557670" y="16931"/>
                    <a:pt x="563470" y="21294"/>
                  </a:cubicBezTo>
                  <a:cubicBezTo>
                    <a:pt x="570433" y="30648"/>
                    <a:pt x="554098" y="90655"/>
                    <a:pt x="542173" y="134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F98F364B-2BD3-40EE-B6FE-93535D58B4EA}"/>
                </a:ext>
              </a:extLst>
            </p:cNvPr>
            <p:cNvSpPr/>
            <p:nvPr/>
          </p:nvSpPr>
          <p:spPr>
            <a:xfrm>
              <a:off x="5943639" y="3718430"/>
              <a:ext cx="154428" cy="155014"/>
            </a:xfrm>
            <a:custGeom>
              <a:avLst/>
              <a:gdLst>
                <a:gd name="connsiteX0" fmla="*/ 137483 w 154428"/>
                <a:gd name="connsiteY0" fmla="*/ 34096 h 155014"/>
                <a:gd name="connsiteX1" fmla="*/ 127101 w 154428"/>
                <a:gd name="connsiteY1" fmla="*/ 27076 h 155014"/>
                <a:gd name="connsiteX2" fmla="*/ 119414 w 154428"/>
                <a:gd name="connsiteY2" fmla="*/ 16322 h 155014"/>
                <a:gd name="connsiteX3" fmla="*/ 100640 w 154428"/>
                <a:gd name="connsiteY3" fmla="*/ 130 h 155014"/>
                <a:gd name="connsiteX4" fmla="*/ 68970 w 154428"/>
                <a:gd name="connsiteY4" fmla="*/ 17694 h 155014"/>
                <a:gd name="connsiteX5" fmla="*/ 5152 w 154428"/>
                <a:gd name="connsiteY5" fmla="*/ 149272 h 155014"/>
                <a:gd name="connsiteX6" fmla="*/ 20545 w 154428"/>
                <a:gd name="connsiteY6" fmla="*/ 154987 h 155014"/>
                <a:gd name="connsiteX7" fmla="*/ 69694 w 154428"/>
                <a:gd name="connsiteY7" fmla="*/ 136385 h 155014"/>
                <a:gd name="connsiteX8" fmla="*/ 136826 w 154428"/>
                <a:gd name="connsiteY8" fmla="*/ 85359 h 155014"/>
                <a:gd name="connsiteX9" fmla="*/ 154247 w 154428"/>
                <a:gd name="connsiteY9" fmla="*/ 52774 h 155014"/>
                <a:gd name="connsiteX10" fmla="*/ 137483 w 154428"/>
                <a:gd name="connsiteY10" fmla="*/ 34096 h 155014"/>
                <a:gd name="connsiteX11" fmla="*/ 123291 w 154428"/>
                <a:gd name="connsiteY11" fmla="*/ 71958 h 155014"/>
                <a:gd name="connsiteX12" fmla="*/ 19049 w 154428"/>
                <a:gd name="connsiteY12" fmla="*/ 136251 h 155014"/>
                <a:gd name="connsiteX13" fmla="*/ 82467 w 154428"/>
                <a:gd name="connsiteY13" fmla="*/ 31133 h 155014"/>
                <a:gd name="connsiteX14" fmla="*/ 97983 w 154428"/>
                <a:gd name="connsiteY14" fmla="*/ 18903 h 155014"/>
                <a:gd name="connsiteX15" fmla="*/ 103136 w 154428"/>
                <a:gd name="connsiteY15" fmla="*/ 26171 h 155014"/>
                <a:gd name="connsiteX16" fmla="*/ 113766 w 154428"/>
                <a:gd name="connsiteY16" fmla="*/ 40658 h 155014"/>
                <a:gd name="connsiteX17" fmla="*/ 113985 w 154428"/>
                <a:gd name="connsiteY17" fmla="*/ 40877 h 155014"/>
                <a:gd name="connsiteX18" fmla="*/ 128025 w 154428"/>
                <a:gd name="connsiteY18" fmla="*/ 50612 h 155014"/>
                <a:gd name="connsiteX19" fmla="*/ 135407 w 154428"/>
                <a:gd name="connsiteY19" fmla="*/ 55308 h 155014"/>
                <a:gd name="connsiteX20" fmla="*/ 123291 w 154428"/>
                <a:gd name="connsiteY20" fmla="*/ 71958 h 155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4428" h="155014">
                  <a:moveTo>
                    <a:pt x="137483" y="34096"/>
                  </a:moveTo>
                  <a:cubicBezTo>
                    <a:pt x="133773" y="32148"/>
                    <a:pt x="130291" y="29793"/>
                    <a:pt x="127101" y="27076"/>
                  </a:cubicBezTo>
                  <a:cubicBezTo>
                    <a:pt x="124125" y="23805"/>
                    <a:pt x="121546" y="20196"/>
                    <a:pt x="119414" y="16322"/>
                  </a:cubicBezTo>
                  <a:cubicBezTo>
                    <a:pt x="115156" y="9274"/>
                    <a:pt x="110327" y="1282"/>
                    <a:pt x="100640" y="130"/>
                  </a:cubicBezTo>
                  <a:cubicBezTo>
                    <a:pt x="91744" y="-899"/>
                    <a:pt x="82543" y="4130"/>
                    <a:pt x="68970" y="17694"/>
                  </a:cubicBezTo>
                  <a:cubicBezTo>
                    <a:pt x="49310" y="37353"/>
                    <a:pt x="-19146" y="123364"/>
                    <a:pt x="5152" y="149272"/>
                  </a:cubicBezTo>
                  <a:cubicBezTo>
                    <a:pt x="9278" y="153213"/>
                    <a:pt x="14846" y="155279"/>
                    <a:pt x="20545" y="154987"/>
                  </a:cubicBezTo>
                  <a:cubicBezTo>
                    <a:pt x="32289" y="154987"/>
                    <a:pt x="48567" y="148805"/>
                    <a:pt x="69694" y="136385"/>
                  </a:cubicBezTo>
                  <a:cubicBezTo>
                    <a:pt x="93971" y="122031"/>
                    <a:pt x="116499" y="104908"/>
                    <a:pt x="136826" y="85359"/>
                  </a:cubicBezTo>
                  <a:cubicBezTo>
                    <a:pt x="150294" y="71491"/>
                    <a:pt x="155504" y="61747"/>
                    <a:pt x="154247" y="52774"/>
                  </a:cubicBezTo>
                  <a:cubicBezTo>
                    <a:pt x="152875" y="42944"/>
                    <a:pt x="144703" y="38249"/>
                    <a:pt x="137483" y="34096"/>
                  </a:cubicBezTo>
                  <a:close/>
                  <a:moveTo>
                    <a:pt x="123291" y="71958"/>
                  </a:moveTo>
                  <a:cubicBezTo>
                    <a:pt x="87934" y="107314"/>
                    <a:pt x="28831" y="141071"/>
                    <a:pt x="19049" y="136251"/>
                  </a:cubicBezTo>
                  <a:cubicBezTo>
                    <a:pt x="13896" y="125555"/>
                    <a:pt x="48491" y="65109"/>
                    <a:pt x="82467" y="31133"/>
                  </a:cubicBezTo>
                  <a:cubicBezTo>
                    <a:pt x="86717" y="26007"/>
                    <a:pt x="92005" y="21839"/>
                    <a:pt x="97983" y="18903"/>
                  </a:cubicBezTo>
                  <a:cubicBezTo>
                    <a:pt x="100017" y="21085"/>
                    <a:pt x="101750" y="23530"/>
                    <a:pt x="103136" y="26171"/>
                  </a:cubicBezTo>
                  <a:cubicBezTo>
                    <a:pt x="106066" y="31421"/>
                    <a:pt x="109637" y="36288"/>
                    <a:pt x="113766" y="40658"/>
                  </a:cubicBezTo>
                  <a:lnTo>
                    <a:pt x="113985" y="40877"/>
                  </a:lnTo>
                  <a:cubicBezTo>
                    <a:pt x="118263" y="44668"/>
                    <a:pt x="122976" y="47935"/>
                    <a:pt x="128025" y="50612"/>
                  </a:cubicBezTo>
                  <a:cubicBezTo>
                    <a:pt x="130617" y="51962"/>
                    <a:pt x="133086" y="53532"/>
                    <a:pt x="135407" y="55308"/>
                  </a:cubicBezTo>
                  <a:cubicBezTo>
                    <a:pt x="135378" y="55479"/>
                    <a:pt x="135264" y="59585"/>
                    <a:pt x="123291" y="719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BBB9208-CBFA-4C27-971A-F581C30C1C2B}"/>
                </a:ext>
              </a:extLst>
            </p:cNvPr>
            <p:cNvSpPr/>
            <p:nvPr/>
          </p:nvSpPr>
          <p:spPr>
            <a:xfrm>
              <a:off x="6344350" y="3338459"/>
              <a:ext cx="133651" cy="133086"/>
            </a:xfrm>
            <a:custGeom>
              <a:avLst/>
              <a:gdLst>
                <a:gd name="connsiteX0" fmla="*/ 19588 w 133651"/>
                <a:gd name="connsiteY0" fmla="*/ 19637 h 133086"/>
                <a:gd name="connsiteX1" fmla="*/ 19291 w 133651"/>
                <a:gd name="connsiteY1" fmla="*/ 113498 h 133086"/>
                <a:gd name="connsiteX2" fmla="*/ 67299 w 133651"/>
                <a:gd name="connsiteY2" fmla="*/ 133080 h 133086"/>
                <a:gd name="connsiteX3" fmla="*/ 114162 w 133651"/>
                <a:gd name="connsiteY3" fmla="*/ 113925 h 133086"/>
                <a:gd name="connsiteX4" fmla="*/ 114024 w 133651"/>
                <a:gd name="connsiteY4" fmla="*/ 19489 h 133086"/>
                <a:gd name="connsiteX5" fmla="*/ 19588 w 133651"/>
                <a:gd name="connsiteY5" fmla="*/ 19627 h 133086"/>
                <a:gd name="connsiteX6" fmla="*/ 100722 w 133651"/>
                <a:gd name="connsiteY6" fmla="*/ 100456 h 133086"/>
                <a:gd name="connsiteX7" fmla="*/ 33228 w 133651"/>
                <a:gd name="connsiteY7" fmla="*/ 101353 h 133086"/>
                <a:gd name="connsiteX8" fmla="*/ 32333 w 133651"/>
                <a:gd name="connsiteY8" fmla="*/ 33859 h 133086"/>
                <a:gd name="connsiteX9" fmla="*/ 33228 w 133651"/>
                <a:gd name="connsiteY9" fmla="*/ 32962 h 133086"/>
                <a:gd name="connsiteX10" fmla="*/ 66727 w 133651"/>
                <a:gd name="connsiteY10" fmla="*/ 19313 h 133086"/>
                <a:gd name="connsiteX11" fmla="*/ 114839 w 133651"/>
                <a:gd name="connsiteY11" fmla="*/ 65984 h 133086"/>
                <a:gd name="connsiteX12" fmla="*/ 100722 w 133651"/>
                <a:gd name="connsiteY12" fmla="*/ 100456 h 133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651" h="133086">
                  <a:moveTo>
                    <a:pt x="19588" y="19637"/>
                  </a:moveTo>
                  <a:cubicBezTo>
                    <a:pt x="-6413" y="45474"/>
                    <a:pt x="-6546" y="87497"/>
                    <a:pt x="19291" y="113498"/>
                  </a:cubicBezTo>
                  <a:cubicBezTo>
                    <a:pt x="31977" y="126264"/>
                    <a:pt x="49303" y="133331"/>
                    <a:pt x="67299" y="133080"/>
                  </a:cubicBezTo>
                  <a:cubicBezTo>
                    <a:pt x="84845" y="133178"/>
                    <a:pt x="101708" y="126285"/>
                    <a:pt x="114162" y="113925"/>
                  </a:cubicBezTo>
                  <a:cubicBezTo>
                    <a:pt x="140201" y="87809"/>
                    <a:pt x="140139" y="45529"/>
                    <a:pt x="114024" y="19489"/>
                  </a:cubicBezTo>
                  <a:cubicBezTo>
                    <a:pt x="87908" y="-6550"/>
                    <a:pt x="45628" y="-6488"/>
                    <a:pt x="19588" y="19627"/>
                  </a:cubicBezTo>
                  <a:close/>
                  <a:moveTo>
                    <a:pt x="100722" y="100456"/>
                  </a:moveTo>
                  <a:cubicBezTo>
                    <a:pt x="82331" y="119342"/>
                    <a:pt x="52113" y="119743"/>
                    <a:pt x="33228" y="101353"/>
                  </a:cubicBezTo>
                  <a:cubicBezTo>
                    <a:pt x="14343" y="82962"/>
                    <a:pt x="13942" y="52744"/>
                    <a:pt x="32333" y="33859"/>
                  </a:cubicBezTo>
                  <a:cubicBezTo>
                    <a:pt x="32627" y="33556"/>
                    <a:pt x="32925" y="33257"/>
                    <a:pt x="33228" y="32962"/>
                  </a:cubicBezTo>
                  <a:cubicBezTo>
                    <a:pt x="42136" y="24139"/>
                    <a:pt x="54191" y="19228"/>
                    <a:pt x="66727" y="19313"/>
                  </a:cubicBezTo>
                  <a:cubicBezTo>
                    <a:pt x="92900" y="18915"/>
                    <a:pt x="114441" y="39810"/>
                    <a:pt x="114839" y="65984"/>
                  </a:cubicBezTo>
                  <a:cubicBezTo>
                    <a:pt x="115035" y="78919"/>
                    <a:pt x="109936" y="91373"/>
                    <a:pt x="100722" y="1004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aphic 5" descr="Books on shelf">
            <a:extLst>
              <a:ext uri="{FF2B5EF4-FFF2-40B4-BE49-F238E27FC236}">
                <a16:creationId xmlns:a16="http://schemas.microsoft.com/office/drawing/2014/main" id="{972F8B70-50BF-45B9-9C02-BD52625EBA1E}"/>
              </a:ext>
            </a:extLst>
          </p:cNvPr>
          <p:cNvGrpSpPr/>
          <p:nvPr/>
        </p:nvGrpSpPr>
        <p:grpSpPr>
          <a:xfrm>
            <a:off x="6656285" y="1212666"/>
            <a:ext cx="377924" cy="377924"/>
            <a:chOff x="2090432" y="2180150"/>
            <a:chExt cx="377924" cy="377924"/>
          </a:xfrm>
          <a:solidFill>
            <a:schemeClr val="bg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BB6E87A-5DAF-4D8A-9CAA-38512BA050A1}"/>
                </a:ext>
              </a:extLst>
            </p:cNvPr>
            <p:cNvSpPr/>
            <p:nvPr/>
          </p:nvSpPr>
          <p:spPr>
            <a:xfrm>
              <a:off x="2090432" y="2180150"/>
              <a:ext cx="377924" cy="377924"/>
            </a:xfrm>
            <a:custGeom>
              <a:avLst/>
              <a:gdLst>
                <a:gd name="connsiteX0" fmla="*/ 372367 w 377924"/>
                <a:gd name="connsiteY0" fmla="*/ 339021 h 377924"/>
                <a:gd name="connsiteX1" fmla="*/ 372367 w 377924"/>
                <a:gd name="connsiteY1" fmla="*/ 22231 h 377924"/>
                <a:gd name="connsiteX2" fmla="*/ 255655 w 377924"/>
                <a:gd name="connsiteY2" fmla="*/ 22231 h 377924"/>
                <a:gd name="connsiteX3" fmla="*/ 255655 w 377924"/>
                <a:gd name="connsiteY3" fmla="*/ 100039 h 377924"/>
                <a:gd name="connsiteX4" fmla="*/ 166732 w 377924"/>
                <a:gd name="connsiteY4" fmla="*/ 100039 h 377924"/>
                <a:gd name="connsiteX5" fmla="*/ 166732 w 377924"/>
                <a:gd name="connsiteY5" fmla="*/ 33346 h 377924"/>
                <a:gd name="connsiteX6" fmla="*/ 72250 w 377924"/>
                <a:gd name="connsiteY6" fmla="*/ 33346 h 377924"/>
                <a:gd name="connsiteX7" fmla="*/ 72250 w 377924"/>
                <a:gd name="connsiteY7" fmla="*/ 0 h 377924"/>
                <a:gd name="connsiteX8" fmla="*/ 5558 w 377924"/>
                <a:gd name="connsiteY8" fmla="*/ 0 h 377924"/>
                <a:gd name="connsiteX9" fmla="*/ 5558 w 377924"/>
                <a:gd name="connsiteY9" fmla="*/ 339021 h 377924"/>
                <a:gd name="connsiteX10" fmla="*/ 0 w 377924"/>
                <a:gd name="connsiteY10" fmla="*/ 339021 h 377924"/>
                <a:gd name="connsiteX11" fmla="*/ 0 w 377924"/>
                <a:gd name="connsiteY11" fmla="*/ 377925 h 377924"/>
                <a:gd name="connsiteX12" fmla="*/ 377925 w 377924"/>
                <a:gd name="connsiteY12" fmla="*/ 377925 h 377924"/>
                <a:gd name="connsiteX13" fmla="*/ 377925 w 377924"/>
                <a:gd name="connsiteY13" fmla="*/ 339021 h 377924"/>
                <a:gd name="connsiteX14" fmla="*/ 266771 w 377924"/>
                <a:gd name="connsiteY14" fmla="*/ 33346 h 377924"/>
                <a:gd name="connsiteX15" fmla="*/ 361252 w 377924"/>
                <a:gd name="connsiteY15" fmla="*/ 33346 h 377924"/>
                <a:gd name="connsiteX16" fmla="*/ 361252 w 377924"/>
                <a:gd name="connsiteY16" fmla="*/ 72250 h 377924"/>
                <a:gd name="connsiteX17" fmla="*/ 266771 w 377924"/>
                <a:gd name="connsiteY17" fmla="*/ 72250 h 377924"/>
                <a:gd name="connsiteX18" fmla="*/ 266771 w 377924"/>
                <a:gd name="connsiteY18" fmla="*/ 100039 h 377924"/>
                <a:gd name="connsiteX19" fmla="*/ 266771 w 377924"/>
                <a:gd name="connsiteY19" fmla="*/ 83366 h 377924"/>
                <a:gd name="connsiteX20" fmla="*/ 361252 w 377924"/>
                <a:gd name="connsiteY20" fmla="*/ 83366 h 377924"/>
                <a:gd name="connsiteX21" fmla="*/ 361252 w 377924"/>
                <a:gd name="connsiteY21" fmla="*/ 272328 h 377924"/>
                <a:gd name="connsiteX22" fmla="*/ 266771 w 377924"/>
                <a:gd name="connsiteY22" fmla="*/ 272328 h 377924"/>
                <a:gd name="connsiteX23" fmla="*/ 361252 w 377924"/>
                <a:gd name="connsiteY23" fmla="*/ 283444 h 377924"/>
                <a:gd name="connsiteX24" fmla="*/ 361252 w 377924"/>
                <a:gd name="connsiteY24" fmla="*/ 339021 h 377924"/>
                <a:gd name="connsiteX25" fmla="*/ 266771 w 377924"/>
                <a:gd name="connsiteY25" fmla="*/ 339021 h 377924"/>
                <a:gd name="connsiteX26" fmla="*/ 266771 w 377924"/>
                <a:gd name="connsiteY26" fmla="*/ 283444 h 377924"/>
                <a:gd name="connsiteX27" fmla="*/ 255655 w 377924"/>
                <a:gd name="connsiteY27" fmla="*/ 111154 h 377924"/>
                <a:gd name="connsiteX28" fmla="*/ 255655 w 377924"/>
                <a:gd name="connsiteY28" fmla="*/ 339021 h 377924"/>
                <a:gd name="connsiteX29" fmla="*/ 166732 w 377924"/>
                <a:gd name="connsiteY29" fmla="*/ 339021 h 377924"/>
                <a:gd name="connsiteX30" fmla="*/ 166732 w 377924"/>
                <a:gd name="connsiteY30" fmla="*/ 111154 h 377924"/>
                <a:gd name="connsiteX31" fmla="*/ 155616 w 377924"/>
                <a:gd name="connsiteY31" fmla="*/ 44462 h 377924"/>
                <a:gd name="connsiteX32" fmla="*/ 155616 w 377924"/>
                <a:gd name="connsiteY32" fmla="*/ 339021 h 377924"/>
                <a:gd name="connsiteX33" fmla="*/ 72250 w 377924"/>
                <a:gd name="connsiteY33" fmla="*/ 339021 h 377924"/>
                <a:gd name="connsiteX34" fmla="*/ 72250 w 377924"/>
                <a:gd name="connsiteY34" fmla="*/ 44462 h 377924"/>
                <a:gd name="connsiteX35" fmla="*/ 16673 w 377924"/>
                <a:gd name="connsiteY35" fmla="*/ 11115 h 377924"/>
                <a:gd name="connsiteX36" fmla="*/ 61135 w 377924"/>
                <a:gd name="connsiteY36" fmla="*/ 11115 h 377924"/>
                <a:gd name="connsiteX37" fmla="*/ 61135 w 377924"/>
                <a:gd name="connsiteY37" fmla="*/ 339021 h 377924"/>
                <a:gd name="connsiteX38" fmla="*/ 16673 w 377924"/>
                <a:gd name="connsiteY38" fmla="*/ 339021 h 377924"/>
                <a:gd name="connsiteX39" fmla="*/ 366809 w 377924"/>
                <a:gd name="connsiteY39" fmla="*/ 366809 h 377924"/>
                <a:gd name="connsiteX40" fmla="*/ 11115 w 377924"/>
                <a:gd name="connsiteY40" fmla="*/ 366809 h 377924"/>
                <a:gd name="connsiteX41" fmla="*/ 11115 w 377924"/>
                <a:gd name="connsiteY41" fmla="*/ 350136 h 377924"/>
                <a:gd name="connsiteX42" fmla="*/ 366809 w 377924"/>
                <a:gd name="connsiteY42" fmla="*/ 350136 h 377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7924" h="377924">
                  <a:moveTo>
                    <a:pt x="372367" y="339021"/>
                  </a:moveTo>
                  <a:lnTo>
                    <a:pt x="372367" y="22231"/>
                  </a:lnTo>
                  <a:lnTo>
                    <a:pt x="255655" y="22231"/>
                  </a:lnTo>
                  <a:lnTo>
                    <a:pt x="255655" y="100039"/>
                  </a:lnTo>
                  <a:lnTo>
                    <a:pt x="166732" y="100039"/>
                  </a:lnTo>
                  <a:lnTo>
                    <a:pt x="166732" y="33346"/>
                  </a:lnTo>
                  <a:lnTo>
                    <a:pt x="72250" y="33346"/>
                  </a:lnTo>
                  <a:lnTo>
                    <a:pt x="72250" y="0"/>
                  </a:lnTo>
                  <a:lnTo>
                    <a:pt x="5558" y="0"/>
                  </a:lnTo>
                  <a:lnTo>
                    <a:pt x="5558" y="339021"/>
                  </a:lnTo>
                  <a:lnTo>
                    <a:pt x="0" y="339021"/>
                  </a:lnTo>
                  <a:lnTo>
                    <a:pt x="0" y="377925"/>
                  </a:lnTo>
                  <a:lnTo>
                    <a:pt x="377925" y="377925"/>
                  </a:lnTo>
                  <a:lnTo>
                    <a:pt x="377925" y="339021"/>
                  </a:lnTo>
                  <a:close/>
                  <a:moveTo>
                    <a:pt x="266771" y="33346"/>
                  </a:moveTo>
                  <a:lnTo>
                    <a:pt x="361252" y="33346"/>
                  </a:lnTo>
                  <a:lnTo>
                    <a:pt x="361252" y="72250"/>
                  </a:lnTo>
                  <a:lnTo>
                    <a:pt x="266771" y="72250"/>
                  </a:lnTo>
                  <a:close/>
                  <a:moveTo>
                    <a:pt x="266771" y="100039"/>
                  </a:moveTo>
                  <a:lnTo>
                    <a:pt x="266771" y="83366"/>
                  </a:lnTo>
                  <a:lnTo>
                    <a:pt x="361252" y="83366"/>
                  </a:lnTo>
                  <a:lnTo>
                    <a:pt x="361252" y="272328"/>
                  </a:lnTo>
                  <a:lnTo>
                    <a:pt x="266771" y="272328"/>
                  </a:lnTo>
                  <a:close/>
                  <a:moveTo>
                    <a:pt x="361252" y="283444"/>
                  </a:moveTo>
                  <a:lnTo>
                    <a:pt x="361252" y="339021"/>
                  </a:lnTo>
                  <a:lnTo>
                    <a:pt x="266771" y="339021"/>
                  </a:lnTo>
                  <a:lnTo>
                    <a:pt x="266771" y="283444"/>
                  </a:lnTo>
                  <a:close/>
                  <a:moveTo>
                    <a:pt x="255655" y="111154"/>
                  </a:moveTo>
                  <a:lnTo>
                    <a:pt x="255655" y="339021"/>
                  </a:lnTo>
                  <a:lnTo>
                    <a:pt x="166732" y="339021"/>
                  </a:lnTo>
                  <a:lnTo>
                    <a:pt x="166732" y="111154"/>
                  </a:lnTo>
                  <a:close/>
                  <a:moveTo>
                    <a:pt x="155616" y="44462"/>
                  </a:moveTo>
                  <a:lnTo>
                    <a:pt x="155616" y="339021"/>
                  </a:lnTo>
                  <a:lnTo>
                    <a:pt x="72250" y="339021"/>
                  </a:lnTo>
                  <a:lnTo>
                    <a:pt x="72250" y="44462"/>
                  </a:lnTo>
                  <a:close/>
                  <a:moveTo>
                    <a:pt x="16673" y="11115"/>
                  </a:moveTo>
                  <a:lnTo>
                    <a:pt x="61135" y="11115"/>
                  </a:lnTo>
                  <a:lnTo>
                    <a:pt x="61135" y="339021"/>
                  </a:lnTo>
                  <a:lnTo>
                    <a:pt x="16673" y="339021"/>
                  </a:lnTo>
                  <a:close/>
                  <a:moveTo>
                    <a:pt x="366809" y="366809"/>
                  </a:moveTo>
                  <a:lnTo>
                    <a:pt x="11115" y="366809"/>
                  </a:lnTo>
                  <a:lnTo>
                    <a:pt x="11115" y="350136"/>
                  </a:lnTo>
                  <a:lnTo>
                    <a:pt x="366809" y="350136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B751958-23E3-44A4-A8C3-800211F87D8A}"/>
                </a:ext>
              </a:extLst>
            </p:cNvPr>
            <p:cNvSpPr/>
            <p:nvPr/>
          </p:nvSpPr>
          <p:spPr>
            <a:xfrm>
              <a:off x="2184913" y="2246842"/>
              <a:ext cx="38904" cy="38904"/>
            </a:xfrm>
            <a:custGeom>
              <a:avLst/>
              <a:gdLst>
                <a:gd name="connsiteX0" fmla="*/ 38904 w 38904"/>
                <a:gd name="connsiteY0" fmla="*/ 0 h 38904"/>
                <a:gd name="connsiteX1" fmla="*/ 0 w 38904"/>
                <a:gd name="connsiteY1" fmla="*/ 0 h 38904"/>
                <a:gd name="connsiteX2" fmla="*/ 0 w 38904"/>
                <a:gd name="connsiteY2" fmla="*/ 38904 h 38904"/>
                <a:gd name="connsiteX3" fmla="*/ 38904 w 38904"/>
                <a:gd name="connsiteY3" fmla="*/ 38904 h 38904"/>
                <a:gd name="connsiteX4" fmla="*/ 27789 w 38904"/>
                <a:gd name="connsiteY4" fmla="*/ 27789 h 38904"/>
                <a:gd name="connsiteX5" fmla="*/ 11115 w 38904"/>
                <a:gd name="connsiteY5" fmla="*/ 27789 h 38904"/>
                <a:gd name="connsiteX6" fmla="*/ 11115 w 38904"/>
                <a:gd name="connsiteY6" fmla="*/ 11115 h 38904"/>
                <a:gd name="connsiteX7" fmla="*/ 27789 w 38904"/>
                <a:gd name="connsiteY7" fmla="*/ 11115 h 3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04" h="38904">
                  <a:moveTo>
                    <a:pt x="38904" y="0"/>
                  </a:moveTo>
                  <a:lnTo>
                    <a:pt x="0" y="0"/>
                  </a:lnTo>
                  <a:lnTo>
                    <a:pt x="0" y="38904"/>
                  </a:lnTo>
                  <a:lnTo>
                    <a:pt x="38904" y="38904"/>
                  </a:lnTo>
                  <a:close/>
                  <a:moveTo>
                    <a:pt x="27789" y="27789"/>
                  </a:moveTo>
                  <a:lnTo>
                    <a:pt x="11115" y="27789"/>
                  </a:lnTo>
                  <a:lnTo>
                    <a:pt x="11115" y="11115"/>
                  </a:lnTo>
                  <a:lnTo>
                    <a:pt x="27789" y="11115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68781E1-FAF8-4B47-B57C-3F8876F165EC}"/>
                </a:ext>
              </a:extLst>
            </p:cNvPr>
            <p:cNvSpPr/>
            <p:nvPr/>
          </p:nvSpPr>
          <p:spPr>
            <a:xfrm>
              <a:off x="2290509" y="2324650"/>
              <a:ext cx="22230" cy="22230"/>
            </a:xfrm>
            <a:custGeom>
              <a:avLst/>
              <a:gdLst>
                <a:gd name="connsiteX0" fmla="*/ 22231 w 22230"/>
                <a:gd name="connsiteY0" fmla="*/ 11115 h 22230"/>
                <a:gd name="connsiteX1" fmla="*/ 11115 w 22230"/>
                <a:gd name="connsiteY1" fmla="*/ 22231 h 22230"/>
                <a:gd name="connsiteX2" fmla="*/ 0 w 22230"/>
                <a:gd name="connsiteY2" fmla="*/ 11115 h 22230"/>
                <a:gd name="connsiteX3" fmla="*/ 11115 w 22230"/>
                <a:gd name="connsiteY3" fmla="*/ 0 h 22230"/>
                <a:gd name="connsiteX4" fmla="*/ 22231 w 22230"/>
                <a:gd name="connsiteY4" fmla="*/ 11115 h 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30" h="22230">
                  <a:moveTo>
                    <a:pt x="22231" y="11115"/>
                  </a:moveTo>
                  <a:cubicBezTo>
                    <a:pt x="22231" y="17254"/>
                    <a:pt x="17254" y="22231"/>
                    <a:pt x="11115" y="22231"/>
                  </a:cubicBezTo>
                  <a:cubicBezTo>
                    <a:pt x="4977" y="22231"/>
                    <a:pt x="0" y="17254"/>
                    <a:pt x="0" y="11115"/>
                  </a:cubicBezTo>
                  <a:cubicBezTo>
                    <a:pt x="0" y="4977"/>
                    <a:pt x="4977" y="0"/>
                    <a:pt x="11115" y="0"/>
                  </a:cubicBezTo>
                  <a:cubicBezTo>
                    <a:pt x="17254" y="0"/>
                    <a:pt x="22231" y="4977"/>
                    <a:pt x="22231" y="1111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CB272BE-F5DF-4CB9-997B-14AFF9226BB0}"/>
                </a:ext>
              </a:extLst>
            </p:cNvPr>
            <p:cNvSpPr/>
            <p:nvPr/>
          </p:nvSpPr>
          <p:spPr>
            <a:xfrm>
              <a:off x="2290509" y="2452478"/>
              <a:ext cx="22230" cy="22230"/>
            </a:xfrm>
            <a:custGeom>
              <a:avLst/>
              <a:gdLst>
                <a:gd name="connsiteX0" fmla="*/ 22231 w 22230"/>
                <a:gd name="connsiteY0" fmla="*/ 11115 h 22230"/>
                <a:gd name="connsiteX1" fmla="*/ 11115 w 22230"/>
                <a:gd name="connsiteY1" fmla="*/ 22231 h 22230"/>
                <a:gd name="connsiteX2" fmla="*/ 0 w 22230"/>
                <a:gd name="connsiteY2" fmla="*/ 11115 h 22230"/>
                <a:gd name="connsiteX3" fmla="*/ 11115 w 22230"/>
                <a:gd name="connsiteY3" fmla="*/ 0 h 22230"/>
                <a:gd name="connsiteX4" fmla="*/ 22231 w 22230"/>
                <a:gd name="connsiteY4" fmla="*/ 11115 h 2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230" h="22230">
                  <a:moveTo>
                    <a:pt x="22231" y="11115"/>
                  </a:moveTo>
                  <a:cubicBezTo>
                    <a:pt x="22231" y="17254"/>
                    <a:pt x="17254" y="22231"/>
                    <a:pt x="11115" y="22231"/>
                  </a:cubicBezTo>
                  <a:cubicBezTo>
                    <a:pt x="4977" y="22231"/>
                    <a:pt x="0" y="17254"/>
                    <a:pt x="0" y="11115"/>
                  </a:cubicBezTo>
                  <a:cubicBezTo>
                    <a:pt x="0" y="4977"/>
                    <a:pt x="4977" y="0"/>
                    <a:pt x="11115" y="0"/>
                  </a:cubicBezTo>
                  <a:cubicBezTo>
                    <a:pt x="17254" y="0"/>
                    <a:pt x="22231" y="4977"/>
                    <a:pt x="22231" y="11115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6" name="Graphic 7" descr="Theatre">
            <a:extLst>
              <a:ext uri="{FF2B5EF4-FFF2-40B4-BE49-F238E27FC236}">
                <a16:creationId xmlns:a16="http://schemas.microsoft.com/office/drawing/2014/main" id="{CE1B926D-436C-4E7D-8164-AC54B81E5BE3}"/>
              </a:ext>
            </a:extLst>
          </p:cNvPr>
          <p:cNvGrpSpPr/>
          <p:nvPr/>
        </p:nvGrpSpPr>
        <p:grpSpPr>
          <a:xfrm>
            <a:off x="6600708" y="3901282"/>
            <a:ext cx="489079" cy="377952"/>
            <a:chOff x="2594566" y="2247330"/>
            <a:chExt cx="489079" cy="377952"/>
          </a:xfrm>
          <a:solidFill>
            <a:schemeClr val="bg1"/>
          </a:solidFill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607BF9-0F34-4199-AE95-50BBD095C466}"/>
                </a:ext>
              </a:extLst>
            </p:cNvPr>
            <p:cNvSpPr/>
            <p:nvPr/>
          </p:nvSpPr>
          <p:spPr>
            <a:xfrm>
              <a:off x="2880200" y="2508542"/>
              <a:ext cx="73022" cy="11115"/>
            </a:xfrm>
            <a:custGeom>
              <a:avLst/>
              <a:gdLst>
                <a:gd name="connsiteX0" fmla="*/ 0 w 73022"/>
                <a:gd name="connsiteY0" fmla="*/ 0 h 11115"/>
                <a:gd name="connsiteX1" fmla="*/ 0 w 73022"/>
                <a:gd name="connsiteY1" fmla="*/ 11115 h 11115"/>
                <a:gd name="connsiteX2" fmla="*/ 73023 w 73022"/>
                <a:gd name="connsiteY2" fmla="*/ 11115 h 11115"/>
                <a:gd name="connsiteX3" fmla="*/ 73023 w 73022"/>
                <a:gd name="connsiteY3" fmla="*/ 0 h 1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2" h="11115">
                  <a:moveTo>
                    <a:pt x="0" y="0"/>
                  </a:moveTo>
                  <a:cubicBezTo>
                    <a:pt x="552" y="3685"/>
                    <a:pt x="552" y="7431"/>
                    <a:pt x="0" y="11115"/>
                  </a:cubicBezTo>
                  <a:lnTo>
                    <a:pt x="73023" y="11115"/>
                  </a:lnTo>
                  <a:cubicBezTo>
                    <a:pt x="72471" y="7431"/>
                    <a:pt x="72471" y="3685"/>
                    <a:pt x="73023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9A6E2C0-8A6D-4848-ADC5-B1F01F298C03}"/>
                </a:ext>
              </a:extLst>
            </p:cNvPr>
            <p:cNvSpPr/>
            <p:nvPr/>
          </p:nvSpPr>
          <p:spPr>
            <a:xfrm>
              <a:off x="2594566" y="2247330"/>
              <a:ext cx="489079" cy="272328"/>
            </a:xfrm>
            <a:custGeom>
              <a:avLst/>
              <a:gdLst>
                <a:gd name="connsiteX0" fmla="*/ 0 w 489079"/>
                <a:gd name="connsiteY0" fmla="*/ 272328 h 272328"/>
                <a:gd name="connsiteX1" fmla="*/ 47596 w 489079"/>
                <a:gd name="connsiteY1" fmla="*/ 272328 h 272328"/>
                <a:gd name="connsiteX2" fmla="*/ 47596 w 489079"/>
                <a:gd name="connsiteY2" fmla="*/ 261213 h 272328"/>
                <a:gd name="connsiteX3" fmla="*/ 11115 w 489079"/>
                <a:gd name="connsiteY3" fmla="*/ 261213 h 272328"/>
                <a:gd name="connsiteX4" fmla="*/ 11115 w 489079"/>
                <a:gd name="connsiteY4" fmla="*/ 11115 h 272328"/>
                <a:gd name="connsiteX5" fmla="*/ 477964 w 489079"/>
                <a:gd name="connsiteY5" fmla="*/ 11115 h 272328"/>
                <a:gd name="connsiteX6" fmla="*/ 477964 w 489079"/>
                <a:gd name="connsiteY6" fmla="*/ 261213 h 272328"/>
                <a:gd name="connsiteX7" fmla="*/ 441161 w 489079"/>
                <a:gd name="connsiteY7" fmla="*/ 261213 h 272328"/>
                <a:gd name="connsiteX8" fmla="*/ 441161 w 489079"/>
                <a:gd name="connsiteY8" fmla="*/ 272328 h 272328"/>
                <a:gd name="connsiteX9" fmla="*/ 489079 w 489079"/>
                <a:gd name="connsiteY9" fmla="*/ 272328 h 272328"/>
                <a:gd name="connsiteX10" fmla="*/ 489079 w 489079"/>
                <a:gd name="connsiteY10" fmla="*/ 0 h 272328"/>
                <a:gd name="connsiteX11" fmla="*/ 0 w 489079"/>
                <a:gd name="connsiteY11" fmla="*/ 0 h 27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9079" h="272328">
                  <a:moveTo>
                    <a:pt x="0" y="272328"/>
                  </a:moveTo>
                  <a:lnTo>
                    <a:pt x="47596" y="272328"/>
                  </a:lnTo>
                  <a:cubicBezTo>
                    <a:pt x="47044" y="268643"/>
                    <a:pt x="47044" y="264898"/>
                    <a:pt x="47596" y="261213"/>
                  </a:cubicBezTo>
                  <a:lnTo>
                    <a:pt x="11115" y="261213"/>
                  </a:lnTo>
                  <a:lnTo>
                    <a:pt x="11115" y="11115"/>
                  </a:lnTo>
                  <a:lnTo>
                    <a:pt x="477964" y="11115"/>
                  </a:lnTo>
                  <a:lnTo>
                    <a:pt x="477964" y="261213"/>
                  </a:lnTo>
                  <a:lnTo>
                    <a:pt x="441161" y="261213"/>
                  </a:lnTo>
                  <a:cubicBezTo>
                    <a:pt x="441716" y="264897"/>
                    <a:pt x="441716" y="268644"/>
                    <a:pt x="441161" y="272328"/>
                  </a:cubicBezTo>
                  <a:lnTo>
                    <a:pt x="489079" y="272328"/>
                  </a:lnTo>
                  <a:lnTo>
                    <a:pt x="48907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C98B994-E5EE-4674-91EF-1E7DDDBA286E}"/>
                </a:ext>
              </a:extLst>
            </p:cNvPr>
            <p:cNvSpPr/>
            <p:nvPr/>
          </p:nvSpPr>
          <p:spPr>
            <a:xfrm>
              <a:off x="2724667" y="2508542"/>
              <a:ext cx="73045" cy="11115"/>
            </a:xfrm>
            <a:custGeom>
              <a:avLst/>
              <a:gdLst>
                <a:gd name="connsiteX0" fmla="*/ 0 w 73045"/>
                <a:gd name="connsiteY0" fmla="*/ 0 h 11115"/>
                <a:gd name="connsiteX1" fmla="*/ 0 w 73045"/>
                <a:gd name="connsiteY1" fmla="*/ 11115 h 11115"/>
                <a:gd name="connsiteX2" fmla="*/ 73028 w 73045"/>
                <a:gd name="connsiteY2" fmla="*/ 11115 h 11115"/>
                <a:gd name="connsiteX3" fmla="*/ 72623 w 73045"/>
                <a:gd name="connsiteY3" fmla="*/ 5619 h 11115"/>
                <a:gd name="connsiteX4" fmla="*/ 73045 w 73045"/>
                <a:gd name="connsiteY4" fmla="*/ 0 h 11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45" h="11115">
                  <a:moveTo>
                    <a:pt x="0" y="0"/>
                  </a:moveTo>
                  <a:cubicBezTo>
                    <a:pt x="552" y="3685"/>
                    <a:pt x="552" y="7431"/>
                    <a:pt x="0" y="11115"/>
                  </a:cubicBezTo>
                  <a:lnTo>
                    <a:pt x="73028" y="11115"/>
                  </a:lnTo>
                  <a:cubicBezTo>
                    <a:pt x="72769" y="9295"/>
                    <a:pt x="72634" y="7458"/>
                    <a:pt x="72623" y="5619"/>
                  </a:cubicBezTo>
                  <a:cubicBezTo>
                    <a:pt x="72636" y="3739"/>
                    <a:pt x="72777" y="1861"/>
                    <a:pt x="73045" y="0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F9B8ABF-9C46-4A9A-B559-DCD3EA27E222}"/>
                </a:ext>
              </a:extLst>
            </p:cNvPr>
            <p:cNvSpPr/>
            <p:nvPr/>
          </p:nvSpPr>
          <p:spPr>
            <a:xfrm>
              <a:off x="2616753" y="2553031"/>
              <a:ext cx="133335" cy="72251"/>
            </a:xfrm>
            <a:custGeom>
              <a:avLst/>
              <a:gdLst>
                <a:gd name="connsiteX0" fmla="*/ 22787 w 133335"/>
                <a:gd name="connsiteY0" fmla="*/ 16674 h 72251"/>
                <a:gd name="connsiteX1" fmla="*/ 22231 w 133335"/>
                <a:gd name="connsiteY1" fmla="*/ 16674 h 72251"/>
                <a:gd name="connsiteX2" fmla="*/ 0 w 133335"/>
                <a:gd name="connsiteY2" fmla="*/ 38905 h 72251"/>
                <a:gd name="connsiteX3" fmla="*/ 11115 w 133335"/>
                <a:gd name="connsiteY3" fmla="*/ 72251 h 72251"/>
                <a:gd name="connsiteX4" fmla="*/ 122220 w 133335"/>
                <a:gd name="connsiteY4" fmla="*/ 72251 h 72251"/>
                <a:gd name="connsiteX5" fmla="*/ 133335 w 133335"/>
                <a:gd name="connsiteY5" fmla="*/ 38905 h 72251"/>
                <a:gd name="connsiteX6" fmla="*/ 111104 w 133335"/>
                <a:gd name="connsiteY6" fmla="*/ 16674 h 72251"/>
                <a:gd name="connsiteX7" fmla="*/ 110549 w 133335"/>
                <a:gd name="connsiteY7" fmla="*/ 16674 h 72251"/>
                <a:gd name="connsiteX8" fmla="*/ 88873 w 133335"/>
                <a:gd name="connsiteY8" fmla="*/ 1 h 72251"/>
                <a:gd name="connsiteX9" fmla="*/ 44412 w 133335"/>
                <a:gd name="connsiteY9" fmla="*/ 1 h 72251"/>
                <a:gd name="connsiteX10" fmla="*/ 22787 w 133335"/>
                <a:gd name="connsiteY10" fmla="*/ 16674 h 72251"/>
                <a:gd name="connsiteX11" fmla="*/ 33452 w 133335"/>
                <a:gd name="connsiteY11" fmla="*/ 19814 h 72251"/>
                <a:gd name="connsiteX12" fmla="*/ 44451 w 133335"/>
                <a:gd name="connsiteY12" fmla="*/ 11128 h 72251"/>
                <a:gd name="connsiteX13" fmla="*/ 88912 w 133335"/>
                <a:gd name="connsiteY13" fmla="*/ 11128 h 72251"/>
                <a:gd name="connsiteX14" fmla="*/ 99755 w 133335"/>
                <a:gd name="connsiteY14" fmla="*/ 19225 h 72251"/>
                <a:gd name="connsiteX15" fmla="*/ 101773 w 133335"/>
                <a:gd name="connsiteY15" fmla="*/ 27790 h 72251"/>
                <a:gd name="connsiteX16" fmla="*/ 111132 w 133335"/>
                <a:gd name="connsiteY16" fmla="*/ 27790 h 72251"/>
                <a:gd name="connsiteX17" fmla="*/ 122131 w 133335"/>
                <a:gd name="connsiteY17" fmla="*/ 37393 h 72251"/>
                <a:gd name="connsiteX18" fmla="*/ 114206 w 133335"/>
                <a:gd name="connsiteY18" fmla="*/ 61108 h 72251"/>
                <a:gd name="connsiteX19" fmla="*/ 19135 w 133335"/>
                <a:gd name="connsiteY19" fmla="*/ 61108 h 72251"/>
                <a:gd name="connsiteX20" fmla="*/ 11232 w 133335"/>
                <a:gd name="connsiteY20" fmla="*/ 37393 h 72251"/>
                <a:gd name="connsiteX21" fmla="*/ 22231 w 133335"/>
                <a:gd name="connsiteY21" fmla="*/ 27790 h 72251"/>
                <a:gd name="connsiteX22" fmla="*/ 31123 w 133335"/>
                <a:gd name="connsiteY22" fmla="*/ 27790 h 72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33335" h="72251">
                  <a:moveTo>
                    <a:pt x="22787" y="16674"/>
                  </a:moveTo>
                  <a:lnTo>
                    <a:pt x="22231" y="16674"/>
                  </a:lnTo>
                  <a:cubicBezTo>
                    <a:pt x="9966" y="16705"/>
                    <a:pt x="31" y="26640"/>
                    <a:pt x="0" y="38905"/>
                  </a:cubicBezTo>
                  <a:lnTo>
                    <a:pt x="11115" y="72251"/>
                  </a:lnTo>
                  <a:lnTo>
                    <a:pt x="122220" y="72251"/>
                  </a:lnTo>
                  <a:lnTo>
                    <a:pt x="133335" y="38905"/>
                  </a:lnTo>
                  <a:cubicBezTo>
                    <a:pt x="133302" y="26641"/>
                    <a:pt x="123368" y="16707"/>
                    <a:pt x="111104" y="16674"/>
                  </a:cubicBezTo>
                  <a:lnTo>
                    <a:pt x="110549" y="16674"/>
                  </a:lnTo>
                  <a:cubicBezTo>
                    <a:pt x="108021" y="6790"/>
                    <a:pt x="99075" y="-92"/>
                    <a:pt x="88873" y="1"/>
                  </a:cubicBezTo>
                  <a:lnTo>
                    <a:pt x="44412" y="1"/>
                  </a:lnTo>
                  <a:cubicBezTo>
                    <a:pt x="34288" y="103"/>
                    <a:pt x="25460" y="6909"/>
                    <a:pt x="22787" y="16674"/>
                  </a:cubicBezTo>
                  <a:close/>
                  <a:moveTo>
                    <a:pt x="33452" y="19814"/>
                  </a:moveTo>
                  <a:cubicBezTo>
                    <a:pt x="34745" y="14773"/>
                    <a:pt x="39247" y="11217"/>
                    <a:pt x="44451" y="11128"/>
                  </a:cubicBezTo>
                  <a:lnTo>
                    <a:pt x="88912" y="11128"/>
                  </a:lnTo>
                  <a:cubicBezTo>
                    <a:pt x="93955" y="11025"/>
                    <a:pt x="98422" y="14361"/>
                    <a:pt x="99755" y="19225"/>
                  </a:cubicBezTo>
                  <a:lnTo>
                    <a:pt x="101773" y="27790"/>
                  </a:lnTo>
                  <a:lnTo>
                    <a:pt x="111132" y="27790"/>
                  </a:lnTo>
                  <a:cubicBezTo>
                    <a:pt x="116682" y="27796"/>
                    <a:pt x="121376" y="31895"/>
                    <a:pt x="122131" y="37393"/>
                  </a:cubicBezTo>
                  <a:lnTo>
                    <a:pt x="114206" y="61108"/>
                  </a:lnTo>
                  <a:lnTo>
                    <a:pt x="19135" y="61108"/>
                  </a:lnTo>
                  <a:lnTo>
                    <a:pt x="11232" y="37393"/>
                  </a:lnTo>
                  <a:cubicBezTo>
                    <a:pt x="11987" y="31895"/>
                    <a:pt x="16681" y="27796"/>
                    <a:pt x="22231" y="27790"/>
                  </a:cubicBezTo>
                  <a:lnTo>
                    <a:pt x="31123" y="27790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0C54E41-B1B0-4353-AC25-17C2E6C26F19}"/>
                </a:ext>
              </a:extLst>
            </p:cNvPr>
            <p:cNvSpPr/>
            <p:nvPr/>
          </p:nvSpPr>
          <p:spPr>
            <a:xfrm>
              <a:off x="2772286" y="2553032"/>
              <a:ext cx="133329" cy="72250"/>
            </a:xfrm>
            <a:custGeom>
              <a:avLst/>
              <a:gdLst>
                <a:gd name="connsiteX0" fmla="*/ 22787 w 133329"/>
                <a:gd name="connsiteY0" fmla="*/ 16673 h 72250"/>
                <a:gd name="connsiteX1" fmla="*/ 22231 w 133329"/>
                <a:gd name="connsiteY1" fmla="*/ 16673 h 72250"/>
                <a:gd name="connsiteX2" fmla="*/ 0 w 133329"/>
                <a:gd name="connsiteY2" fmla="*/ 38904 h 72250"/>
                <a:gd name="connsiteX3" fmla="*/ 11115 w 133329"/>
                <a:gd name="connsiteY3" fmla="*/ 72250 h 72250"/>
                <a:gd name="connsiteX4" fmla="*/ 122214 w 133329"/>
                <a:gd name="connsiteY4" fmla="*/ 72250 h 72250"/>
                <a:gd name="connsiteX5" fmla="*/ 133330 w 133329"/>
                <a:gd name="connsiteY5" fmla="*/ 38904 h 72250"/>
                <a:gd name="connsiteX6" fmla="*/ 111099 w 133329"/>
                <a:gd name="connsiteY6" fmla="*/ 16673 h 72250"/>
                <a:gd name="connsiteX7" fmla="*/ 88868 w 133329"/>
                <a:gd name="connsiteY7" fmla="*/ 0 h 72250"/>
                <a:gd name="connsiteX8" fmla="*/ 44406 w 133329"/>
                <a:gd name="connsiteY8" fmla="*/ 0 h 72250"/>
                <a:gd name="connsiteX9" fmla="*/ 22787 w 133329"/>
                <a:gd name="connsiteY9" fmla="*/ 16673 h 72250"/>
                <a:gd name="connsiteX10" fmla="*/ 33474 w 133329"/>
                <a:gd name="connsiteY10" fmla="*/ 19813 h 72250"/>
                <a:gd name="connsiteX11" fmla="*/ 44473 w 133329"/>
                <a:gd name="connsiteY11" fmla="*/ 11127 h 72250"/>
                <a:gd name="connsiteX12" fmla="*/ 88935 w 133329"/>
                <a:gd name="connsiteY12" fmla="*/ 11127 h 72250"/>
                <a:gd name="connsiteX13" fmla="*/ 100445 w 133329"/>
                <a:gd name="connsiteY13" fmla="*/ 19813 h 72250"/>
                <a:gd name="connsiteX14" fmla="*/ 102790 w 133329"/>
                <a:gd name="connsiteY14" fmla="*/ 27789 h 72250"/>
                <a:gd name="connsiteX15" fmla="*/ 111127 w 133329"/>
                <a:gd name="connsiteY15" fmla="*/ 27789 h 72250"/>
                <a:gd name="connsiteX16" fmla="*/ 122131 w 133329"/>
                <a:gd name="connsiteY16" fmla="*/ 37392 h 72250"/>
                <a:gd name="connsiteX17" fmla="*/ 114206 w 133329"/>
                <a:gd name="connsiteY17" fmla="*/ 61107 h 72250"/>
                <a:gd name="connsiteX18" fmla="*/ 19135 w 133329"/>
                <a:gd name="connsiteY18" fmla="*/ 61107 h 72250"/>
                <a:gd name="connsiteX19" fmla="*/ 11243 w 133329"/>
                <a:gd name="connsiteY19" fmla="*/ 37392 h 72250"/>
                <a:gd name="connsiteX20" fmla="*/ 22248 w 133329"/>
                <a:gd name="connsiteY20" fmla="*/ 27789 h 72250"/>
                <a:gd name="connsiteX21" fmla="*/ 31140 w 133329"/>
                <a:gd name="connsiteY21" fmla="*/ 27789 h 7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329" h="72250">
                  <a:moveTo>
                    <a:pt x="22787" y="16673"/>
                  </a:moveTo>
                  <a:lnTo>
                    <a:pt x="22231" y="16673"/>
                  </a:lnTo>
                  <a:cubicBezTo>
                    <a:pt x="9966" y="16704"/>
                    <a:pt x="31" y="26639"/>
                    <a:pt x="0" y="38904"/>
                  </a:cubicBezTo>
                  <a:lnTo>
                    <a:pt x="11115" y="72250"/>
                  </a:lnTo>
                  <a:lnTo>
                    <a:pt x="122214" y="72250"/>
                  </a:lnTo>
                  <a:lnTo>
                    <a:pt x="133330" y="38904"/>
                  </a:lnTo>
                  <a:cubicBezTo>
                    <a:pt x="133299" y="26639"/>
                    <a:pt x="123364" y="16704"/>
                    <a:pt x="111099" y="16673"/>
                  </a:cubicBezTo>
                  <a:cubicBezTo>
                    <a:pt x="108164" y="6829"/>
                    <a:pt x="99140" y="61"/>
                    <a:pt x="88868" y="0"/>
                  </a:cubicBezTo>
                  <a:lnTo>
                    <a:pt x="44406" y="0"/>
                  </a:lnTo>
                  <a:cubicBezTo>
                    <a:pt x="34284" y="105"/>
                    <a:pt x="25460" y="6910"/>
                    <a:pt x="22787" y="16673"/>
                  </a:cubicBezTo>
                  <a:close/>
                  <a:moveTo>
                    <a:pt x="33474" y="19813"/>
                  </a:moveTo>
                  <a:cubicBezTo>
                    <a:pt x="34765" y="14771"/>
                    <a:pt x="39269" y="11214"/>
                    <a:pt x="44473" y="11127"/>
                  </a:cubicBezTo>
                  <a:lnTo>
                    <a:pt x="88935" y="11127"/>
                  </a:lnTo>
                  <a:cubicBezTo>
                    <a:pt x="94245" y="11232"/>
                    <a:pt x="98887" y="14735"/>
                    <a:pt x="100445" y="19813"/>
                  </a:cubicBezTo>
                  <a:lnTo>
                    <a:pt x="102790" y="27789"/>
                  </a:lnTo>
                  <a:lnTo>
                    <a:pt x="111127" y="27789"/>
                  </a:lnTo>
                  <a:cubicBezTo>
                    <a:pt x="116678" y="27792"/>
                    <a:pt x="121376" y="31892"/>
                    <a:pt x="122131" y="37392"/>
                  </a:cubicBezTo>
                  <a:lnTo>
                    <a:pt x="114206" y="61107"/>
                  </a:lnTo>
                  <a:lnTo>
                    <a:pt x="19135" y="61107"/>
                  </a:lnTo>
                  <a:lnTo>
                    <a:pt x="11243" y="37392"/>
                  </a:lnTo>
                  <a:cubicBezTo>
                    <a:pt x="11999" y="31892"/>
                    <a:pt x="16696" y="27792"/>
                    <a:pt x="22248" y="27789"/>
                  </a:cubicBezTo>
                  <a:lnTo>
                    <a:pt x="31140" y="27789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97B943E-AF4F-421F-AE3A-6F793A02E14F}"/>
                </a:ext>
              </a:extLst>
            </p:cNvPr>
            <p:cNvSpPr/>
            <p:nvPr/>
          </p:nvSpPr>
          <p:spPr>
            <a:xfrm>
              <a:off x="2927818" y="2553032"/>
              <a:ext cx="133329" cy="72250"/>
            </a:xfrm>
            <a:custGeom>
              <a:avLst/>
              <a:gdLst>
                <a:gd name="connsiteX0" fmla="*/ 22787 w 133329"/>
                <a:gd name="connsiteY0" fmla="*/ 16673 h 72250"/>
                <a:gd name="connsiteX1" fmla="*/ 22231 w 133329"/>
                <a:gd name="connsiteY1" fmla="*/ 16673 h 72250"/>
                <a:gd name="connsiteX2" fmla="*/ 0 w 133329"/>
                <a:gd name="connsiteY2" fmla="*/ 38904 h 72250"/>
                <a:gd name="connsiteX3" fmla="*/ 11115 w 133329"/>
                <a:gd name="connsiteY3" fmla="*/ 72250 h 72250"/>
                <a:gd name="connsiteX4" fmla="*/ 122214 w 133329"/>
                <a:gd name="connsiteY4" fmla="*/ 72250 h 72250"/>
                <a:gd name="connsiteX5" fmla="*/ 133330 w 133329"/>
                <a:gd name="connsiteY5" fmla="*/ 38904 h 72250"/>
                <a:gd name="connsiteX6" fmla="*/ 111099 w 133329"/>
                <a:gd name="connsiteY6" fmla="*/ 16673 h 72250"/>
                <a:gd name="connsiteX7" fmla="*/ 88868 w 133329"/>
                <a:gd name="connsiteY7" fmla="*/ 0 h 72250"/>
                <a:gd name="connsiteX8" fmla="*/ 44406 w 133329"/>
                <a:gd name="connsiteY8" fmla="*/ 0 h 72250"/>
                <a:gd name="connsiteX9" fmla="*/ 22787 w 133329"/>
                <a:gd name="connsiteY9" fmla="*/ 16673 h 72250"/>
                <a:gd name="connsiteX10" fmla="*/ 33446 w 133329"/>
                <a:gd name="connsiteY10" fmla="*/ 19813 h 72250"/>
                <a:gd name="connsiteX11" fmla="*/ 44451 w 133329"/>
                <a:gd name="connsiteY11" fmla="*/ 11127 h 72250"/>
                <a:gd name="connsiteX12" fmla="*/ 88912 w 133329"/>
                <a:gd name="connsiteY12" fmla="*/ 11127 h 72250"/>
                <a:gd name="connsiteX13" fmla="*/ 100467 w 133329"/>
                <a:gd name="connsiteY13" fmla="*/ 19813 h 72250"/>
                <a:gd name="connsiteX14" fmla="*/ 102818 w 133329"/>
                <a:gd name="connsiteY14" fmla="*/ 27789 h 72250"/>
                <a:gd name="connsiteX15" fmla="*/ 111154 w 133329"/>
                <a:gd name="connsiteY15" fmla="*/ 27789 h 72250"/>
                <a:gd name="connsiteX16" fmla="*/ 122159 w 133329"/>
                <a:gd name="connsiteY16" fmla="*/ 37392 h 72250"/>
                <a:gd name="connsiteX17" fmla="*/ 114200 w 133329"/>
                <a:gd name="connsiteY17" fmla="*/ 61107 h 72250"/>
                <a:gd name="connsiteX18" fmla="*/ 19107 w 133329"/>
                <a:gd name="connsiteY18" fmla="*/ 61107 h 72250"/>
                <a:gd name="connsiteX19" fmla="*/ 11204 w 133329"/>
                <a:gd name="connsiteY19" fmla="*/ 37392 h 72250"/>
                <a:gd name="connsiteX20" fmla="*/ 22209 w 133329"/>
                <a:gd name="connsiteY20" fmla="*/ 27789 h 72250"/>
                <a:gd name="connsiteX21" fmla="*/ 31101 w 133329"/>
                <a:gd name="connsiteY21" fmla="*/ 27789 h 7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33329" h="72250">
                  <a:moveTo>
                    <a:pt x="22787" y="16673"/>
                  </a:moveTo>
                  <a:lnTo>
                    <a:pt x="22231" y="16673"/>
                  </a:lnTo>
                  <a:cubicBezTo>
                    <a:pt x="9966" y="16704"/>
                    <a:pt x="31" y="26639"/>
                    <a:pt x="0" y="38904"/>
                  </a:cubicBezTo>
                  <a:lnTo>
                    <a:pt x="11115" y="72250"/>
                  </a:lnTo>
                  <a:lnTo>
                    <a:pt x="122214" y="72250"/>
                  </a:lnTo>
                  <a:lnTo>
                    <a:pt x="133330" y="38904"/>
                  </a:lnTo>
                  <a:cubicBezTo>
                    <a:pt x="133299" y="26639"/>
                    <a:pt x="123364" y="16704"/>
                    <a:pt x="111099" y="16673"/>
                  </a:cubicBezTo>
                  <a:cubicBezTo>
                    <a:pt x="108164" y="6829"/>
                    <a:pt x="99140" y="61"/>
                    <a:pt x="88868" y="0"/>
                  </a:cubicBezTo>
                  <a:lnTo>
                    <a:pt x="44406" y="0"/>
                  </a:lnTo>
                  <a:cubicBezTo>
                    <a:pt x="34284" y="103"/>
                    <a:pt x="25458" y="6909"/>
                    <a:pt x="22787" y="16673"/>
                  </a:cubicBezTo>
                  <a:close/>
                  <a:moveTo>
                    <a:pt x="33446" y="19813"/>
                  </a:moveTo>
                  <a:cubicBezTo>
                    <a:pt x="34741" y="14771"/>
                    <a:pt x="39246" y="11216"/>
                    <a:pt x="44451" y="11127"/>
                  </a:cubicBezTo>
                  <a:lnTo>
                    <a:pt x="88912" y="11127"/>
                  </a:lnTo>
                  <a:cubicBezTo>
                    <a:pt x="94241" y="11209"/>
                    <a:pt x="98907" y="14718"/>
                    <a:pt x="100467" y="19813"/>
                  </a:cubicBezTo>
                  <a:lnTo>
                    <a:pt x="102818" y="27789"/>
                  </a:lnTo>
                  <a:lnTo>
                    <a:pt x="111154" y="27789"/>
                  </a:lnTo>
                  <a:cubicBezTo>
                    <a:pt x="116706" y="27792"/>
                    <a:pt x="121403" y="31892"/>
                    <a:pt x="122159" y="37392"/>
                  </a:cubicBezTo>
                  <a:lnTo>
                    <a:pt x="114200" y="61107"/>
                  </a:lnTo>
                  <a:lnTo>
                    <a:pt x="19107" y="61107"/>
                  </a:lnTo>
                  <a:lnTo>
                    <a:pt x="11204" y="37392"/>
                  </a:lnTo>
                  <a:cubicBezTo>
                    <a:pt x="11960" y="31892"/>
                    <a:pt x="16657" y="27792"/>
                    <a:pt x="22209" y="27789"/>
                  </a:cubicBezTo>
                  <a:lnTo>
                    <a:pt x="31101" y="27789"/>
                  </a:ln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9AE50B9-D0A2-4017-AEFC-85B20730758F}"/>
                </a:ext>
              </a:extLst>
            </p:cNvPr>
            <p:cNvSpPr/>
            <p:nvPr/>
          </p:nvSpPr>
          <p:spPr>
            <a:xfrm>
              <a:off x="2652856" y="2483577"/>
              <a:ext cx="61134" cy="61134"/>
            </a:xfrm>
            <a:custGeom>
              <a:avLst/>
              <a:gdLst>
                <a:gd name="connsiteX0" fmla="*/ 30567 w 61134"/>
                <a:gd name="connsiteY0" fmla="*/ 61135 h 61134"/>
                <a:gd name="connsiteX1" fmla="*/ 61135 w 61134"/>
                <a:gd name="connsiteY1" fmla="*/ 30567 h 61134"/>
                <a:gd name="connsiteX2" fmla="*/ 30567 w 61134"/>
                <a:gd name="connsiteY2" fmla="*/ 0 h 61134"/>
                <a:gd name="connsiteX3" fmla="*/ 0 w 61134"/>
                <a:gd name="connsiteY3" fmla="*/ 30567 h 61134"/>
                <a:gd name="connsiteX4" fmla="*/ 30567 w 61134"/>
                <a:gd name="connsiteY4" fmla="*/ 61135 h 61134"/>
                <a:gd name="connsiteX5" fmla="*/ 30567 w 61134"/>
                <a:gd name="connsiteY5" fmla="*/ 11149 h 61134"/>
                <a:gd name="connsiteX6" fmla="*/ 50019 w 61134"/>
                <a:gd name="connsiteY6" fmla="*/ 30601 h 61134"/>
                <a:gd name="connsiteX7" fmla="*/ 30567 w 61134"/>
                <a:gd name="connsiteY7" fmla="*/ 50053 h 61134"/>
                <a:gd name="connsiteX8" fmla="*/ 11115 w 61134"/>
                <a:gd name="connsiteY8" fmla="*/ 30601 h 61134"/>
                <a:gd name="connsiteX9" fmla="*/ 30567 w 61134"/>
                <a:gd name="connsiteY9" fmla="*/ 11149 h 6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34" h="61134">
                  <a:moveTo>
                    <a:pt x="30567" y="61135"/>
                  </a:moveTo>
                  <a:cubicBezTo>
                    <a:pt x="47450" y="61135"/>
                    <a:pt x="61135" y="47450"/>
                    <a:pt x="61135" y="30567"/>
                  </a:cubicBezTo>
                  <a:cubicBezTo>
                    <a:pt x="61135" y="13685"/>
                    <a:pt x="47450" y="0"/>
                    <a:pt x="30567" y="0"/>
                  </a:cubicBezTo>
                  <a:cubicBezTo>
                    <a:pt x="13685" y="0"/>
                    <a:pt x="0" y="13685"/>
                    <a:pt x="0" y="30567"/>
                  </a:cubicBezTo>
                  <a:cubicBezTo>
                    <a:pt x="0" y="47450"/>
                    <a:pt x="13685" y="61135"/>
                    <a:pt x="30567" y="61135"/>
                  </a:cubicBezTo>
                  <a:close/>
                  <a:moveTo>
                    <a:pt x="30567" y="11149"/>
                  </a:moveTo>
                  <a:cubicBezTo>
                    <a:pt x="41311" y="11149"/>
                    <a:pt x="50019" y="19858"/>
                    <a:pt x="50019" y="30601"/>
                  </a:cubicBezTo>
                  <a:cubicBezTo>
                    <a:pt x="50019" y="41344"/>
                    <a:pt x="41311" y="50053"/>
                    <a:pt x="30567" y="50053"/>
                  </a:cubicBezTo>
                  <a:cubicBezTo>
                    <a:pt x="19824" y="50053"/>
                    <a:pt x="11115" y="41344"/>
                    <a:pt x="11115" y="30601"/>
                  </a:cubicBezTo>
                  <a:cubicBezTo>
                    <a:pt x="11115" y="19858"/>
                    <a:pt x="19824" y="11149"/>
                    <a:pt x="30567" y="1114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E069659-2260-4F4B-8EA2-98E50BE9D0E1}"/>
                </a:ext>
              </a:extLst>
            </p:cNvPr>
            <p:cNvSpPr/>
            <p:nvPr/>
          </p:nvSpPr>
          <p:spPr>
            <a:xfrm>
              <a:off x="2808388" y="2483577"/>
              <a:ext cx="61134" cy="61134"/>
            </a:xfrm>
            <a:custGeom>
              <a:avLst/>
              <a:gdLst>
                <a:gd name="connsiteX0" fmla="*/ 30567 w 61134"/>
                <a:gd name="connsiteY0" fmla="*/ 61135 h 61134"/>
                <a:gd name="connsiteX1" fmla="*/ 61135 w 61134"/>
                <a:gd name="connsiteY1" fmla="*/ 30567 h 61134"/>
                <a:gd name="connsiteX2" fmla="*/ 30567 w 61134"/>
                <a:gd name="connsiteY2" fmla="*/ 0 h 61134"/>
                <a:gd name="connsiteX3" fmla="*/ 0 w 61134"/>
                <a:gd name="connsiteY3" fmla="*/ 30567 h 61134"/>
                <a:gd name="connsiteX4" fmla="*/ 30567 w 61134"/>
                <a:gd name="connsiteY4" fmla="*/ 61135 h 61134"/>
                <a:gd name="connsiteX5" fmla="*/ 30567 w 61134"/>
                <a:gd name="connsiteY5" fmla="*/ 11149 h 61134"/>
                <a:gd name="connsiteX6" fmla="*/ 50019 w 61134"/>
                <a:gd name="connsiteY6" fmla="*/ 30601 h 61134"/>
                <a:gd name="connsiteX7" fmla="*/ 30567 w 61134"/>
                <a:gd name="connsiteY7" fmla="*/ 50053 h 61134"/>
                <a:gd name="connsiteX8" fmla="*/ 11115 w 61134"/>
                <a:gd name="connsiteY8" fmla="*/ 30601 h 61134"/>
                <a:gd name="connsiteX9" fmla="*/ 30567 w 61134"/>
                <a:gd name="connsiteY9" fmla="*/ 11149 h 6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34" h="61134">
                  <a:moveTo>
                    <a:pt x="30567" y="61135"/>
                  </a:moveTo>
                  <a:cubicBezTo>
                    <a:pt x="47450" y="61135"/>
                    <a:pt x="61135" y="47450"/>
                    <a:pt x="61135" y="30567"/>
                  </a:cubicBezTo>
                  <a:cubicBezTo>
                    <a:pt x="61135" y="13685"/>
                    <a:pt x="47450" y="0"/>
                    <a:pt x="30567" y="0"/>
                  </a:cubicBezTo>
                  <a:cubicBezTo>
                    <a:pt x="13685" y="0"/>
                    <a:pt x="0" y="13685"/>
                    <a:pt x="0" y="30567"/>
                  </a:cubicBezTo>
                  <a:cubicBezTo>
                    <a:pt x="0" y="47450"/>
                    <a:pt x="13685" y="61135"/>
                    <a:pt x="30567" y="61135"/>
                  </a:cubicBezTo>
                  <a:close/>
                  <a:moveTo>
                    <a:pt x="30567" y="11149"/>
                  </a:moveTo>
                  <a:cubicBezTo>
                    <a:pt x="41311" y="11149"/>
                    <a:pt x="50019" y="19858"/>
                    <a:pt x="50019" y="30601"/>
                  </a:cubicBezTo>
                  <a:cubicBezTo>
                    <a:pt x="50019" y="41344"/>
                    <a:pt x="41311" y="50053"/>
                    <a:pt x="30567" y="50053"/>
                  </a:cubicBezTo>
                  <a:cubicBezTo>
                    <a:pt x="19824" y="50053"/>
                    <a:pt x="11115" y="41344"/>
                    <a:pt x="11115" y="30601"/>
                  </a:cubicBezTo>
                  <a:cubicBezTo>
                    <a:pt x="11115" y="19858"/>
                    <a:pt x="19824" y="11149"/>
                    <a:pt x="30567" y="1114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B4D7C81-5C4F-4A64-ADF4-5D2CAB489A38}"/>
                </a:ext>
              </a:extLst>
            </p:cNvPr>
            <p:cNvSpPr/>
            <p:nvPr/>
          </p:nvSpPr>
          <p:spPr>
            <a:xfrm>
              <a:off x="2963921" y="2483577"/>
              <a:ext cx="61134" cy="61134"/>
            </a:xfrm>
            <a:custGeom>
              <a:avLst/>
              <a:gdLst>
                <a:gd name="connsiteX0" fmla="*/ 30567 w 61134"/>
                <a:gd name="connsiteY0" fmla="*/ 61135 h 61134"/>
                <a:gd name="connsiteX1" fmla="*/ 61135 w 61134"/>
                <a:gd name="connsiteY1" fmla="*/ 30567 h 61134"/>
                <a:gd name="connsiteX2" fmla="*/ 30567 w 61134"/>
                <a:gd name="connsiteY2" fmla="*/ 0 h 61134"/>
                <a:gd name="connsiteX3" fmla="*/ 0 w 61134"/>
                <a:gd name="connsiteY3" fmla="*/ 30567 h 61134"/>
                <a:gd name="connsiteX4" fmla="*/ 30567 w 61134"/>
                <a:gd name="connsiteY4" fmla="*/ 61135 h 61134"/>
                <a:gd name="connsiteX5" fmla="*/ 30567 w 61134"/>
                <a:gd name="connsiteY5" fmla="*/ 11149 h 61134"/>
                <a:gd name="connsiteX6" fmla="*/ 50019 w 61134"/>
                <a:gd name="connsiteY6" fmla="*/ 30601 h 61134"/>
                <a:gd name="connsiteX7" fmla="*/ 30567 w 61134"/>
                <a:gd name="connsiteY7" fmla="*/ 50053 h 61134"/>
                <a:gd name="connsiteX8" fmla="*/ 11115 w 61134"/>
                <a:gd name="connsiteY8" fmla="*/ 30601 h 61134"/>
                <a:gd name="connsiteX9" fmla="*/ 30567 w 61134"/>
                <a:gd name="connsiteY9" fmla="*/ 11149 h 6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34" h="61134">
                  <a:moveTo>
                    <a:pt x="30567" y="61135"/>
                  </a:moveTo>
                  <a:cubicBezTo>
                    <a:pt x="47450" y="61135"/>
                    <a:pt x="61135" y="47450"/>
                    <a:pt x="61135" y="30567"/>
                  </a:cubicBezTo>
                  <a:cubicBezTo>
                    <a:pt x="61135" y="13685"/>
                    <a:pt x="47450" y="0"/>
                    <a:pt x="30567" y="0"/>
                  </a:cubicBezTo>
                  <a:cubicBezTo>
                    <a:pt x="13685" y="0"/>
                    <a:pt x="0" y="13685"/>
                    <a:pt x="0" y="30567"/>
                  </a:cubicBezTo>
                  <a:cubicBezTo>
                    <a:pt x="0" y="47450"/>
                    <a:pt x="13685" y="61135"/>
                    <a:pt x="30567" y="61135"/>
                  </a:cubicBezTo>
                  <a:close/>
                  <a:moveTo>
                    <a:pt x="30567" y="11149"/>
                  </a:moveTo>
                  <a:cubicBezTo>
                    <a:pt x="41311" y="11149"/>
                    <a:pt x="50019" y="19858"/>
                    <a:pt x="50019" y="30601"/>
                  </a:cubicBezTo>
                  <a:cubicBezTo>
                    <a:pt x="50019" y="41344"/>
                    <a:pt x="41311" y="50053"/>
                    <a:pt x="30567" y="50053"/>
                  </a:cubicBezTo>
                  <a:cubicBezTo>
                    <a:pt x="19824" y="50053"/>
                    <a:pt x="11115" y="41344"/>
                    <a:pt x="11115" y="30601"/>
                  </a:cubicBezTo>
                  <a:cubicBezTo>
                    <a:pt x="11115" y="19858"/>
                    <a:pt x="19824" y="11149"/>
                    <a:pt x="30567" y="11149"/>
                  </a:cubicBezTo>
                  <a:close/>
                </a:path>
              </a:pathLst>
            </a:custGeom>
            <a:grpFill/>
            <a:ln w="555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F872FBB-6A09-47A3-959A-204E1A0112BD}"/>
              </a:ext>
            </a:extLst>
          </p:cNvPr>
          <p:cNvSpPr txBox="1"/>
          <p:nvPr/>
        </p:nvSpPr>
        <p:spPr>
          <a:xfrm>
            <a:off x="1172514" y="3065087"/>
            <a:ext cx="369920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Poppins SemiBold" panose="00000700000000000000" pitchFamily="2" charset="0"/>
                <a:ea typeface="Source Sans Pro" panose="020B0503030403020204" pitchFamily="34" charset="0"/>
                <a:cs typeface="Poppins SemiBold" panose="00000700000000000000" pitchFamily="2" charset="0"/>
              </a:rPr>
              <a:t>My Ideas to Help Us Reach Our Targets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A8DBAA0-B4AC-4183-9B0D-F801057AE07B}"/>
              </a:ext>
            </a:extLst>
          </p:cNvPr>
          <p:cNvSpPr txBox="1"/>
          <p:nvPr/>
        </p:nvSpPr>
        <p:spPr>
          <a:xfrm>
            <a:off x="1172515" y="2685965"/>
            <a:ext cx="2126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Poppins" panose="00000500000000000000" pitchFamily="2" charset="0"/>
                <a:ea typeface="Source Sans Pro" panose="020B0503030403020204" pitchFamily="34" charset="0"/>
                <a:cs typeface="Poppins" panose="00000500000000000000" pitchFamily="2" charset="0"/>
              </a:rPr>
              <a:t>Employee ideas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70C256D-8D82-EF47-BC79-27459A10561D}"/>
              </a:ext>
            </a:extLst>
          </p:cNvPr>
          <p:cNvCxnSpPr>
            <a:cxnSpLocks/>
          </p:cNvCxnSpPr>
          <p:nvPr/>
        </p:nvCxnSpPr>
        <p:spPr>
          <a:xfrm>
            <a:off x="1280160" y="4121236"/>
            <a:ext cx="721360" cy="0"/>
          </a:xfrm>
          <a:prstGeom prst="line">
            <a:avLst/>
          </a:prstGeom>
          <a:ln w="28575">
            <a:solidFill>
              <a:srgbClr val="77C11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087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2340</TotalTime>
  <Words>1928</Words>
  <Application>Microsoft Macintosh PowerPoint</Application>
  <PresentationFormat>Widescreen</PresentationFormat>
  <Paragraphs>348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Calibri</vt:lpstr>
      <vt:lpstr>Merriweather</vt:lpstr>
      <vt:lpstr>Montserrat</vt:lpstr>
      <vt:lpstr>Muli</vt:lpstr>
      <vt:lpstr>Muli SemiBold</vt:lpstr>
      <vt:lpstr>Poppins</vt:lpstr>
      <vt:lpstr>Poppins Medium</vt:lpstr>
      <vt:lpstr>Poppins SemiBold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Yossy Made Yulian</dc:creator>
  <cp:lastModifiedBy>Virgiawan Listanto</cp:lastModifiedBy>
  <cp:revision>1209</cp:revision>
  <dcterms:created xsi:type="dcterms:W3CDTF">2020-05-02T08:53:22Z</dcterms:created>
  <dcterms:modified xsi:type="dcterms:W3CDTF">2020-06-10T11:00:14Z</dcterms:modified>
</cp:coreProperties>
</file>